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a88d8d7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1a88d8d7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1a88d8d7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1a88d8d7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1a88d8d7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1a88d8d7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1a88d8d7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1a88d8d7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1a88d8d7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1a88d8d7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1a88d8d72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1a88d8d7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a88d8d7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1a88d8d7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1a88d8d7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1a88d8d7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a88d8d7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a88d8d7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1a88d8d7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1a88d8d7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a88d8d7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a88d8d7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a88d8d7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a88d8d7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a88d8d7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1a88d8d7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1a88d8d7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1a88d8d7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mBZKFyykOy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Informational Essay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0f 3/22-3/26 &amp; 4/6-4/10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00" y="938975"/>
            <a:ext cx="8880049" cy="32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 (Hope you had a great Spring Break!)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are brainstorming your Conclusion paragraph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are summarizing what you have already written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should also be talking about if this information is helpful for you or anyone else 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(have you learned anything new about the sport? Do you like it more </a:t>
            </a:r>
            <a:r>
              <a:rPr lang="en" sz="1800"/>
              <a:t>than</a:t>
            </a:r>
            <a:r>
              <a:rPr lang="en" sz="1800"/>
              <a:t> you did? Do you like it less? Should the reader go find out more interesting information? Or is it dull as dirt and they should avoid it at all costs?-this is your chance to share your opinion)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your brainstorming from yesterday to create your conclusion paragraph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Write complete sentences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Wednesday/Thursday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time has come!!!!!!!!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You are going to start your rough draft!!!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Begin writing all 5 paragraphs in order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the rubric/checklist to edit your work (ARMS and CUPS time!!!!)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Yes, you SHOULD use a pen for this part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1 more week to go till you have a finished 5 paragraph essay :)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tuned for the next powerpoint...</a:t>
            </a:r>
            <a:endParaRPr/>
          </a:p>
        </p:txBody>
      </p:sp>
      <p:sp>
        <p:nvSpPr>
          <p:cNvPr id="177" name="Google Shape;177;p2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25" y="27966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55" y="53250"/>
            <a:ext cx="89448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 will be thinking of transition words to start your topic sentences. Once you have brainstormed you can write your topic sentence introducing each body paragraph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800" y="2750828"/>
            <a:ext cx="4572000" cy="23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37800" y="3858550"/>
            <a:ext cx="16968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Some examples</a:t>
            </a:r>
            <a:endParaRPr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3" name="Google Shape;103;p15"/>
          <p:cNvCxnSpPr>
            <a:stCxn id="102" idx="1"/>
          </p:cNvCxnSpPr>
          <p:nvPr/>
        </p:nvCxnSpPr>
        <p:spPr>
          <a:xfrm>
            <a:off x="537800" y="4290700"/>
            <a:ext cx="169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 and Wednesday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 is finally time to write full paragraphs!!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Combine your topic sentences with your detail and example sentences.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Make sure you are using correct capitalization, punctuation, that your words make sense, word spaces, all that good stuff you know  :)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Part 1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Watch this video to better understand what a thesis statement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(your thesis statement should be the last sentence in your introduction paragraph)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https://www.youtube.com/watch?v=mBZKFyykOyM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Part 2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have arrived to the introduction paragraph (Yay! No more body paragraphs!!)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is where you will letting the reader know what the essay is about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Think about a good hook to get the reader excited about reading the next 5 paragraphs! </a:t>
            </a:r>
            <a:r>
              <a:rPr b="1" lang="en" sz="1800"/>
              <a:t>(you could use an interesting fact or a question)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Brainstorm about how you will</a:t>
            </a:r>
            <a:r>
              <a:rPr lang="en" sz="1800" u="sng"/>
              <a:t> PREVIEW </a:t>
            </a:r>
            <a:r>
              <a:rPr lang="en" sz="1800"/>
              <a:t>the information that you will be writing about ( let them know what each body paragraph is about-but don’t give away all your details or examples)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Friday- You’ve reached the </a:t>
            </a:r>
            <a:r>
              <a:rPr lang="en"/>
              <a:t>halfway</a:t>
            </a:r>
            <a:r>
              <a:rPr lang="en"/>
              <a:t> point of this essay!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Today you will write the introduction paragraph using your brainstorming from yesterday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Use correct capitalization and punctuation!!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Spring Break!!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982" y="2078882"/>
            <a:ext cx="4089650" cy="27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Essay</a:t>
            </a:r>
            <a:endParaRPr/>
          </a:p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of 4/6-4/10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