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1796ae7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1796ae7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1796ae7e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1796ae7e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1796ae7e8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1796ae7e8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1796ae7e8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1796ae7e8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1796ae7e8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1796ae7e8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Informational Essay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Over the next month we will be writing a 5 paragraph essay. We will be doing a little everyday adn using graphic organizers that are </a:t>
            </a:r>
            <a:r>
              <a:rPr lang="en" sz="2000"/>
              <a:t>similar</a:t>
            </a:r>
            <a:r>
              <a:rPr lang="en" sz="2000"/>
              <a:t> to what we have been using all year. I am putting the pacing guide up for the next 2 weeks on the next slide. 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(You will be writing the Final Draft on google docs and sharing it with me)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80" y="74350"/>
            <a:ext cx="894484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1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18538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Today you need to pick a sport that you either know a lot about or want to know more about. You need to come up with 3 main topics: these will be what you preview in you introductory paragraph and what will be what each of your 3 body </a:t>
            </a:r>
            <a:r>
              <a:rPr lang="en" sz="1700"/>
              <a:t>paragraphs</a:t>
            </a:r>
            <a:r>
              <a:rPr lang="en" sz="1700"/>
              <a:t> will be about.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Example: PIng Pong                                    					Topic 3: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Topic 1:									-Famous ping pong players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-History of ping pong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Topic 2: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-Rules of ping pong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Day 1 Continued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/>
              <a:t>Once you have come up with your 3 topics brainstorm and research </a:t>
            </a:r>
            <a:r>
              <a:rPr b="1" lang="en" sz="2000"/>
              <a:t>3 to 4 bullet points</a:t>
            </a:r>
            <a:r>
              <a:rPr lang="en" sz="2000"/>
              <a:t> </a:t>
            </a:r>
            <a:r>
              <a:rPr lang="en" sz="2000" u="sng"/>
              <a:t>about each topic</a:t>
            </a:r>
            <a:r>
              <a:rPr lang="en" sz="2000"/>
              <a:t> (remember if you get information from a book or website you must write down the author/website where the information came from)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