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1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56775-3801-4077-8ED2-1422063395EF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D1C2B-8058-4ADB-9ABC-9F0839CC5D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19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799"/>
            <a:ext cx="8825658" cy="3640667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56775-3801-4077-8ED2-1422063395EF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D1C2B-8058-4ADB-9ABC-9F0839CC5D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905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56775-3801-4077-8ED2-1422063395EF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D1C2B-8058-4ADB-9ABC-9F0839CC5D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0766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0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56775-3801-4077-8ED2-1422063395EF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D1C2B-8058-4ADB-9ABC-9F0839CC5D6F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“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69504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56775-3801-4077-8ED2-1422063395EF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D1C2B-8058-4ADB-9ABC-9F0839CC5D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0305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56775-3801-4077-8ED2-1422063395EF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D1C2B-8058-4ADB-9ABC-9F0839CC5D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408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56775-3801-4077-8ED2-1422063395EF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D1C2B-8058-4ADB-9ABC-9F0839CC5D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5489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56775-3801-4077-8ED2-1422063395EF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D1C2B-8058-4ADB-9ABC-9F0839CC5D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0459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56775-3801-4077-8ED2-1422063395EF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D1C2B-8058-4ADB-9ABC-9F0839CC5D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569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56775-3801-4077-8ED2-1422063395EF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D1C2B-8058-4ADB-9ABC-9F0839CC5D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28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56775-3801-4077-8ED2-1422063395EF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D1C2B-8058-4ADB-9ABC-9F0839CC5D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153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56775-3801-4077-8ED2-1422063395EF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D1C2B-8058-4ADB-9ABC-9F0839CC5D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359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56775-3801-4077-8ED2-1422063395EF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D1C2B-8058-4ADB-9ABC-9F0839CC5D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95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56775-3801-4077-8ED2-1422063395EF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D1C2B-8058-4ADB-9ABC-9F0839CC5D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295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56775-3801-4077-8ED2-1422063395EF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D1C2B-8058-4ADB-9ABC-9F0839CC5D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605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3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129280"/>
            <a:ext cx="34010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56775-3801-4077-8ED2-1422063395EF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D1C2B-8058-4ADB-9ABC-9F0839CC5D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599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56775-3801-4077-8ED2-1422063395EF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D1C2B-8058-4ADB-9ABC-9F0839CC5D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144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4"/>
          <a:stretch/>
        </p:blipFill>
        <p:spPr>
          <a:xfrm>
            <a:off x="0" y="2669685"/>
            <a:ext cx="4035669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7000"/>
                </a:schemeClr>
              </a:gs>
              <a:gs pos="69000">
                <a:schemeClr val="accent5">
                  <a:alpha val="0"/>
                </a:schemeClr>
              </a:gs>
              <a:gs pos="36000">
                <a:schemeClr val="accent5"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B2A56775-3801-4077-8ED2-1422063395EF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D1C2B-8058-4ADB-9ABC-9F0839CC5D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45312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Script 4.1, 5.1, 5.2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Answers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103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0100" y="665018"/>
            <a:ext cx="10536382" cy="5673437"/>
          </a:xfrm>
        </p:spPr>
        <p:txBody>
          <a:bodyPr>
            <a:normAutofit fontScale="85000" lnSpcReduction="20000"/>
          </a:bodyPr>
          <a:lstStyle/>
          <a:p>
            <a:r>
              <a:rPr lang="en-US" sz="3900" dirty="0" smtClean="0"/>
              <a:t>A: Hello friend!</a:t>
            </a:r>
          </a:p>
          <a:p>
            <a:pPr lvl="1"/>
            <a:r>
              <a:rPr lang="en-US" altLang="en-US" sz="3600" dirty="0" err="1"/>
              <a:t>Nǐ</a:t>
            </a:r>
            <a:r>
              <a:rPr lang="en-US" altLang="en-US" sz="3600" dirty="0"/>
              <a:t> </a:t>
            </a:r>
            <a:r>
              <a:rPr lang="en-US" altLang="en-US" sz="3600" dirty="0" err="1"/>
              <a:t>hǎo</a:t>
            </a:r>
            <a:r>
              <a:rPr lang="en-US" altLang="en-US" sz="3600" dirty="0"/>
              <a:t> </a:t>
            </a:r>
            <a:r>
              <a:rPr lang="en-US" altLang="en-US" sz="3600" dirty="0" err="1"/>
              <a:t>péngyǒu</a:t>
            </a:r>
            <a:r>
              <a:rPr lang="en-US" altLang="en-US" sz="3600" dirty="0"/>
              <a:t>! </a:t>
            </a:r>
            <a:endParaRPr lang="en-US" altLang="en-US" sz="3600" dirty="0" smtClean="0"/>
          </a:p>
          <a:p>
            <a:pPr marL="457200" lvl="1" indent="0">
              <a:buNone/>
            </a:pPr>
            <a:endParaRPr lang="en-US" sz="3400" dirty="0" smtClean="0"/>
          </a:p>
          <a:p>
            <a:r>
              <a:rPr lang="en-US" sz="3900" dirty="0" smtClean="0"/>
              <a:t>B: Hello! What are you doing?</a:t>
            </a:r>
          </a:p>
          <a:p>
            <a:pPr lvl="1"/>
            <a:r>
              <a:rPr lang="en-US" sz="3600" dirty="0" err="1"/>
              <a:t>Nǐ</a:t>
            </a:r>
            <a:r>
              <a:rPr lang="en-US" sz="3600" dirty="0"/>
              <a:t> </a:t>
            </a:r>
            <a:r>
              <a:rPr lang="en-US" sz="3600" dirty="0" err="1"/>
              <a:t>hǎo</a:t>
            </a:r>
            <a:r>
              <a:rPr lang="en-US" sz="3600" dirty="0"/>
              <a:t>! </a:t>
            </a:r>
            <a:r>
              <a:rPr lang="en-US" sz="3600" dirty="0" err="1"/>
              <a:t>Nǐ</a:t>
            </a:r>
            <a:r>
              <a:rPr lang="en-US" sz="3600" dirty="0"/>
              <a:t> </a:t>
            </a:r>
            <a:r>
              <a:rPr lang="en-US" sz="3600" dirty="0" smtClean="0"/>
              <a:t>(</a:t>
            </a:r>
            <a:r>
              <a:rPr lang="en-US" sz="3600" dirty="0" err="1" smtClean="0"/>
              <a:t>zài</a:t>
            </a:r>
            <a:r>
              <a:rPr lang="en-US" sz="3600" dirty="0" smtClean="0"/>
              <a:t>) </a:t>
            </a:r>
            <a:r>
              <a:rPr lang="en-US" sz="3600" dirty="0" err="1"/>
              <a:t>zuò</a:t>
            </a:r>
            <a:r>
              <a:rPr lang="en-US" sz="3600" dirty="0"/>
              <a:t> </a:t>
            </a:r>
            <a:r>
              <a:rPr lang="en-US" sz="3600" dirty="0" err="1"/>
              <a:t>shénme</a:t>
            </a:r>
            <a:r>
              <a:rPr lang="en-US" sz="3600" dirty="0" smtClean="0"/>
              <a:t>?</a:t>
            </a:r>
          </a:p>
          <a:p>
            <a:pPr marL="457200" lvl="1" indent="0">
              <a:buNone/>
            </a:pPr>
            <a:endParaRPr lang="en-US" sz="3400" dirty="0" smtClean="0"/>
          </a:p>
          <a:p>
            <a:r>
              <a:rPr lang="en-US" sz="3900" dirty="0" smtClean="0"/>
              <a:t>A</a:t>
            </a:r>
            <a:r>
              <a:rPr lang="en-US" sz="3900" dirty="0"/>
              <a:t>: I'm reading a book right now</a:t>
            </a:r>
            <a:r>
              <a:rPr lang="en-US" sz="3900" dirty="0" smtClean="0"/>
              <a:t>.</a:t>
            </a:r>
            <a:r>
              <a:rPr lang="en-US" sz="3900" dirty="0"/>
              <a:t> </a:t>
            </a:r>
            <a:endParaRPr lang="en-US" sz="3900" dirty="0" smtClean="0"/>
          </a:p>
          <a:p>
            <a:pPr lvl="1"/>
            <a:r>
              <a:rPr lang="en-US" sz="3600" dirty="0" err="1" smtClean="0"/>
              <a:t>Xiàn</a:t>
            </a:r>
            <a:r>
              <a:rPr lang="en-US" sz="3600" dirty="0" smtClean="0"/>
              <a:t> </a:t>
            </a:r>
            <a:r>
              <a:rPr lang="en-US" sz="3600" dirty="0" err="1" smtClean="0"/>
              <a:t>zài</a:t>
            </a:r>
            <a:r>
              <a:rPr lang="en-US" sz="3600" dirty="0" smtClean="0"/>
              <a:t>, </a:t>
            </a:r>
            <a:r>
              <a:rPr lang="en-US" sz="3600" dirty="0" err="1" smtClean="0"/>
              <a:t>wǒ</a:t>
            </a:r>
            <a:r>
              <a:rPr lang="en-US" sz="3600" dirty="0" smtClean="0"/>
              <a:t> </a:t>
            </a:r>
            <a:r>
              <a:rPr lang="en-US" sz="3600" dirty="0"/>
              <a:t>(</a:t>
            </a:r>
            <a:r>
              <a:rPr lang="en-US" sz="3600" dirty="0" err="1" smtClean="0"/>
              <a:t>zài</a:t>
            </a:r>
            <a:r>
              <a:rPr lang="en-US" sz="3600" dirty="0" smtClean="0"/>
              <a:t>) </a:t>
            </a:r>
            <a:r>
              <a:rPr lang="en-US" sz="3600" dirty="0" err="1" smtClean="0"/>
              <a:t>kàn</a:t>
            </a:r>
            <a:r>
              <a:rPr lang="en-US" sz="3600" dirty="0" smtClean="0"/>
              <a:t> </a:t>
            </a:r>
            <a:r>
              <a:rPr lang="en-US" sz="3600" dirty="0" err="1" smtClean="0"/>
              <a:t>shū</a:t>
            </a:r>
            <a:r>
              <a:rPr lang="en-US" sz="3600" dirty="0" smtClean="0"/>
              <a:t>.</a:t>
            </a:r>
          </a:p>
          <a:p>
            <a:pPr marL="457200" lvl="1" indent="0">
              <a:buNone/>
            </a:pPr>
            <a:endParaRPr lang="en-US" sz="3400" dirty="0"/>
          </a:p>
          <a:p>
            <a:r>
              <a:rPr lang="en-US" sz="3900" dirty="0"/>
              <a:t>B: Do you like to read</a:t>
            </a:r>
            <a:r>
              <a:rPr lang="en-US" sz="3900" dirty="0" smtClean="0"/>
              <a:t>?</a:t>
            </a:r>
          </a:p>
          <a:p>
            <a:pPr lvl="1"/>
            <a:r>
              <a:rPr lang="en-US" sz="3600" dirty="0" err="1" smtClean="0"/>
              <a:t>Nǐ</a:t>
            </a:r>
            <a:r>
              <a:rPr lang="en-US" sz="3600" dirty="0" smtClean="0"/>
              <a:t> </a:t>
            </a:r>
            <a:r>
              <a:rPr lang="en-US" sz="3600" dirty="0" err="1"/>
              <a:t>xǐhuān</a:t>
            </a:r>
            <a:r>
              <a:rPr lang="en-US" sz="3600" dirty="0"/>
              <a:t> </a:t>
            </a:r>
            <a:r>
              <a:rPr lang="en-US" sz="3600" dirty="0" err="1"/>
              <a:t>kàn</a:t>
            </a:r>
            <a:r>
              <a:rPr lang="en-US" sz="3600" dirty="0"/>
              <a:t> </a:t>
            </a:r>
            <a:r>
              <a:rPr lang="en-US" sz="3600" dirty="0" err="1" smtClean="0"/>
              <a:t>shū</a:t>
            </a:r>
            <a:r>
              <a:rPr lang="en-US" sz="3600" dirty="0" smtClean="0"/>
              <a:t> </a:t>
            </a:r>
            <a:r>
              <a:rPr lang="en-US" sz="3600" dirty="0"/>
              <a:t>ma?</a:t>
            </a:r>
            <a:r>
              <a:rPr lang="en-US" sz="3400" dirty="0" smtClean="0"/>
              <a:t>  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474442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4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0100" y="665018"/>
            <a:ext cx="10536382" cy="5673437"/>
          </a:xfrm>
        </p:spPr>
        <p:txBody>
          <a:bodyPr>
            <a:normAutofit fontScale="92500" lnSpcReduction="10000"/>
          </a:bodyPr>
          <a:lstStyle/>
          <a:p>
            <a:r>
              <a:rPr lang="en-US" sz="3600" dirty="0" smtClean="0"/>
              <a:t>A: I </a:t>
            </a:r>
            <a:r>
              <a:rPr lang="en-US" sz="3600" dirty="0"/>
              <a:t>love (very like) to read</a:t>
            </a:r>
            <a:r>
              <a:rPr lang="en-US" sz="3600" dirty="0" smtClean="0"/>
              <a:t>.</a:t>
            </a:r>
          </a:p>
          <a:p>
            <a:pPr lvl="1"/>
            <a:r>
              <a:rPr lang="en-US" sz="3200" dirty="0" err="1"/>
              <a:t>Wǒ</a:t>
            </a:r>
            <a:r>
              <a:rPr lang="en-US" sz="3200" dirty="0"/>
              <a:t> </a:t>
            </a:r>
            <a:r>
              <a:rPr lang="en-US" sz="3200" dirty="0" err="1" smtClean="0"/>
              <a:t>hěn</a:t>
            </a:r>
            <a:r>
              <a:rPr lang="en-US" sz="3200" dirty="0" smtClean="0"/>
              <a:t> </a:t>
            </a:r>
            <a:r>
              <a:rPr lang="en-US" sz="3200" dirty="0" err="1"/>
              <a:t>xǐhuān</a:t>
            </a:r>
            <a:r>
              <a:rPr lang="en-US" sz="3200" dirty="0"/>
              <a:t> </a:t>
            </a:r>
            <a:r>
              <a:rPr lang="en-US" sz="3200" dirty="0" err="1"/>
              <a:t>kàn</a:t>
            </a:r>
            <a:r>
              <a:rPr lang="en-US" sz="3200" dirty="0"/>
              <a:t> </a:t>
            </a:r>
            <a:r>
              <a:rPr lang="en-US" sz="3200" dirty="0" err="1"/>
              <a:t>shū</a:t>
            </a:r>
            <a:r>
              <a:rPr lang="en-US" sz="3200" dirty="0" smtClean="0"/>
              <a:t>.</a:t>
            </a:r>
          </a:p>
          <a:p>
            <a:pPr lvl="1"/>
            <a:endParaRPr lang="en-US" sz="3400" dirty="0" smtClean="0"/>
          </a:p>
          <a:p>
            <a:r>
              <a:rPr lang="en-US" sz="3600" dirty="0"/>
              <a:t>B: What book are you reading?</a:t>
            </a:r>
          </a:p>
          <a:p>
            <a:pPr lvl="1"/>
            <a:r>
              <a:rPr lang="en-US" sz="3200" dirty="0" err="1" smtClean="0"/>
              <a:t>Nǐ</a:t>
            </a:r>
            <a:r>
              <a:rPr lang="en-US" sz="3200" dirty="0" smtClean="0"/>
              <a:t> </a:t>
            </a:r>
            <a:r>
              <a:rPr lang="en-US" sz="3200" dirty="0"/>
              <a:t>(</a:t>
            </a:r>
            <a:r>
              <a:rPr lang="en-US" sz="3200" dirty="0" err="1" smtClean="0"/>
              <a:t>zài</a:t>
            </a:r>
            <a:r>
              <a:rPr lang="en-US" sz="3200" dirty="0" smtClean="0"/>
              <a:t>) </a:t>
            </a:r>
            <a:r>
              <a:rPr lang="en-US" sz="3200" dirty="0" err="1"/>
              <a:t>kàn</a:t>
            </a:r>
            <a:r>
              <a:rPr lang="en-US" sz="3200" dirty="0"/>
              <a:t> </a:t>
            </a:r>
            <a:r>
              <a:rPr lang="en-US" sz="3200" dirty="0" err="1" smtClean="0"/>
              <a:t>shénme</a:t>
            </a:r>
            <a:r>
              <a:rPr lang="en-US" sz="3200" dirty="0" smtClean="0"/>
              <a:t> </a:t>
            </a:r>
            <a:r>
              <a:rPr lang="en-US" sz="3200" dirty="0" err="1"/>
              <a:t>shū</a:t>
            </a:r>
            <a:r>
              <a:rPr lang="en-US" sz="3200" dirty="0" smtClean="0"/>
              <a:t>?</a:t>
            </a:r>
          </a:p>
          <a:p>
            <a:pPr lvl="1"/>
            <a:endParaRPr lang="en-US" sz="3400" dirty="0" smtClean="0"/>
          </a:p>
          <a:p>
            <a:r>
              <a:rPr lang="en-US" sz="3600" dirty="0"/>
              <a:t>A: This book is about (</a:t>
            </a:r>
            <a:r>
              <a:rPr lang="en-US" sz="3600" dirty="0" err="1"/>
              <a:t>guānyú</a:t>
            </a:r>
            <a:r>
              <a:rPr lang="en-US" sz="3600" dirty="0"/>
              <a:t>) animals. I have read many books this week.  </a:t>
            </a:r>
          </a:p>
          <a:p>
            <a:pPr lvl="1"/>
            <a:r>
              <a:rPr lang="en-US" sz="3200" dirty="0" err="1"/>
              <a:t>Zhè</a:t>
            </a:r>
            <a:r>
              <a:rPr lang="en-US" sz="3200" dirty="0"/>
              <a:t> </a:t>
            </a:r>
            <a:r>
              <a:rPr lang="en-US" sz="3200" dirty="0" err="1"/>
              <a:t>běn</a:t>
            </a:r>
            <a:r>
              <a:rPr lang="en-US" sz="3200" dirty="0"/>
              <a:t> </a:t>
            </a:r>
            <a:r>
              <a:rPr lang="en-US" sz="3200" dirty="0" err="1"/>
              <a:t>shū</a:t>
            </a:r>
            <a:r>
              <a:rPr lang="en-US" sz="3200" dirty="0"/>
              <a:t> </a:t>
            </a:r>
            <a:r>
              <a:rPr lang="en-US" sz="3200" dirty="0" err="1"/>
              <a:t>shì</a:t>
            </a:r>
            <a:r>
              <a:rPr lang="en-US" sz="3200" dirty="0"/>
              <a:t> </a:t>
            </a:r>
            <a:r>
              <a:rPr lang="en-US" sz="3200" dirty="0" err="1"/>
              <a:t>guānyú</a:t>
            </a:r>
            <a:r>
              <a:rPr lang="en-US" sz="3200" dirty="0"/>
              <a:t> </a:t>
            </a:r>
            <a:r>
              <a:rPr lang="en-US" sz="3200" dirty="0" err="1" smtClean="0"/>
              <a:t>dòngwù</a:t>
            </a:r>
            <a:r>
              <a:rPr lang="en-US" sz="3200" dirty="0" smtClean="0"/>
              <a:t>. </a:t>
            </a:r>
          </a:p>
          <a:p>
            <a:pPr lvl="1"/>
            <a:r>
              <a:rPr lang="en-US" sz="3200" dirty="0" err="1" smtClean="0"/>
              <a:t>Zhège</a:t>
            </a:r>
            <a:r>
              <a:rPr lang="en-US" sz="3200" dirty="0" smtClean="0"/>
              <a:t> </a:t>
            </a:r>
            <a:r>
              <a:rPr lang="en-US" sz="3200" dirty="0" err="1" smtClean="0"/>
              <a:t>xīngqí</a:t>
            </a:r>
            <a:r>
              <a:rPr lang="en-US" sz="3200" dirty="0" smtClean="0"/>
              <a:t>, </a:t>
            </a:r>
            <a:r>
              <a:rPr lang="en-US" sz="3200" dirty="0" err="1"/>
              <a:t>wǒ</a:t>
            </a:r>
            <a:r>
              <a:rPr lang="en-US" sz="3200" dirty="0"/>
              <a:t> </a:t>
            </a:r>
            <a:r>
              <a:rPr lang="en-US" sz="3200" dirty="0" err="1"/>
              <a:t>kànle</a:t>
            </a:r>
            <a:r>
              <a:rPr lang="en-US" sz="3200" dirty="0"/>
              <a:t> </a:t>
            </a:r>
            <a:r>
              <a:rPr lang="en-US" sz="3200" dirty="0" err="1"/>
              <a:t>hěnduō</a:t>
            </a:r>
            <a:r>
              <a:rPr lang="en-US" sz="3200" dirty="0"/>
              <a:t> </a:t>
            </a:r>
            <a:r>
              <a:rPr lang="en-US" sz="3200" dirty="0" err="1"/>
              <a:t>shū</a:t>
            </a:r>
            <a:r>
              <a:rPr lang="en-US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41143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0100" y="665018"/>
            <a:ext cx="10536382" cy="5673437"/>
          </a:xfrm>
        </p:spPr>
        <p:txBody>
          <a:bodyPr>
            <a:normAutofit fontScale="92500" lnSpcReduction="10000"/>
          </a:bodyPr>
          <a:lstStyle/>
          <a:p>
            <a:r>
              <a:rPr lang="en-US" sz="3600" dirty="0" smtClean="0"/>
              <a:t>B: </a:t>
            </a:r>
            <a:r>
              <a:rPr lang="en-US" sz="3200" dirty="0"/>
              <a:t>In your book, what animals did you read (about)?</a:t>
            </a:r>
            <a:endParaRPr lang="en-US" sz="3200" dirty="0" smtClean="0"/>
          </a:p>
          <a:p>
            <a:pPr lvl="1"/>
            <a:r>
              <a:rPr lang="en-US" sz="3000" dirty="0" err="1"/>
              <a:t>Zài</a:t>
            </a:r>
            <a:r>
              <a:rPr lang="en-US" sz="3000" dirty="0"/>
              <a:t> </a:t>
            </a:r>
            <a:r>
              <a:rPr lang="en-US" sz="3000" dirty="0" err="1"/>
              <a:t>nǐ</a:t>
            </a:r>
            <a:r>
              <a:rPr lang="en-US" sz="3000" dirty="0"/>
              <a:t> de </a:t>
            </a:r>
            <a:r>
              <a:rPr lang="en-US" sz="3000" dirty="0" err="1" smtClean="0"/>
              <a:t>shū</a:t>
            </a:r>
            <a:r>
              <a:rPr lang="en-US" sz="3000" dirty="0" smtClean="0"/>
              <a:t>, </a:t>
            </a:r>
            <a:r>
              <a:rPr lang="en-US" sz="3000" dirty="0" err="1"/>
              <a:t>nǐ</a:t>
            </a:r>
            <a:r>
              <a:rPr lang="en-US" sz="3000" dirty="0"/>
              <a:t> </a:t>
            </a:r>
            <a:r>
              <a:rPr lang="en-US" sz="3000" dirty="0" err="1"/>
              <a:t>kàn</a:t>
            </a:r>
            <a:r>
              <a:rPr lang="en-US" sz="3000" dirty="0"/>
              <a:t> </a:t>
            </a:r>
            <a:r>
              <a:rPr lang="en-US" sz="3000" dirty="0" smtClean="0"/>
              <a:t>le </a:t>
            </a:r>
            <a:r>
              <a:rPr lang="en-US" sz="3000" dirty="0" err="1"/>
              <a:t>shénme</a:t>
            </a:r>
            <a:r>
              <a:rPr lang="en-US" sz="3000" dirty="0"/>
              <a:t> </a:t>
            </a:r>
            <a:r>
              <a:rPr lang="en-US" sz="3000" dirty="0" err="1" smtClean="0"/>
              <a:t>dòngwù</a:t>
            </a:r>
            <a:r>
              <a:rPr lang="en-US" sz="3000" dirty="0" smtClean="0"/>
              <a:t>?</a:t>
            </a:r>
          </a:p>
          <a:p>
            <a:pPr lvl="1"/>
            <a:endParaRPr lang="en-US" sz="3400" dirty="0" smtClean="0"/>
          </a:p>
          <a:p>
            <a:r>
              <a:rPr lang="en-US" sz="3200" dirty="0"/>
              <a:t>A: This book has many sea (</a:t>
            </a:r>
            <a:r>
              <a:rPr lang="en-US" sz="3200" dirty="0" err="1"/>
              <a:t>hǎiyáng</a:t>
            </a:r>
            <a:r>
              <a:rPr lang="en-US" sz="3200" dirty="0"/>
              <a:t>) animals. This picture has 5 dolphins and an eel in the ocean. It is very pretty. That book has 2 horses and 6 elephants.</a:t>
            </a:r>
          </a:p>
          <a:p>
            <a:pPr lvl="1"/>
            <a:r>
              <a:rPr lang="en-US" sz="3000" dirty="0" err="1"/>
              <a:t>Zhè</a:t>
            </a:r>
            <a:r>
              <a:rPr lang="en-US" sz="3000" dirty="0"/>
              <a:t> </a:t>
            </a:r>
            <a:r>
              <a:rPr lang="en-US" sz="3000" dirty="0" err="1"/>
              <a:t>běn</a:t>
            </a:r>
            <a:r>
              <a:rPr lang="en-US" sz="3000" dirty="0"/>
              <a:t> </a:t>
            </a:r>
            <a:r>
              <a:rPr lang="en-US" sz="3000" dirty="0" err="1"/>
              <a:t>shū</a:t>
            </a:r>
            <a:r>
              <a:rPr lang="en-US" sz="3000" dirty="0"/>
              <a:t> </a:t>
            </a:r>
            <a:r>
              <a:rPr lang="en-US" sz="3000" dirty="0" err="1"/>
              <a:t>yǒu</a:t>
            </a:r>
            <a:r>
              <a:rPr lang="en-US" sz="3000" dirty="0"/>
              <a:t> </a:t>
            </a:r>
            <a:r>
              <a:rPr lang="en-US" sz="3000" dirty="0" err="1"/>
              <a:t>hěn</a:t>
            </a:r>
            <a:r>
              <a:rPr lang="en-US" sz="3000" dirty="0"/>
              <a:t> </a:t>
            </a:r>
            <a:r>
              <a:rPr lang="en-US" sz="3000" dirty="0" err="1" smtClean="0"/>
              <a:t>duō</a:t>
            </a:r>
            <a:r>
              <a:rPr lang="en-US" sz="3000" dirty="0" smtClean="0"/>
              <a:t> </a:t>
            </a:r>
            <a:r>
              <a:rPr lang="en-US" sz="3000" dirty="0" err="1"/>
              <a:t>hǎiyáng</a:t>
            </a:r>
            <a:r>
              <a:rPr lang="en-US" sz="3000" dirty="0"/>
              <a:t> </a:t>
            </a:r>
            <a:r>
              <a:rPr lang="en-US" sz="3000" dirty="0" err="1"/>
              <a:t>dòngwù</a:t>
            </a:r>
            <a:r>
              <a:rPr lang="en-US" sz="3000" dirty="0"/>
              <a:t>. </a:t>
            </a:r>
            <a:endParaRPr lang="en-US" sz="3000" dirty="0" smtClean="0"/>
          </a:p>
          <a:p>
            <a:pPr lvl="1"/>
            <a:r>
              <a:rPr lang="en-US" sz="3000" dirty="0" err="1" smtClean="0"/>
              <a:t>Zhè</a:t>
            </a:r>
            <a:r>
              <a:rPr lang="en-US" sz="3000" dirty="0" smtClean="0"/>
              <a:t> </a:t>
            </a:r>
            <a:r>
              <a:rPr lang="en-US" sz="3000" dirty="0" err="1"/>
              <a:t>zhāng</a:t>
            </a:r>
            <a:r>
              <a:rPr lang="en-US" sz="3000" dirty="0"/>
              <a:t> </a:t>
            </a:r>
            <a:r>
              <a:rPr lang="en-US" sz="3000" dirty="0" err="1" smtClean="0"/>
              <a:t>huà</a:t>
            </a:r>
            <a:r>
              <a:rPr lang="en-US" sz="3000" dirty="0" smtClean="0"/>
              <a:t> </a:t>
            </a:r>
            <a:r>
              <a:rPr lang="en-US" sz="3000" dirty="0" err="1" smtClean="0"/>
              <a:t>yǒu</a:t>
            </a:r>
            <a:r>
              <a:rPr lang="en-US" sz="3000" dirty="0" smtClean="0"/>
              <a:t> </a:t>
            </a:r>
            <a:r>
              <a:rPr lang="en-US" sz="3000" dirty="0"/>
              <a:t>5 </a:t>
            </a:r>
            <a:r>
              <a:rPr lang="en-US" sz="3000" dirty="0" err="1"/>
              <a:t>zhǐ</a:t>
            </a:r>
            <a:r>
              <a:rPr lang="en-US" sz="3000" dirty="0"/>
              <a:t> </a:t>
            </a:r>
            <a:r>
              <a:rPr lang="en-US" sz="3000" dirty="0" err="1"/>
              <a:t>hǎitún</a:t>
            </a:r>
            <a:r>
              <a:rPr lang="en-US" sz="3000" dirty="0"/>
              <a:t> </a:t>
            </a:r>
            <a:r>
              <a:rPr lang="en-US" sz="3000" dirty="0" err="1"/>
              <a:t>hé</a:t>
            </a:r>
            <a:r>
              <a:rPr lang="en-US" sz="3000" dirty="0"/>
              <a:t> </a:t>
            </a:r>
            <a:r>
              <a:rPr lang="en-US" sz="3000" dirty="0" err="1" smtClean="0"/>
              <a:t>yī</a:t>
            </a:r>
            <a:r>
              <a:rPr lang="en-US" sz="3000" dirty="0" smtClean="0"/>
              <a:t> </a:t>
            </a:r>
            <a:r>
              <a:rPr lang="en-US" sz="3000" dirty="0" err="1" smtClean="0"/>
              <a:t>tiáo</a:t>
            </a:r>
            <a:r>
              <a:rPr lang="en-US" sz="3000" dirty="0" smtClean="0"/>
              <a:t> </a:t>
            </a:r>
            <a:r>
              <a:rPr lang="en-US" sz="3000" dirty="0" err="1" smtClean="0"/>
              <a:t>mányú</a:t>
            </a:r>
            <a:r>
              <a:rPr lang="en-US" sz="3000" dirty="0" smtClean="0"/>
              <a:t> </a:t>
            </a:r>
            <a:r>
              <a:rPr lang="en-US" sz="3000" dirty="0" err="1"/>
              <a:t>zài</a:t>
            </a:r>
            <a:r>
              <a:rPr lang="en-US" sz="3000" dirty="0"/>
              <a:t> </a:t>
            </a:r>
            <a:r>
              <a:rPr lang="en-US" sz="3000" dirty="0" err="1" smtClean="0"/>
              <a:t>hǎiyáng</a:t>
            </a:r>
            <a:r>
              <a:rPr lang="en-US" sz="3000" dirty="0" smtClean="0"/>
              <a:t>. </a:t>
            </a:r>
          </a:p>
          <a:p>
            <a:pPr lvl="1"/>
            <a:r>
              <a:rPr lang="en-US" sz="3000" dirty="0" err="1" smtClean="0"/>
              <a:t>Hěn</a:t>
            </a:r>
            <a:r>
              <a:rPr lang="en-US" sz="3000" dirty="0" smtClean="0"/>
              <a:t> </a:t>
            </a:r>
            <a:r>
              <a:rPr lang="en-US" sz="3000" dirty="0" err="1" smtClean="0"/>
              <a:t>piào</a:t>
            </a:r>
            <a:r>
              <a:rPr lang="en-US" sz="3200" dirty="0" err="1" smtClean="0"/>
              <a:t>liàng</a:t>
            </a:r>
            <a:r>
              <a:rPr lang="en-US" sz="3000" dirty="0" smtClean="0"/>
              <a:t>.</a:t>
            </a:r>
          </a:p>
          <a:p>
            <a:pPr lvl="1"/>
            <a:r>
              <a:rPr lang="en-US" sz="3000" dirty="0" err="1"/>
              <a:t>N</a:t>
            </a:r>
            <a:r>
              <a:rPr lang="en-US" sz="3000" dirty="0" err="1" smtClean="0"/>
              <a:t>à</a:t>
            </a:r>
            <a:r>
              <a:rPr lang="en-US" sz="3000" dirty="0" smtClean="0"/>
              <a:t> </a:t>
            </a:r>
            <a:r>
              <a:rPr lang="en-US" sz="3000" dirty="0" err="1"/>
              <a:t>běn</a:t>
            </a:r>
            <a:r>
              <a:rPr lang="en-US" sz="3000" dirty="0"/>
              <a:t> </a:t>
            </a:r>
            <a:r>
              <a:rPr lang="en-US" sz="3000" dirty="0" err="1"/>
              <a:t>shū</a:t>
            </a:r>
            <a:r>
              <a:rPr lang="en-US" sz="3000" dirty="0"/>
              <a:t> </a:t>
            </a:r>
            <a:r>
              <a:rPr lang="en-US" sz="3000" dirty="0" err="1"/>
              <a:t>yǒu</a:t>
            </a:r>
            <a:r>
              <a:rPr lang="en-US" sz="3000" dirty="0"/>
              <a:t> 2 </a:t>
            </a:r>
            <a:r>
              <a:rPr lang="en-US" sz="3000" dirty="0" err="1"/>
              <a:t>pǐ</a:t>
            </a:r>
            <a:r>
              <a:rPr lang="en-US" sz="3000" dirty="0"/>
              <a:t> </a:t>
            </a:r>
            <a:r>
              <a:rPr lang="en-US" sz="3000" dirty="0" err="1"/>
              <a:t>mǎ</a:t>
            </a:r>
            <a:r>
              <a:rPr lang="en-US" sz="3000" dirty="0"/>
              <a:t> </a:t>
            </a:r>
            <a:r>
              <a:rPr lang="en-US" sz="3000" dirty="0" err="1"/>
              <a:t>hé</a:t>
            </a:r>
            <a:r>
              <a:rPr lang="en-US" sz="3000" dirty="0"/>
              <a:t> 6 </a:t>
            </a:r>
            <a:r>
              <a:rPr lang="en-US" sz="3000" dirty="0" err="1"/>
              <a:t>zhǐ</a:t>
            </a:r>
            <a:r>
              <a:rPr lang="en-US" sz="3000" dirty="0"/>
              <a:t> </a:t>
            </a:r>
            <a:r>
              <a:rPr lang="en-US" sz="3000" dirty="0" err="1" smtClean="0"/>
              <a:t>dà</a:t>
            </a:r>
            <a:r>
              <a:rPr lang="en-US" sz="3000" dirty="0"/>
              <a:t> </a:t>
            </a:r>
            <a:r>
              <a:rPr lang="en-US" sz="3000" dirty="0" err="1" smtClean="0"/>
              <a:t>xiàng</a:t>
            </a:r>
            <a:r>
              <a:rPr lang="en-US" sz="3000" dirty="0"/>
              <a:t>.</a:t>
            </a:r>
            <a:endParaRPr lang="en-US" sz="3000" dirty="0" smtClean="0"/>
          </a:p>
        </p:txBody>
      </p:sp>
    </p:spTree>
    <p:extLst>
      <p:ext uri="{BB962C8B-B14F-4D97-AF65-F5344CB8AC3E}">
        <p14:creationId xmlns:p14="http://schemas.microsoft.com/office/powerpoint/2010/main" val="948223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0100" y="665018"/>
            <a:ext cx="10536382" cy="5673437"/>
          </a:xfrm>
        </p:spPr>
        <p:txBody>
          <a:bodyPr>
            <a:normAutofit fontScale="77500" lnSpcReduction="20000"/>
          </a:bodyPr>
          <a:lstStyle/>
          <a:p>
            <a:r>
              <a:rPr lang="en-US" sz="3600" dirty="0"/>
              <a:t>B: My little brother also likes animals a lot. Do you want to go to the zoo </a:t>
            </a:r>
            <a:r>
              <a:rPr lang="en-US" sz="3600" dirty="0" smtClean="0"/>
              <a:t>with </a:t>
            </a:r>
            <a:r>
              <a:rPr lang="en-US" sz="3600" dirty="0"/>
              <a:t>us?</a:t>
            </a:r>
          </a:p>
          <a:p>
            <a:pPr lvl="1"/>
            <a:r>
              <a:rPr lang="en-US" sz="3100" dirty="0" err="1"/>
              <a:t>Wǒ</a:t>
            </a:r>
            <a:r>
              <a:rPr lang="en-US" sz="3100" dirty="0"/>
              <a:t> de </a:t>
            </a:r>
            <a:r>
              <a:rPr lang="en-US" sz="3100" dirty="0" err="1"/>
              <a:t>dìdì</a:t>
            </a:r>
            <a:r>
              <a:rPr lang="en-US" sz="3100" dirty="0"/>
              <a:t> </a:t>
            </a:r>
            <a:r>
              <a:rPr lang="en-US" sz="3100" dirty="0" err="1"/>
              <a:t>yě</a:t>
            </a:r>
            <a:r>
              <a:rPr lang="en-US" sz="3100" dirty="0"/>
              <a:t> </a:t>
            </a:r>
            <a:r>
              <a:rPr lang="en-US" sz="3100" dirty="0" err="1"/>
              <a:t>hěn</a:t>
            </a:r>
            <a:r>
              <a:rPr lang="en-US" sz="3100" dirty="0"/>
              <a:t> </a:t>
            </a:r>
            <a:r>
              <a:rPr lang="en-US" sz="3100" dirty="0" err="1"/>
              <a:t>xǐhuān</a:t>
            </a:r>
            <a:r>
              <a:rPr lang="en-US" sz="3100" dirty="0"/>
              <a:t> </a:t>
            </a:r>
            <a:r>
              <a:rPr lang="en-US" sz="3100" dirty="0" err="1"/>
              <a:t>dòngwù</a:t>
            </a:r>
            <a:r>
              <a:rPr lang="en-US" sz="3100" dirty="0"/>
              <a:t>. </a:t>
            </a:r>
            <a:endParaRPr lang="en-US" sz="3100" dirty="0" smtClean="0"/>
          </a:p>
          <a:p>
            <a:pPr lvl="1"/>
            <a:r>
              <a:rPr lang="en-US" sz="3100" dirty="0" err="1" smtClean="0"/>
              <a:t>Ní</a:t>
            </a:r>
            <a:r>
              <a:rPr lang="en-US" sz="3100" dirty="0" smtClean="0"/>
              <a:t> </a:t>
            </a:r>
            <a:r>
              <a:rPr lang="en-US" sz="3100" dirty="0" err="1"/>
              <a:t>xiǎng</a:t>
            </a:r>
            <a:r>
              <a:rPr lang="en-US" sz="3100" dirty="0"/>
              <a:t>/</a:t>
            </a:r>
            <a:r>
              <a:rPr lang="en-US" sz="3100" dirty="0" err="1"/>
              <a:t>yào</a:t>
            </a:r>
            <a:r>
              <a:rPr lang="en-US" sz="3100" dirty="0"/>
              <a:t> </a:t>
            </a:r>
            <a:r>
              <a:rPr lang="en-US" sz="3100" dirty="0" err="1"/>
              <a:t>gēn</a:t>
            </a:r>
            <a:r>
              <a:rPr lang="en-US" sz="3100" dirty="0"/>
              <a:t> </a:t>
            </a:r>
            <a:r>
              <a:rPr lang="en-US" sz="3100" dirty="0" err="1" smtClean="0"/>
              <a:t>wǒmen</a:t>
            </a:r>
            <a:r>
              <a:rPr lang="en-US" sz="3100" dirty="0" smtClean="0"/>
              <a:t> </a:t>
            </a:r>
            <a:r>
              <a:rPr lang="en-US" sz="3100" dirty="0" err="1" smtClean="0"/>
              <a:t>qù</a:t>
            </a:r>
            <a:r>
              <a:rPr lang="en-US" sz="3100" dirty="0" smtClean="0"/>
              <a:t> </a:t>
            </a:r>
            <a:r>
              <a:rPr lang="en-US" sz="3100" dirty="0" err="1"/>
              <a:t>dòngwùyuán</a:t>
            </a:r>
            <a:r>
              <a:rPr lang="en-US" sz="3100" dirty="0"/>
              <a:t> </a:t>
            </a:r>
            <a:r>
              <a:rPr lang="en-US" sz="3100" dirty="0" smtClean="0"/>
              <a:t>ma?</a:t>
            </a:r>
          </a:p>
          <a:p>
            <a:pPr lvl="1"/>
            <a:endParaRPr lang="en-US" sz="3400" dirty="0" smtClean="0"/>
          </a:p>
          <a:p>
            <a:r>
              <a:rPr lang="en-US" sz="3600" dirty="0"/>
              <a:t>A: I want to go! Please wait. I need to go close my house's windows and doors. </a:t>
            </a:r>
          </a:p>
          <a:p>
            <a:pPr lvl="1"/>
            <a:r>
              <a:rPr lang="en-US" sz="3100" dirty="0" err="1"/>
              <a:t>Wǒ</a:t>
            </a:r>
            <a:r>
              <a:rPr lang="en-US" sz="3100" dirty="0"/>
              <a:t> </a:t>
            </a:r>
            <a:r>
              <a:rPr lang="en-US" sz="3100" dirty="0" err="1" smtClean="0"/>
              <a:t>xiǎng</a:t>
            </a:r>
            <a:r>
              <a:rPr lang="en-US" sz="3100" dirty="0" smtClean="0"/>
              <a:t>/</a:t>
            </a:r>
            <a:r>
              <a:rPr lang="en-US" sz="3100" dirty="0" err="1" smtClean="0"/>
              <a:t>yào</a:t>
            </a:r>
            <a:r>
              <a:rPr lang="en-US" sz="3100" dirty="0" smtClean="0"/>
              <a:t> </a:t>
            </a:r>
            <a:r>
              <a:rPr lang="en-US" sz="3100" dirty="0" err="1"/>
              <a:t>qù</a:t>
            </a:r>
            <a:r>
              <a:rPr lang="en-US" sz="3100" dirty="0"/>
              <a:t>! </a:t>
            </a:r>
            <a:endParaRPr lang="en-US" sz="3100" dirty="0" smtClean="0"/>
          </a:p>
          <a:p>
            <a:pPr lvl="1"/>
            <a:r>
              <a:rPr lang="en-US" sz="3100" dirty="0" err="1" smtClean="0"/>
              <a:t>Qǐng</a:t>
            </a:r>
            <a:r>
              <a:rPr lang="en-US" sz="3100" dirty="0" smtClean="0"/>
              <a:t> </a:t>
            </a:r>
            <a:r>
              <a:rPr lang="en-US" sz="3100" dirty="0" err="1" smtClean="0"/>
              <a:t>děng</a:t>
            </a:r>
            <a:r>
              <a:rPr lang="en-US" sz="3100" dirty="0" smtClean="0"/>
              <a:t>. </a:t>
            </a:r>
          </a:p>
          <a:p>
            <a:pPr lvl="1"/>
            <a:r>
              <a:rPr lang="en-US" sz="3100" dirty="0" err="1" smtClean="0"/>
              <a:t>Wǒ</a:t>
            </a:r>
            <a:r>
              <a:rPr lang="en-US" sz="3100" dirty="0" smtClean="0"/>
              <a:t> </a:t>
            </a:r>
            <a:r>
              <a:rPr lang="en-US" sz="3100" dirty="0" err="1"/>
              <a:t>yào</a:t>
            </a:r>
            <a:r>
              <a:rPr lang="en-US" sz="3100" dirty="0"/>
              <a:t> </a:t>
            </a:r>
            <a:r>
              <a:rPr lang="en-US" sz="3100" dirty="0" err="1"/>
              <a:t>qù</a:t>
            </a:r>
            <a:r>
              <a:rPr lang="en-US" sz="3100" dirty="0"/>
              <a:t> </a:t>
            </a:r>
            <a:r>
              <a:rPr lang="en-US" sz="3100" dirty="0" err="1" smtClean="0"/>
              <a:t>guān</a:t>
            </a:r>
            <a:r>
              <a:rPr lang="en-US" sz="3100" dirty="0" smtClean="0"/>
              <a:t> </a:t>
            </a:r>
            <a:r>
              <a:rPr lang="en-US" sz="3100" dirty="0" err="1" smtClean="0"/>
              <a:t>wǒ</a:t>
            </a:r>
            <a:r>
              <a:rPr lang="en-US" sz="3100" dirty="0" smtClean="0"/>
              <a:t> </a:t>
            </a:r>
            <a:r>
              <a:rPr lang="en-US" sz="3100" dirty="0"/>
              <a:t>de </a:t>
            </a:r>
            <a:r>
              <a:rPr lang="en-US" sz="3100" dirty="0" err="1"/>
              <a:t>j</a:t>
            </a:r>
            <a:r>
              <a:rPr lang="en-US" sz="3100" dirty="0" err="1" smtClean="0"/>
              <a:t>iā</a:t>
            </a:r>
            <a:r>
              <a:rPr lang="en-US" sz="3100" dirty="0" smtClean="0"/>
              <a:t> de </a:t>
            </a:r>
            <a:r>
              <a:rPr lang="en-US" sz="3100" dirty="0" err="1" smtClean="0"/>
              <a:t>chuāng</a:t>
            </a:r>
            <a:r>
              <a:rPr lang="en-US" sz="3100" dirty="0" smtClean="0"/>
              <a:t> </a:t>
            </a:r>
            <a:r>
              <a:rPr lang="en-US" sz="3100" dirty="0" err="1"/>
              <a:t>hé</a:t>
            </a:r>
            <a:r>
              <a:rPr lang="en-US" sz="3100" dirty="0" smtClean="0"/>
              <a:t> </a:t>
            </a:r>
            <a:r>
              <a:rPr lang="en-US" sz="3100" dirty="0" err="1" smtClean="0"/>
              <a:t>mén</a:t>
            </a:r>
            <a:r>
              <a:rPr lang="en-US" sz="3100" dirty="0" smtClean="0"/>
              <a:t>.</a:t>
            </a:r>
          </a:p>
          <a:p>
            <a:pPr lvl="1"/>
            <a:endParaRPr lang="en-US" sz="3400" dirty="0" smtClean="0"/>
          </a:p>
          <a:p>
            <a:r>
              <a:rPr lang="en-US" sz="3600" dirty="0"/>
              <a:t>B: How many windows do you have?</a:t>
            </a:r>
          </a:p>
          <a:p>
            <a:pPr lvl="1"/>
            <a:r>
              <a:rPr lang="en-US" sz="3100" dirty="0" err="1"/>
              <a:t>Nǐ</a:t>
            </a:r>
            <a:r>
              <a:rPr lang="en-US" sz="3100" dirty="0"/>
              <a:t> </a:t>
            </a:r>
            <a:r>
              <a:rPr lang="en-US" sz="3100" dirty="0" err="1"/>
              <a:t>yǒu</a:t>
            </a:r>
            <a:r>
              <a:rPr lang="en-US" sz="3100" dirty="0"/>
              <a:t> </a:t>
            </a:r>
            <a:r>
              <a:rPr lang="en-US" sz="3100" dirty="0" err="1"/>
              <a:t>jǐ</a:t>
            </a:r>
            <a:r>
              <a:rPr lang="en-US" sz="3100" dirty="0"/>
              <a:t> </a:t>
            </a:r>
            <a:r>
              <a:rPr lang="en-US" sz="3100" dirty="0" err="1" smtClean="0"/>
              <a:t>shàn</a:t>
            </a:r>
            <a:r>
              <a:rPr lang="en-US" sz="3100" dirty="0" smtClean="0"/>
              <a:t> </a:t>
            </a:r>
            <a:r>
              <a:rPr lang="en-US" sz="3100" dirty="0" err="1" smtClean="0"/>
              <a:t>chuāng</a:t>
            </a:r>
            <a:r>
              <a:rPr lang="en-US" sz="3100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143707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0100" y="665018"/>
            <a:ext cx="10536382" cy="5673437"/>
          </a:xfrm>
        </p:spPr>
        <p:txBody>
          <a:bodyPr>
            <a:normAutofit fontScale="70000" lnSpcReduction="20000"/>
          </a:bodyPr>
          <a:lstStyle/>
          <a:p>
            <a:r>
              <a:rPr lang="en-US" sz="3400" dirty="0"/>
              <a:t>A: I have four rooms </a:t>
            </a:r>
            <a:r>
              <a:rPr lang="en-US" sz="3400" dirty="0" smtClean="0"/>
              <a:t>and </a:t>
            </a:r>
            <a:r>
              <a:rPr lang="en-US" sz="3400" dirty="0"/>
              <a:t>five windows.</a:t>
            </a:r>
          </a:p>
          <a:p>
            <a:pPr lvl="1"/>
            <a:r>
              <a:rPr lang="en-US" sz="3100" dirty="0" err="1" smtClean="0"/>
              <a:t>Wǒ</a:t>
            </a:r>
            <a:r>
              <a:rPr lang="en-US" sz="3100" dirty="0" smtClean="0"/>
              <a:t> </a:t>
            </a:r>
            <a:r>
              <a:rPr lang="en-US" sz="3100" dirty="0" err="1"/>
              <a:t>yǒu</a:t>
            </a:r>
            <a:r>
              <a:rPr lang="en-US" sz="3100" dirty="0"/>
              <a:t> </a:t>
            </a:r>
            <a:r>
              <a:rPr lang="en-US" sz="3100" dirty="0" err="1"/>
              <a:t>sì</a:t>
            </a:r>
            <a:r>
              <a:rPr lang="en-US" sz="3100" dirty="0"/>
              <a:t> </a:t>
            </a:r>
            <a:r>
              <a:rPr lang="en-US" sz="3100" dirty="0" err="1"/>
              <a:t>jiān</a:t>
            </a:r>
            <a:r>
              <a:rPr lang="en-US" sz="3100" dirty="0"/>
              <a:t> </a:t>
            </a:r>
            <a:r>
              <a:rPr lang="en-US" sz="3100" dirty="0" err="1" smtClean="0"/>
              <a:t>fángjiān</a:t>
            </a:r>
            <a:r>
              <a:rPr lang="en-US" sz="3100" dirty="0" smtClean="0"/>
              <a:t> </a:t>
            </a:r>
            <a:r>
              <a:rPr lang="en-US" sz="3100" dirty="0" err="1"/>
              <a:t>hé</a:t>
            </a:r>
            <a:r>
              <a:rPr lang="en-US" sz="3100" dirty="0"/>
              <a:t> </a:t>
            </a:r>
            <a:r>
              <a:rPr lang="en-US" sz="3100" dirty="0" err="1"/>
              <a:t>wǔ</a:t>
            </a:r>
            <a:r>
              <a:rPr lang="en-US" sz="3100" dirty="0"/>
              <a:t> </a:t>
            </a:r>
            <a:r>
              <a:rPr lang="en-US" sz="3100" dirty="0" err="1" smtClean="0"/>
              <a:t>shàn</a:t>
            </a:r>
            <a:r>
              <a:rPr lang="en-US" sz="3100" dirty="0" smtClean="0"/>
              <a:t> </a:t>
            </a:r>
            <a:r>
              <a:rPr lang="en-US" sz="3100" dirty="0" err="1" smtClean="0"/>
              <a:t>chuāng</a:t>
            </a:r>
            <a:r>
              <a:rPr lang="en-US" sz="3100" dirty="0" smtClean="0"/>
              <a:t>.</a:t>
            </a:r>
          </a:p>
          <a:p>
            <a:pPr lvl="1"/>
            <a:endParaRPr lang="en-US" sz="3400" dirty="0" smtClean="0"/>
          </a:p>
          <a:p>
            <a:r>
              <a:rPr lang="en-US" sz="3400" dirty="0" smtClean="0"/>
              <a:t>B</a:t>
            </a:r>
            <a:r>
              <a:rPr lang="en-US" sz="3400" dirty="0"/>
              <a:t>: Okay. We will wait.</a:t>
            </a:r>
          </a:p>
          <a:p>
            <a:pPr lvl="1"/>
            <a:r>
              <a:rPr lang="en-US" sz="3100" dirty="0" err="1" smtClean="0"/>
              <a:t>Hǎo</a:t>
            </a:r>
            <a:r>
              <a:rPr lang="en-US" sz="3100" dirty="0" smtClean="0"/>
              <a:t>. </a:t>
            </a:r>
            <a:r>
              <a:rPr lang="en-US" sz="3100" dirty="0" err="1"/>
              <a:t>Wǒmen</a:t>
            </a:r>
            <a:r>
              <a:rPr lang="en-US" sz="3100" dirty="0"/>
              <a:t> </a:t>
            </a:r>
            <a:r>
              <a:rPr lang="en-US" sz="3100" dirty="0" err="1" smtClean="0"/>
              <a:t>huì</a:t>
            </a:r>
            <a:r>
              <a:rPr lang="en-US" sz="3100" dirty="0" smtClean="0"/>
              <a:t> </a:t>
            </a:r>
            <a:r>
              <a:rPr lang="en-US" sz="3100" dirty="0" err="1" smtClean="0"/>
              <a:t>děng</a:t>
            </a:r>
            <a:r>
              <a:rPr lang="en-US" sz="3100" dirty="0" smtClean="0"/>
              <a:t>.</a:t>
            </a:r>
          </a:p>
          <a:p>
            <a:pPr marL="457200" lvl="1" indent="0">
              <a:buNone/>
            </a:pPr>
            <a:endParaRPr lang="en-US" sz="3400" dirty="0" smtClean="0"/>
          </a:p>
          <a:p>
            <a:r>
              <a:rPr lang="en-US" sz="3400" dirty="0"/>
              <a:t>A: Are we driving your car?</a:t>
            </a:r>
          </a:p>
          <a:p>
            <a:pPr lvl="1"/>
            <a:r>
              <a:rPr lang="en-US" sz="3100" dirty="0" err="1" smtClean="0"/>
              <a:t>Wǒmen</a:t>
            </a:r>
            <a:r>
              <a:rPr lang="en-US" sz="3100" dirty="0" smtClean="0"/>
              <a:t> </a:t>
            </a:r>
            <a:r>
              <a:rPr lang="en-US" sz="3100" dirty="0" err="1" smtClean="0"/>
              <a:t>kāi</a:t>
            </a:r>
            <a:r>
              <a:rPr lang="en-US" sz="3100" dirty="0" smtClean="0"/>
              <a:t> </a:t>
            </a:r>
            <a:r>
              <a:rPr lang="en-US" sz="3100" dirty="0" err="1" smtClean="0"/>
              <a:t>nǐ</a:t>
            </a:r>
            <a:r>
              <a:rPr lang="en-US" sz="3100" dirty="0" smtClean="0"/>
              <a:t> de </a:t>
            </a:r>
            <a:r>
              <a:rPr lang="en-US" sz="3100" dirty="0" err="1" smtClean="0"/>
              <a:t>chē</a:t>
            </a:r>
            <a:r>
              <a:rPr lang="en-US" sz="3100" dirty="0" smtClean="0"/>
              <a:t> </a:t>
            </a:r>
            <a:r>
              <a:rPr lang="en-US" sz="3100" dirty="0"/>
              <a:t>ma?</a:t>
            </a:r>
            <a:endParaRPr lang="en-US" sz="3100" dirty="0" smtClean="0"/>
          </a:p>
          <a:p>
            <a:pPr lvl="1"/>
            <a:endParaRPr lang="en-US" sz="3100" dirty="0"/>
          </a:p>
          <a:p>
            <a:r>
              <a:rPr lang="en-US" sz="3400" dirty="0"/>
              <a:t>B: Yes, we can drive my car.</a:t>
            </a:r>
          </a:p>
          <a:p>
            <a:pPr lvl="1"/>
            <a:r>
              <a:rPr lang="en-US" sz="3100" dirty="0" err="1" smtClean="0"/>
              <a:t>Shì</a:t>
            </a:r>
            <a:r>
              <a:rPr lang="en-US" sz="3100" dirty="0" smtClean="0"/>
              <a:t>, </a:t>
            </a:r>
            <a:r>
              <a:rPr lang="en-US" sz="3100" dirty="0" err="1"/>
              <a:t>wǒmen</a:t>
            </a:r>
            <a:r>
              <a:rPr lang="en-US" sz="3100" dirty="0"/>
              <a:t> </a:t>
            </a:r>
            <a:r>
              <a:rPr lang="en-US" sz="3100" dirty="0" err="1"/>
              <a:t>kěyǐ</a:t>
            </a:r>
            <a:r>
              <a:rPr lang="en-US" sz="3100" dirty="0"/>
              <a:t> </a:t>
            </a:r>
            <a:r>
              <a:rPr lang="en-US" sz="3100" dirty="0" err="1" smtClean="0"/>
              <a:t>kāi</a:t>
            </a:r>
            <a:r>
              <a:rPr lang="en-US" sz="3100" dirty="0" smtClean="0"/>
              <a:t> </a:t>
            </a:r>
            <a:r>
              <a:rPr lang="en-US" sz="3100" dirty="0" err="1" smtClean="0"/>
              <a:t>wǒ</a:t>
            </a:r>
            <a:r>
              <a:rPr lang="en-US" sz="3100" dirty="0" smtClean="0"/>
              <a:t> de </a:t>
            </a:r>
            <a:r>
              <a:rPr lang="en-US" sz="3100" dirty="0" err="1" smtClean="0"/>
              <a:t>chē</a:t>
            </a:r>
            <a:r>
              <a:rPr lang="en-US" sz="3100" dirty="0"/>
              <a:t>.</a:t>
            </a:r>
          </a:p>
          <a:p>
            <a:pPr lvl="1"/>
            <a:endParaRPr lang="en-US" sz="3100" dirty="0" smtClean="0"/>
          </a:p>
          <a:p>
            <a:r>
              <a:rPr lang="en-US" sz="3400" dirty="0" smtClean="0"/>
              <a:t>In the car…</a:t>
            </a:r>
          </a:p>
          <a:p>
            <a:pPr lvl="1"/>
            <a:r>
              <a:rPr lang="en-US" sz="3100" dirty="0" err="1"/>
              <a:t>Zài</a:t>
            </a:r>
            <a:r>
              <a:rPr lang="en-US" sz="3100" dirty="0"/>
              <a:t> </a:t>
            </a:r>
            <a:r>
              <a:rPr lang="en-US" sz="3100" dirty="0" err="1" smtClean="0"/>
              <a:t>chē</a:t>
            </a:r>
            <a:r>
              <a:rPr lang="en-US" sz="3100" dirty="0" smtClean="0"/>
              <a:t>…</a:t>
            </a:r>
            <a:endParaRPr lang="en-US" sz="3100" dirty="0"/>
          </a:p>
        </p:txBody>
      </p:sp>
    </p:spTree>
    <p:extLst>
      <p:ext uri="{BB962C8B-B14F-4D97-AF65-F5344CB8AC3E}">
        <p14:creationId xmlns:p14="http://schemas.microsoft.com/office/powerpoint/2010/main" val="3028882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0100" y="665018"/>
            <a:ext cx="10536382" cy="5673437"/>
          </a:xfrm>
        </p:spPr>
        <p:txBody>
          <a:bodyPr>
            <a:normAutofit fontScale="70000" lnSpcReduction="20000"/>
          </a:bodyPr>
          <a:lstStyle/>
          <a:p>
            <a:r>
              <a:rPr lang="en-US" sz="3600" dirty="0"/>
              <a:t>A: Do you have/not have (2</a:t>
            </a:r>
            <a:r>
              <a:rPr lang="en-US" sz="3600" baseline="30000" dirty="0"/>
              <a:t>nd</a:t>
            </a:r>
            <a:r>
              <a:rPr lang="en-US" sz="3600" dirty="0"/>
              <a:t> form) a bottle of water I can drink?</a:t>
            </a:r>
          </a:p>
          <a:p>
            <a:pPr lvl="1"/>
            <a:r>
              <a:rPr lang="en-US" sz="2900" dirty="0" err="1"/>
              <a:t>Nín</a:t>
            </a:r>
            <a:r>
              <a:rPr lang="en-US" sz="2900" dirty="0"/>
              <a:t> </a:t>
            </a:r>
            <a:r>
              <a:rPr lang="en-US" sz="2900" dirty="0" err="1" smtClean="0"/>
              <a:t>yǒu</a:t>
            </a:r>
            <a:r>
              <a:rPr lang="en-US" sz="2900" dirty="0" smtClean="0"/>
              <a:t> </a:t>
            </a:r>
            <a:r>
              <a:rPr lang="en-US" sz="2900" dirty="0" err="1"/>
              <a:t>m</a:t>
            </a:r>
            <a:r>
              <a:rPr lang="en-US" sz="2900" dirty="0" err="1" smtClean="0"/>
              <a:t>éiyǒu</a:t>
            </a:r>
            <a:r>
              <a:rPr lang="en-US" sz="2900" dirty="0" smtClean="0"/>
              <a:t> </a:t>
            </a:r>
            <a:r>
              <a:rPr lang="en-US" sz="2900" dirty="0" err="1" smtClean="0"/>
              <a:t>yī</a:t>
            </a:r>
            <a:r>
              <a:rPr lang="en-US" sz="2900" dirty="0" smtClean="0"/>
              <a:t> </a:t>
            </a:r>
            <a:r>
              <a:rPr lang="en-US" sz="2900" dirty="0" err="1" smtClean="0"/>
              <a:t>píng</a:t>
            </a:r>
            <a:r>
              <a:rPr lang="en-US" sz="2900" dirty="0" smtClean="0"/>
              <a:t> </a:t>
            </a:r>
            <a:r>
              <a:rPr lang="en-US" sz="2900" dirty="0" err="1"/>
              <a:t>shuǐ</a:t>
            </a:r>
            <a:r>
              <a:rPr lang="en-US" sz="2900" dirty="0" smtClean="0"/>
              <a:t> </a:t>
            </a:r>
            <a:r>
              <a:rPr lang="en-US" sz="2900" dirty="0" err="1"/>
              <a:t>wǒ</a:t>
            </a:r>
            <a:r>
              <a:rPr lang="en-US" sz="2900" dirty="0"/>
              <a:t> </a:t>
            </a:r>
            <a:r>
              <a:rPr lang="en-US" sz="2900" dirty="0" err="1"/>
              <a:t>kěyǐ</a:t>
            </a:r>
            <a:r>
              <a:rPr lang="en-US" sz="2900" dirty="0"/>
              <a:t> </a:t>
            </a:r>
            <a:r>
              <a:rPr lang="en-US" sz="2900" dirty="0" err="1" smtClean="0"/>
              <a:t>hē</a:t>
            </a:r>
            <a:r>
              <a:rPr lang="en-US" sz="2900" dirty="0" smtClean="0"/>
              <a:t>?</a:t>
            </a:r>
          </a:p>
          <a:p>
            <a:pPr marL="457200" lvl="1" indent="0">
              <a:buNone/>
            </a:pPr>
            <a:endParaRPr lang="en-US" sz="3400" dirty="0" smtClean="0"/>
          </a:p>
          <a:p>
            <a:r>
              <a:rPr lang="en-US" sz="3600" dirty="0"/>
              <a:t>B: I'm sorry. I don't have water. I have this bottle of Gatorade. Do you want/not want it? (2</a:t>
            </a:r>
            <a:r>
              <a:rPr lang="en-US" sz="3600" baseline="30000" dirty="0"/>
              <a:t>nd</a:t>
            </a:r>
            <a:r>
              <a:rPr lang="en-US" sz="3600" dirty="0"/>
              <a:t> form)</a:t>
            </a:r>
          </a:p>
          <a:p>
            <a:pPr lvl="1"/>
            <a:r>
              <a:rPr lang="en-US" sz="2900" dirty="0" err="1"/>
              <a:t>Duìbùqǐ</a:t>
            </a:r>
            <a:r>
              <a:rPr lang="en-US" sz="2900" dirty="0"/>
              <a:t>. </a:t>
            </a:r>
            <a:r>
              <a:rPr lang="en-US" sz="2900" dirty="0" err="1"/>
              <a:t>Wǒ</a:t>
            </a:r>
            <a:r>
              <a:rPr lang="en-US" sz="2900" dirty="0"/>
              <a:t> </a:t>
            </a:r>
            <a:r>
              <a:rPr lang="en-US" sz="2900" dirty="0" err="1"/>
              <a:t>méiyǒu</a:t>
            </a:r>
            <a:r>
              <a:rPr lang="en-US" sz="2900" dirty="0"/>
              <a:t> </a:t>
            </a:r>
            <a:r>
              <a:rPr lang="en-US" sz="2900" dirty="0" err="1"/>
              <a:t>shuǐ</a:t>
            </a:r>
            <a:r>
              <a:rPr lang="en-US" sz="2900" dirty="0"/>
              <a:t>. </a:t>
            </a:r>
            <a:endParaRPr lang="en-US" sz="2900" dirty="0" smtClean="0"/>
          </a:p>
          <a:p>
            <a:pPr lvl="1"/>
            <a:r>
              <a:rPr lang="en-US" sz="2900" dirty="0" err="1" smtClean="0"/>
              <a:t>Wǒ</a:t>
            </a:r>
            <a:r>
              <a:rPr lang="en-US" sz="2900" dirty="0" smtClean="0"/>
              <a:t> </a:t>
            </a:r>
            <a:r>
              <a:rPr lang="en-US" sz="2900" dirty="0" err="1"/>
              <a:t>yǒu</a:t>
            </a:r>
            <a:r>
              <a:rPr lang="en-US" sz="2900" dirty="0"/>
              <a:t> </a:t>
            </a:r>
            <a:r>
              <a:rPr lang="en-US" sz="2900" dirty="0" err="1"/>
              <a:t>zhè</a:t>
            </a:r>
            <a:r>
              <a:rPr lang="en-US" sz="2900" dirty="0"/>
              <a:t> </a:t>
            </a:r>
            <a:r>
              <a:rPr lang="en-US" sz="2900" dirty="0" err="1" smtClean="0"/>
              <a:t>píng</a:t>
            </a:r>
            <a:r>
              <a:rPr lang="en-US" sz="2900" dirty="0" smtClean="0"/>
              <a:t> Gatorade. </a:t>
            </a:r>
            <a:r>
              <a:rPr lang="en-US" sz="2900" dirty="0" err="1"/>
              <a:t>Nǐ</a:t>
            </a:r>
            <a:r>
              <a:rPr lang="en-US" sz="2900" dirty="0"/>
              <a:t> </a:t>
            </a:r>
            <a:r>
              <a:rPr lang="en-US" sz="2900" dirty="0" err="1" smtClean="0"/>
              <a:t>yào</a:t>
            </a:r>
            <a:r>
              <a:rPr lang="en-US" sz="2900" dirty="0"/>
              <a:t> </a:t>
            </a:r>
            <a:r>
              <a:rPr lang="en-US" sz="2900" dirty="0" err="1" smtClean="0"/>
              <a:t>bù</a:t>
            </a:r>
            <a:r>
              <a:rPr lang="en-US" sz="2900" dirty="0" smtClean="0"/>
              <a:t> </a:t>
            </a:r>
            <a:r>
              <a:rPr lang="en-US" sz="2900" dirty="0" err="1" smtClean="0"/>
              <a:t>yào</a:t>
            </a:r>
            <a:r>
              <a:rPr lang="en-US" sz="2900" dirty="0" smtClean="0"/>
              <a:t>?</a:t>
            </a:r>
          </a:p>
          <a:p>
            <a:pPr marL="457200" lvl="1" indent="0">
              <a:buNone/>
            </a:pPr>
            <a:endParaRPr lang="en-US" sz="3400" dirty="0" smtClean="0"/>
          </a:p>
          <a:p>
            <a:r>
              <a:rPr lang="en-US" sz="3600" dirty="0"/>
              <a:t>A: I think I want it. Thank you.</a:t>
            </a:r>
          </a:p>
          <a:p>
            <a:pPr lvl="1"/>
            <a:r>
              <a:rPr lang="en-US" sz="2900" dirty="0" err="1"/>
              <a:t>Wǒ</a:t>
            </a:r>
            <a:r>
              <a:rPr lang="en-US" sz="2900" dirty="0"/>
              <a:t> </a:t>
            </a:r>
            <a:r>
              <a:rPr lang="en-US" sz="2900" dirty="0" err="1"/>
              <a:t>xiǎng</a:t>
            </a:r>
            <a:r>
              <a:rPr lang="en-US" sz="2900" dirty="0"/>
              <a:t> </a:t>
            </a:r>
            <a:r>
              <a:rPr lang="en-US" sz="2900" dirty="0" err="1"/>
              <a:t>wǒ</a:t>
            </a:r>
            <a:r>
              <a:rPr lang="en-US" sz="2900" dirty="0"/>
              <a:t> </a:t>
            </a:r>
            <a:r>
              <a:rPr lang="en-US" sz="2900" dirty="0" err="1" smtClean="0"/>
              <a:t>yào</a:t>
            </a:r>
            <a:r>
              <a:rPr lang="en-US" sz="2900" dirty="0"/>
              <a:t>. </a:t>
            </a:r>
            <a:r>
              <a:rPr lang="en-US" sz="2900" dirty="0" err="1"/>
              <a:t>Xièxiè</a:t>
            </a:r>
            <a:r>
              <a:rPr lang="en-US" sz="2900" dirty="0" smtClean="0"/>
              <a:t>.</a:t>
            </a:r>
          </a:p>
          <a:p>
            <a:pPr lvl="1"/>
            <a:endParaRPr lang="en-US" sz="3400" dirty="0"/>
          </a:p>
          <a:p>
            <a:r>
              <a:rPr lang="en-US" sz="3600" dirty="0"/>
              <a:t>B: What music do you want to listen to?</a:t>
            </a:r>
          </a:p>
          <a:p>
            <a:pPr lvl="1"/>
            <a:r>
              <a:rPr lang="en-US" sz="2900" dirty="0" err="1"/>
              <a:t>Nín</a:t>
            </a:r>
            <a:r>
              <a:rPr lang="en-US" sz="2900" dirty="0"/>
              <a:t> </a:t>
            </a:r>
            <a:r>
              <a:rPr lang="en-US" sz="2900" dirty="0" err="1"/>
              <a:t>yào</a:t>
            </a:r>
            <a:r>
              <a:rPr lang="en-US" sz="2900" dirty="0"/>
              <a:t> </a:t>
            </a:r>
            <a:r>
              <a:rPr lang="en-US" sz="2900" dirty="0" err="1" smtClean="0"/>
              <a:t>tīng</a:t>
            </a:r>
            <a:r>
              <a:rPr lang="en-US" sz="2900" dirty="0" smtClean="0"/>
              <a:t> </a:t>
            </a:r>
            <a:r>
              <a:rPr lang="en-US" sz="2900" dirty="0" err="1"/>
              <a:t>shénme</a:t>
            </a:r>
            <a:r>
              <a:rPr lang="en-US" sz="2900" dirty="0"/>
              <a:t> </a:t>
            </a:r>
            <a:r>
              <a:rPr lang="en-US" sz="2900" dirty="0" err="1"/>
              <a:t>yīnyuè</a:t>
            </a:r>
            <a:r>
              <a:rPr lang="en-US" sz="29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4688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0100" y="665018"/>
            <a:ext cx="10536382" cy="5673437"/>
          </a:xfrm>
        </p:spPr>
        <p:txBody>
          <a:bodyPr>
            <a:normAutofit/>
          </a:bodyPr>
          <a:lstStyle/>
          <a:p>
            <a:r>
              <a:rPr lang="en-US" sz="2800" dirty="0"/>
              <a:t>A: I want to listen to that new Beyoncé song.</a:t>
            </a:r>
          </a:p>
          <a:p>
            <a:pPr lvl="1"/>
            <a:r>
              <a:rPr lang="en-US" sz="3200" dirty="0" err="1"/>
              <a:t>Wǒ</a:t>
            </a:r>
            <a:r>
              <a:rPr lang="en-US" sz="3200" dirty="0"/>
              <a:t> </a:t>
            </a:r>
            <a:r>
              <a:rPr lang="en-US" sz="3200" dirty="0" err="1"/>
              <a:t>xiǎng</a:t>
            </a:r>
            <a:r>
              <a:rPr lang="en-US" sz="3200" dirty="0"/>
              <a:t> </a:t>
            </a:r>
            <a:r>
              <a:rPr lang="en-US" sz="3200" dirty="0" err="1"/>
              <a:t>tīng</a:t>
            </a:r>
            <a:r>
              <a:rPr lang="en-US" sz="3200" dirty="0"/>
              <a:t> </a:t>
            </a:r>
            <a:r>
              <a:rPr lang="en-US" sz="3200" dirty="0" err="1" smtClean="0"/>
              <a:t>nà</a:t>
            </a:r>
            <a:r>
              <a:rPr lang="en-US" sz="3200" dirty="0" smtClean="0"/>
              <a:t> </a:t>
            </a:r>
            <a:r>
              <a:rPr lang="en-US" sz="3200" dirty="0" err="1"/>
              <a:t>shǒu</a:t>
            </a:r>
            <a:r>
              <a:rPr lang="en-US" sz="3200" dirty="0"/>
              <a:t> </a:t>
            </a:r>
            <a:r>
              <a:rPr lang="en-US" sz="3200" dirty="0" err="1" smtClean="0"/>
              <a:t>xīn</a:t>
            </a:r>
            <a:r>
              <a:rPr lang="en-US" sz="3200" dirty="0" smtClean="0"/>
              <a:t> </a:t>
            </a:r>
            <a:r>
              <a:rPr lang="en-US" sz="3200" dirty="0" err="1" smtClean="0"/>
              <a:t>Beyonce</a:t>
            </a:r>
            <a:r>
              <a:rPr lang="en-US" sz="3200" dirty="0" smtClean="0"/>
              <a:t> </a:t>
            </a:r>
            <a:r>
              <a:rPr lang="en-US" sz="3200" dirty="0" err="1" smtClean="0"/>
              <a:t>gē</a:t>
            </a:r>
            <a:r>
              <a:rPr lang="en-US" sz="3200" dirty="0" smtClean="0"/>
              <a:t>.</a:t>
            </a:r>
          </a:p>
          <a:p>
            <a:pPr lvl="1"/>
            <a:endParaRPr lang="en-US" sz="3400" dirty="0" smtClean="0"/>
          </a:p>
          <a:p>
            <a:r>
              <a:rPr lang="en-US" sz="2800" dirty="0"/>
              <a:t>B: I have her new CD in my </a:t>
            </a:r>
            <a:r>
              <a:rPr lang="en-US" sz="2800" dirty="0" err="1"/>
              <a:t>bookbag</a:t>
            </a:r>
            <a:r>
              <a:rPr lang="en-US" sz="2800" dirty="0"/>
              <a:t>.</a:t>
            </a:r>
          </a:p>
          <a:p>
            <a:pPr lvl="1"/>
            <a:r>
              <a:rPr lang="en-US" sz="3200" dirty="0" err="1"/>
              <a:t>Wǒ</a:t>
            </a:r>
            <a:r>
              <a:rPr lang="en-US" sz="3200" dirty="0"/>
              <a:t> </a:t>
            </a:r>
            <a:r>
              <a:rPr lang="en-US" sz="3200" dirty="0" err="1"/>
              <a:t>yǒu</a:t>
            </a:r>
            <a:r>
              <a:rPr lang="en-US" sz="3200" dirty="0"/>
              <a:t> </a:t>
            </a:r>
            <a:r>
              <a:rPr lang="en-US" sz="3200" dirty="0" err="1"/>
              <a:t>tā</a:t>
            </a:r>
            <a:r>
              <a:rPr lang="en-US" sz="3200" dirty="0"/>
              <a:t> de </a:t>
            </a:r>
            <a:r>
              <a:rPr lang="en-US" sz="3200" dirty="0" err="1"/>
              <a:t>xīn</a:t>
            </a:r>
            <a:r>
              <a:rPr lang="en-US" sz="3200" dirty="0"/>
              <a:t> CD </a:t>
            </a:r>
            <a:r>
              <a:rPr lang="en-US" sz="3200" dirty="0" err="1" smtClean="0"/>
              <a:t>zài</a:t>
            </a:r>
            <a:r>
              <a:rPr lang="en-US" sz="3200" dirty="0" smtClean="0"/>
              <a:t> </a:t>
            </a:r>
            <a:r>
              <a:rPr lang="en-US" sz="3200" dirty="0" err="1"/>
              <a:t>wǒ</a:t>
            </a:r>
            <a:r>
              <a:rPr lang="en-US" sz="3200" dirty="0"/>
              <a:t> de </a:t>
            </a:r>
            <a:r>
              <a:rPr lang="en-US" sz="3200" dirty="0" err="1" smtClean="0"/>
              <a:t>shūbāo</a:t>
            </a:r>
            <a:r>
              <a:rPr lang="en-US" sz="3200" dirty="0" smtClean="0"/>
              <a:t>.</a:t>
            </a:r>
          </a:p>
          <a:p>
            <a:pPr lvl="1"/>
            <a:endParaRPr lang="en-US" sz="3400" dirty="0" smtClean="0"/>
          </a:p>
          <a:p>
            <a:r>
              <a:rPr lang="en-US" sz="3200" dirty="0"/>
              <a:t>A: I got it. Did you know that Beyoncé is also an actress (</a:t>
            </a:r>
            <a:r>
              <a:rPr lang="en-US" sz="3200" dirty="0" err="1"/>
              <a:t>yǎnyuán</a:t>
            </a:r>
            <a:r>
              <a:rPr lang="en-US" sz="3200" dirty="0"/>
              <a:t>)?</a:t>
            </a:r>
          </a:p>
          <a:p>
            <a:pPr lvl="1"/>
            <a:r>
              <a:rPr lang="en-US" sz="3200" dirty="0" err="1"/>
              <a:t>Wǒ</a:t>
            </a:r>
            <a:r>
              <a:rPr lang="en-US" sz="3200" dirty="0"/>
              <a:t> </a:t>
            </a:r>
            <a:r>
              <a:rPr lang="en-US" sz="3200" dirty="0" err="1"/>
              <a:t>n</a:t>
            </a:r>
            <a:r>
              <a:rPr lang="en-US" sz="3200" dirty="0" err="1" smtClean="0"/>
              <a:t>á</a:t>
            </a:r>
            <a:r>
              <a:rPr lang="en-US" sz="3200" dirty="0" smtClean="0"/>
              <a:t> le</a:t>
            </a:r>
            <a:r>
              <a:rPr lang="en-US" sz="3200" dirty="0"/>
              <a:t>. </a:t>
            </a:r>
            <a:r>
              <a:rPr lang="en-US" sz="3200" dirty="0" err="1" smtClean="0"/>
              <a:t>Ní</a:t>
            </a:r>
            <a:r>
              <a:rPr lang="en-US" sz="3200" dirty="0" smtClean="0"/>
              <a:t> </a:t>
            </a:r>
            <a:r>
              <a:rPr lang="en-US" sz="3200" dirty="0" err="1" smtClean="0"/>
              <a:t>zhīdào</a:t>
            </a:r>
            <a:r>
              <a:rPr lang="en-US" sz="3200" dirty="0" smtClean="0"/>
              <a:t> </a:t>
            </a:r>
            <a:r>
              <a:rPr lang="en-US" sz="3200" dirty="0" err="1" smtClean="0"/>
              <a:t>Beyonce</a:t>
            </a:r>
            <a:r>
              <a:rPr lang="en-US" sz="3200" dirty="0"/>
              <a:t> </a:t>
            </a:r>
            <a:r>
              <a:rPr lang="en-US" sz="3200" dirty="0" err="1" smtClean="0"/>
              <a:t>yě</a:t>
            </a:r>
            <a:r>
              <a:rPr lang="en-US" sz="3200" dirty="0" smtClean="0"/>
              <a:t> </a:t>
            </a:r>
            <a:r>
              <a:rPr lang="en-US" sz="3200" dirty="0" err="1" smtClean="0"/>
              <a:t>shì</a:t>
            </a:r>
            <a:r>
              <a:rPr lang="en-US" sz="3200" dirty="0" smtClean="0"/>
              <a:t> </a:t>
            </a:r>
            <a:r>
              <a:rPr lang="en-US" sz="3200" dirty="0" err="1" smtClean="0"/>
              <a:t>yǎnyuán</a:t>
            </a:r>
            <a:r>
              <a:rPr lang="en-US" sz="3200" dirty="0"/>
              <a:t> </a:t>
            </a:r>
            <a:r>
              <a:rPr lang="en-US" sz="3200" dirty="0" smtClean="0"/>
              <a:t>ma?</a:t>
            </a:r>
            <a:endParaRPr lang="en-US" sz="2900" dirty="0" smtClean="0"/>
          </a:p>
        </p:txBody>
      </p:sp>
    </p:spTree>
    <p:extLst>
      <p:ext uri="{BB962C8B-B14F-4D97-AF65-F5344CB8AC3E}">
        <p14:creationId xmlns:p14="http://schemas.microsoft.com/office/powerpoint/2010/main" val="3624713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0100" y="665018"/>
            <a:ext cx="10536382" cy="5673437"/>
          </a:xfrm>
        </p:spPr>
        <p:txBody>
          <a:bodyPr>
            <a:normAutofit fontScale="77500" lnSpcReduction="20000"/>
          </a:bodyPr>
          <a:lstStyle/>
          <a:p>
            <a:r>
              <a:rPr lang="en-US" sz="3300" smtClean="0"/>
              <a:t>B: I </a:t>
            </a:r>
            <a:r>
              <a:rPr lang="en-US" sz="3300" dirty="0"/>
              <a:t>know. She was in that movie called </a:t>
            </a:r>
            <a:r>
              <a:rPr lang="en-US" sz="3300" dirty="0" err="1"/>
              <a:t>Dreamgirls</a:t>
            </a:r>
            <a:r>
              <a:rPr lang="en-US" sz="3300" dirty="0"/>
              <a:t>. She sang </a:t>
            </a:r>
            <a:r>
              <a:rPr lang="en-US" sz="3300" dirty="0" smtClean="0"/>
              <a:t>a </a:t>
            </a:r>
            <a:r>
              <a:rPr lang="en-US" sz="3300" dirty="0"/>
              <a:t>very good song. I forgot, what is the name of that song</a:t>
            </a:r>
            <a:r>
              <a:rPr lang="en-US" sz="3300" dirty="0" smtClean="0"/>
              <a:t>?</a:t>
            </a:r>
          </a:p>
          <a:p>
            <a:pPr lvl="1"/>
            <a:r>
              <a:rPr lang="en-US" sz="2800" dirty="0" err="1"/>
              <a:t>Wǒ</a:t>
            </a:r>
            <a:r>
              <a:rPr lang="en-US" sz="2800" dirty="0"/>
              <a:t> </a:t>
            </a:r>
            <a:r>
              <a:rPr lang="en-US" sz="2800" dirty="0" err="1"/>
              <a:t>zhīdào</a:t>
            </a:r>
            <a:r>
              <a:rPr lang="en-US" sz="2800" dirty="0"/>
              <a:t>. </a:t>
            </a:r>
            <a:endParaRPr lang="en-US" sz="2800" dirty="0" smtClean="0"/>
          </a:p>
          <a:p>
            <a:pPr lvl="1"/>
            <a:r>
              <a:rPr lang="en-US" sz="2800" dirty="0" err="1" smtClean="0"/>
              <a:t>Tā</a:t>
            </a:r>
            <a:r>
              <a:rPr lang="en-US" sz="2800" dirty="0" smtClean="0"/>
              <a:t> </a:t>
            </a:r>
            <a:r>
              <a:rPr lang="en-US" sz="2800" dirty="0" err="1"/>
              <a:t>zài</a:t>
            </a:r>
            <a:r>
              <a:rPr lang="en-US" sz="2800" dirty="0"/>
              <a:t> </a:t>
            </a:r>
            <a:r>
              <a:rPr lang="en-US" sz="2800" dirty="0" err="1"/>
              <a:t>nà</a:t>
            </a:r>
            <a:r>
              <a:rPr lang="en-US" sz="2800" dirty="0"/>
              <a:t> </a:t>
            </a:r>
            <a:r>
              <a:rPr lang="en-US" sz="2800" dirty="0" err="1"/>
              <a:t>bù</a:t>
            </a:r>
            <a:r>
              <a:rPr lang="en-US" sz="2800" dirty="0"/>
              <a:t> </a:t>
            </a:r>
            <a:r>
              <a:rPr lang="en-US" sz="2800" dirty="0" err="1"/>
              <a:t>diànyǐng</a:t>
            </a:r>
            <a:r>
              <a:rPr lang="en-US" sz="2800" dirty="0"/>
              <a:t> </a:t>
            </a:r>
            <a:r>
              <a:rPr lang="en-US" sz="2800" dirty="0" err="1" smtClean="0"/>
              <a:t>jiào</a:t>
            </a:r>
            <a:r>
              <a:rPr lang="en-US" sz="2800" dirty="0" smtClean="0"/>
              <a:t> </a:t>
            </a:r>
            <a:r>
              <a:rPr lang="en-US" sz="2800" dirty="0" err="1" smtClean="0"/>
              <a:t>Dreamgirls</a:t>
            </a:r>
            <a:r>
              <a:rPr lang="en-US" sz="2800" dirty="0" smtClean="0"/>
              <a:t>. </a:t>
            </a:r>
          </a:p>
          <a:p>
            <a:pPr lvl="1"/>
            <a:r>
              <a:rPr lang="en-US" sz="2800" dirty="0" err="1" smtClean="0"/>
              <a:t>Tā</a:t>
            </a:r>
            <a:r>
              <a:rPr lang="en-US" sz="2800" dirty="0" smtClean="0"/>
              <a:t> </a:t>
            </a:r>
            <a:r>
              <a:rPr lang="en-US" sz="2800" dirty="0" err="1" smtClean="0"/>
              <a:t>chàng</a:t>
            </a:r>
            <a:r>
              <a:rPr lang="en-US" sz="2800" dirty="0" smtClean="0"/>
              <a:t> le </a:t>
            </a:r>
            <a:r>
              <a:rPr lang="en-US" sz="2800" dirty="0" err="1"/>
              <a:t>yī</a:t>
            </a:r>
            <a:r>
              <a:rPr lang="en-US" sz="2800" dirty="0"/>
              <a:t> </a:t>
            </a:r>
            <a:r>
              <a:rPr lang="en-US" sz="2800" dirty="0" err="1"/>
              <a:t>shǒu</a:t>
            </a:r>
            <a:r>
              <a:rPr lang="en-US" sz="2800" dirty="0"/>
              <a:t> </a:t>
            </a:r>
            <a:r>
              <a:rPr lang="en-US" sz="2800" dirty="0" err="1" smtClean="0"/>
              <a:t>hěn</a:t>
            </a:r>
            <a:r>
              <a:rPr lang="en-US" sz="2800" dirty="0" smtClean="0"/>
              <a:t> </a:t>
            </a:r>
            <a:r>
              <a:rPr lang="en-US" sz="2800" dirty="0" err="1" smtClean="0"/>
              <a:t>hǎo</a:t>
            </a:r>
            <a:r>
              <a:rPr lang="en-US" sz="2800" dirty="0" smtClean="0"/>
              <a:t> </a:t>
            </a:r>
            <a:r>
              <a:rPr lang="en-US" sz="2800" dirty="0"/>
              <a:t>de </a:t>
            </a:r>
            <a:r>
              <a:rPr lang="en-US" sz="2800" dirty="0" err="1" smtClean="0"/>
              <a:t>gē</a:t>
            </a:r>
            <a:r>
              <a:rPr lang="en-US" sz="2800" dirty="0" smtClean="0"/>
              <a:t>. </a:t>
            </a:r>
          </a:p>
          <a:p>
            <a:pPr lvl="1"/>
            <a:r>
              <a:rPr lang="en-US" sz="2800" dirty="0" err="1" smtClean="0"/>
              <a:t>Wǒ</a:t>
            </a:r>
            <a:r>
              <a:rPr lang="en-US" sz="2800" dirty="0" smtClean="0"/>
              <a:t> </a:t>
            </a:r>
            <a:r>
              <a:rPr lang="en-US" sz="2800" dirty="0" err="1" smtClean="0"/>
              <a:t>wàng</a:t>
            </a:r>
            <a:r>
              <a:rPr lang="en-US" sz="2800" dirty="0"/>
              <a:t> </a:t>
            </a:r>
            <a:r>
              <a:rPr lang="en-US" sz="2800" dirty="0" err="1"/>
              <a:t>jì</a:t>
            </a:r>
            <a:r>
              <a:rPr lang="en-US" sz="2800" dirty="0"/>
              <a:t> </a:t>
            </a:r>
            <a:r>
              <a:rPr lang="en-US" sz="2800" dirty="0" smtClean="0"/>
              <a:t>le</a:t>
            </a:r>
            <a:r>
              <a:rPr lang="en-US" sz="2800" dirty="0"/>
              <a:t>, </a:t>
            </a:r>
            <a:r>
              <a:rPr lang="en-US" sz="2800" dirty="0" err="1"/>
              <a:t>nà</a:t>
            </a:r>
            <a:r>
              <a:rPr lang="en-US" sz="2800" dirty="0"/>
              <a:t> </a:t>
            </a:r>
            <a:r>
              <a:rPr lang="en-US" sz="2800" dirty="0" err="1"/>
              <a:t>shǒu</a:t>
            </a:r>
            <a:r>
              <a:rPr lang="en-US" sz="2800" dirty="0"/>
              <a:t> </a:t>
            </a:r>
            <a:r>
              <a:rPr lang="en-US" sz="2800" dirty="0" err="1"/>
              <a:t>gē</a:t>
            </a:r>
            <a:r>
              <a:rPr lang="en-US" sz="2800" dirty="0"/>
              <a:t> </a:t>
            </a:r>
            <a:r>
              <a:rPr lang="en-US" sz="2800" dirty="0" err="1"/>
              <a:t>jiào</a:t>
            </a:r>
            <a:r>
              <a:rPr lang="en-US" sz="2800" dirty="0"/>
              <a:t> </a:t>
            </a:r>
            <a:r>
              <a:rPr lang="en-US" sz="2800" dirty="0" err="1"/>
              <a:t>shénme</a:t>
            </a:r>
            <a:r>
              <a:rPr lang="en-US" sz="2800" dirty="0"/>
              <a:t> </a:t>
            </a:r>
            <a:r>
              <a:rPr lang="en-US" sz="2800" dirty="0" err="1"/>
              <a:t>míngzì</a:t>
            </a:r>
            <a:r>
              <a:rPr lang="en-US" sz="2800" dirty="0" smtClean="0"/>
              <a:t>?</a:t>
            </a:r>
          </a:p>
          <a:p>
            <a:pPr lvl="1"/>
            <a:endParaRPr lang="en-US" sz="3400" dirty="0" smtClean="0"/>
          </a:p>
          <a:p>
            <a:r>
              <a:rPr lang="en-US" sz="3600" dirty="0"/>
              <a:t>A: That song's name is also called </a:t>
            </a:r>
            <a:r>
              <a:rPr lang="en-US" sz="3600" dirty="0" err="1"/>
              <a:t>Dreamgirls</a:t>
            </a:r>
            <a:r>
              <a:rPr lang="en-US" sz="3600" dirty="0"/>
              <a:t>.</a:t>
            </a:r>
          </a:p>
          <a:p>
            <a:pPr lvl="1"/>
            <a:r>
              <a:rPr lang="en-US" sz="2800" dirty="0" err="1"/>
              <a:t>Nà</a:t>
            </a:r>
            <a:r>
              <a:rPr lang="en-US" sz="2800" dirty="0"/>
              <a:t> </a:t>
            </a:r>
            <a:r>
              <a:rPr lang="en-US" sz="2800" dirty="0" err="1"/>
              <a:t>shǒu</a:t>
            </a:r>
            <a:r>
              <a:rPr lang="en-US" sz="2800" dirty="0"/>
              <a:t> </a:t>
            </a:r>
            <a:r>
              <a:rPr lang="en-US" sz="2800" dirty="0" err="1"/>
              <a:t>gē</a:t>
            </a:r>
            <a:r>
              <a:rPr lang="en-US" sz="2800" dirty="0"/>
              <a:t> de </a:t>
            </a:r>
            <a:r>
              <a:rPr lang="en-US" sz="2800" dirty="0" err="1"/>
              <a:t>míngzì</a:t>
            </a:r>
            <a:r>
              <a:rPr lang="en-US" sz="2800" dirty="0"/>
              <a:t> </a:t>
            </a:r>
            <a:r>
              <a:rPr lang="en-US" sz="2800" dirty="0" err="1"/>
              <a:t>yě</a:t>
            </a:r>
            <a:r>
              <a:rPr lang="en-US" sz="2800" dirty="0"/>
              <a:t> </a:t>
            </a:r>
            <a:r>
              <a:rPr lang="en-US" sz="2800" dirty="0" err="1"/>
              <a:t>jiào</a:t>
            </a:r>
            <a:r>
              <a:rPr lang="en-US" sz="2800" dirty="0"/>
              <a:t> </a:t>
            </a:r>
            <a:r>
              <a:rPr lang="en-US" sz="2800" dirty="0" err="1"/>
              <a:t>Dreamgirls</a:t>
            </a:r>
            <a:r>
              <a:rPr lang="en-US" sz="2800" dirty="0" smtClean="0"/>
              <a:t>.</a:t>
            </a:r>
          </a:p>
          <a:p>
            <a:pPr marL="457200" lvl="1" indent="0">
              <a:buNone/>
            </a:pPr>
            <a:endParaRPr lang="en-US" sz="3400" dirty="0" smtClean="0"/>
          </a:p>
          <a:p>
            <a:r>
              <a:rPr lang="en-US" sz="3600" dirty="0"/>
              <a:t>B: That's correct! When we're going to the zoo, we can listen to it.</a:t>
            </a:r>
          </a:p>
          <a:p>
            <a:pPr lvl="1"/>
            <a:r>
              <a:rPr lang="en-US" sz="2800" dirty="0" err="1" smtClean="0"/>
              <a:t>Duì</a:t>
            </a:r>
            <a:r>
              <a:rPr lang="en-US" sz="2800" dirty="0" smtClean="0"/>
              <a:t>! </a:t>
            </a:r>
            <a:r>
              <a:rPr lang="en-US" sz="2800" dirty="0" err="1" smtClean="0"/>
              <a:t>wǒmen</a:t>
            </a:r>
            <a:r>
              <a:rPr lang="en-US" sz="2800" dirty="0" smtClean="0"/>
              <a:t> </a:t>
            </a:r>
            <a:r>
              <a:rPr lang="en-US" sz="2800" dirty="0" err="1"/>
              <a:t>qù</a:t>
            </a:r>
            <a:r>
              <a:rPr lang="en-US" sz="2800" dirty="0"/>
              <a:t> </a:t>
            </a:r>
            <a:r>
              <a:rPr lang="en-US" sz="2800" dirty="0" err="1"/>
              <a:t>dòngwùyuán</a:t>
            </a:r>
            <a:r>
              <a:rPr lang="en-US" sz="2800" dirty="0"/>
              <a:t> </a:t>
            </a:r>
            <a:r>
              <a:rPr lang="en-US" sz="2800" dirty="0" smtClean="0"/>
              <a:t>de </a:t>
            </a:r>
            <a:r>
              <a:rPr lang="en-US" sz="2800" dirty="0" err="1"/>
              <a:t>shíhòu</a:t>
            </a:r>
            <a:r>
              <a:rPr lang="en-US" sz="2800" dirty="0" smtClean="0"/>
              <a:t>, </a:t>
            </a:r>
            <a:r>
              <a:rPr lang="en-US" sz="2800" dirty="0" err="1"/>
              <a:t>wǒmen</a:t>
            </a:r>
            <a:r>
              <a:rPr lang="en-US" sz="2800" dirty="0"/>
              <a:t> </a:t>
            </a:r>
            <a:r>
              <a:rPr lang="en-US" sz="2800" dirty="0" err="1"/>
              <a:t>kěyǐ</a:t>
            </a:r>
            <a:r>
              <a:rPr lang="en-US" sz="2800" dirty="0"/>
              <a:t> </a:t>
            </a:r>
            <a:r>
              <a:rPr lang="en-US" sz="2800" dirty="0" err="1"/>
              <a:t>tīng</a:t>
            </a:r>
            <a:r>
              <a:rPr lang="en-US" sz="2800" dirty="0"/>
              <a:t>.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424450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EC76B5"/>
      </a:hlink>
      <a:folHlink>
        <a:srgbClr val="E8ACCD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A207AED3-9ABC-4A18-9978-A59B65688B1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88</TotalTime>
  <Words>674</Words>
  <Application>Microsoft Office PowerPoint</Application>
  <PresentationFormat>Widescreen</PresentationFormat>
  <Paragraphs>86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Wingdings 3</vt:lpstr>
      <vt:lpstr>Ion</vt:lpstr>
      <vt:lpstr>Script 4.1, 5.1, 5.2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Script 4.1, 5.1, 5.2</dc:title>
  <dc:creator>Queena Roquemore</dc:creator>
  <cp:lastModifiedBy>Queena Roquemore</cp:lastModifiedBy>
  <cp:revision>13</cp:revision>
  <dcterms:created xsi:type="dcterms:W3CDTF">2019-11-06T12:26:43Z</dcterms:created>
  <dcterms:modified xsi:type="dcterms:W3CDTF">2019-11-12T18:10:14Z</dcterms:modified>
</cp:coreProperties>
</file>