
<file path=[Content_Types].xml><?xml version="1.0" encoding="utf-8"?>
<Types xmlns="http://schemas.openxmlformats.org/package/2006/content-types">
  <Default Extension="png" ContentType="image/png"/>
  <Default Extension="bin" ContentType="image/j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38.bin" ContentType="image/png"/>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47.bin" ContentType="image/png"/>
  <Override PartName="/ppt/media/image48.bin" ContentType="image/png"/>
  <Override PartName="/ppt/notesSlides/notesSlide22.xml" ContentType="application/vnd.openxmlformats-officedocument.presentationml.notesSlide+xml"/>
  <Override PartName="/ppt/media/image49.bin" ContentType="image/png"/>
  <Override PartName="/ppt/media/image50.bin" ContentType="image/png"/>
  <Override PartName="/ppt/notesSlides/notesSlide23.xml" ContentType="application/vnd.openxmlformats-officedocument.presentationml.notesSlide+xml"/>
  <Override PartName="/ppt/media/image51.bin" ContentType="image/png"/>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5"/>
  </p:notesMasterIdLst>
  <p:handoutMasterIdLst>
    <p:handoutMasterId r:id="rId36"/>
  </p:handoutMasterIdLst>
  <p:sldIdLst>
    <p:sldId id="295" r:id="rId7"/>
    <p:sldId id="296" r:id="rId8"/>
    <p:sldId id="297" r:id="rId9"/>
    <p:sldId id="298" r:id="rId10"/>
    <p:sldId id="299" r:id="rId11"/>
    <p:sldId id="300" r:id="rId12"/>
    <p:sldId id="301" r:id="rId13"/>
    <p:sldId id="302" r:id="rId14"/>
    <p:sldId id="259" r:id="rId15"/>
    <p:sldId id="260" r:id="rId16"/>
    <p:sldId id="257" r:id="rId17"/>
    <p:sldId id="303" r:id="rId18"/>
    <p:sldId id="304" r:id="rId19"/>
    <p:sldId id="265" r:id="rId20"/>
    <p:sldId id="264" r:id="rId21"/>
    <p:sldId id="261" r:id="rId22"/>
    <p:sldId id="262" r:id="rId23"/>
    <p:sldId id="267" r:id="rId24"/>
    <p:sldId id="268" r:id="rId25"/>
    <p:sldId id="266" r:id="rId26"/>
    <p:sldId id="305" r:id="rId27"/>
    <p:sldId id="306" r:id="rId28"/>
    <p:sldId id="307" r:id="rId29"/>
    <p:sldId id="309" r:id="rId30"/>
    <p:sldId id="272" r:id="rId31"/>
    <p:sldId id="273" r:id="rId32"/>
    <p:sldId id="308" r:id="rId33"/>
    <p:sldId id="27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slides" id="{C0234BAA-F5AF-430F-BC6C-96F050F56B19}">
          <p14:sldIdLst>
            <p14:sldId id="295"/>
            <p14:sldId id="296"/>
            <p14:sldId id="297"/>
            <p14:sldId id="298"/>
            <p14:sldId id="299"/>
            <p14:sldId id="300"/>
            <p14:sldId id="301"/>
            <p14:sldId id="302"/>
            <p14:sldId id="259"/>
            <p14:sldId id="260"/>
            <p14:sldId id="257"/>
            <p14:sldId id="303"/>
            <p14:sldId id="304"/>
            <p14:sldId id="265"/>
            <p14:sldId id="264"/>
            <p14:sldId id="261"/>
            <p14:sldId id="262"/>
            <p14:sldId id="267"/>
            <p14:sldId id="268"/>
            <p14:sldId id="266"/>
          </p14:sldIdLst>
        </p14:section>
        <p14:section name="Destination's slides" id="{F38FB8CA-ED7B-4026-AD69-75CD6976BC19}">
          <p14:sldIdLst>
            <p14:sldId id="305"/>
            <p14:sldId id="306"/>
            <p14:sldId id="307"/>
            <p14:sldId id="309"/>
          </p14:sldIdLst>
        </p14:section>
        <p14:section name="Package Included" id="{373AB5B8-913C-4CA2-924E-736E1256BFBC}">
          <p14:sldIdLst>
            <p14:sldId id="272"/>
            <p14:sldId id="273"/>
            <p14:sldId id="308"/>
            <p14:sldId id="2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016C"/>
    <a:srgbClr val="EB008B"/>
    <a:srgbClr val="A09788"/>
    <a:srgbClr val="BEB5AC"/>
    <a:srgbClr val="37001F"/>
    <a:srgbClr val="EAC3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3" autoAdjust="0"/>
    <p:restoredTop sz="81787" autoAdjust="0"/>
  </p:normalViewPr>
  <p:slideViewPr>
    <p:cSldViewPr snapToGrid="0">
      <p:cViewPr varScale="1">
        <p:scale>
          <a:sx n="91" d="100"/>
          <a:sy n="91" d="100"/>
        </p:scale>
        <p:origin x="1062" y="84"/>
      </p:cViewPr>
      <p:guideLst/>
    </p:cSldViewPr>
  </p:slideViewPr>
  <p:outlineViewPr>
    <p:cViewPr>
      <p:scale>
        <a:sx n="33" d="100"/>
        <a:sy n="33" d="100"/>
      </p:scale>
      <p:origin x="0" y="-1776"/>
    </p:cViewPr>
  </p:outlineViewPr>
  <p:notesTextViewPr>
    <p:cViewPr>
      <p:scale>
        <a:sx n="1" d="1"/>
        <a:sy n="1" d="1"/>
      </p:scale>
      <p:origin x="0" y="0"/>
    </p:cViewPr>
  </p:notesTextViewPr>
  <p:sorterViewPr>
    <p:cViewPr>
      <p:scale>
        <a:sx n="100" d="100"/>
        <a:sy n="100" d="100"/>
      </p:scale>
      <p:origin x="0" y="-4260"/>
    </p:cViewPr>
  </p:sorterViewPr>
  <p:notesViewPr>
    <p:cSldViewPr snapToGrid="0" showGuides="1">
      <p:cViewPr varScale="1">
        <p:scale>
          <a:sx n="51" d="100"/>
          <a:sy n="51" d="100"/>
        </p:scale>
        <p:origin x="271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BEA636-A6B2-457D-892E-11D65406C7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8BC2FCD-1CB7-496E-B14F-72B3D68BDE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EF60D2-1FC3-44B4-97FD-DEB20385DFCD}" type="datetimeFigureOut">
              <a:rPr lang="en-GB" smtClean="0"/>
              <a:t>27/09/2018</a:t>
            </a:fld>
            <a:endParaRPr lang="en-GB"/>
          </a:p>
        </p:txBody>
      </p:sp>
      <p:sp>
        <p:nvSpPr>
          <p:cNvPr id="4" name="Footer Placeholder 3">
            <a:extLst>
              <a:ext uri="{FF2B5EF4-FFF2-40B4-BE49-F238E27FC236}">
                <a16:creationId xmlns:a16="http://schemas.microsoft.com/office/drawing/2014/main" id="{0117233E-289B-43CC-A123-D9F02ACC57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9653647-D687-471D-A35D-251C4CEB70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19566F-EF38-423A-867A-9363349A3504}" type="slidenum">
              <a:rPr lang="en-GB" smtClean="0"/>
              <a:t>‹#›</a:t>
            </a:fld>
            <a:endParaRPr lang="en-GB"/>
          </a:p>
        </p:txBody>
      </p:sp>
    </p:spTree>
    <p:extLst>
      <p:ext uri="{BB962C8B-B14F-4D97-AF65-F5344CB8AC3E}">
        <p14:creationId xmlns:p14="http://schemas.microsoft.com/office/powerpoint/2010/main" val="1220759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24C8C8-F1CF-4317-AB8E-73FC596BCDC9}" type="datetimeFigureOut">
              <a:rPr lang="en-US" smtClean="0"/>
              <a:t>9/27/2018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64634-E714-47C7-9311-F8CAB9F8E533}" type="slidenum">
              <a:rPr lang="en-US" smtClean="0"/>
              <a:t>‹#›</a:t>
            </a:fld>
            <a:endParaRPr lang="en-US"/>
          </a:p>
        </p:txBody>
      </p:sp>
    </p:spTree>
    <p:extLst>
      <p:ext uri="{BB962C8B-B14F-4D97-AF65-F5344CB8AC3E}">
        <p14:creationId xmlns:p14="http://schemas.microsoft.com/office/powerpoint/2010/main" val="2502705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Display</a:t>
            </a:r>
            <a:r>
              <a:rPr lang="en-US" i="1" baseline="0" dirty="0" smtClean="0"/>
              <a:t> learning outcome slides as families come into meeting</a:t>
            </a:r>
            <a:endParaRPr lang="en-US" i="1" dirty="0"/>
          </a:p>
        </p:txBody>
      </p:sp>
      <p:sp>
        <p:nvSpPr>
          <p:cNvPr id="4" name="Slide Number Placeholder 3"/>
          <p:cNvSpPr>
            <a:spLocks noGrp="1"/>
          </p:cNvSpPr>
          <p:nvPr>
            <p:ph type="sldNum" sz="quarter" idx="10"/>
          </p:nvPr>
        </p:nvSpPr>
        <p:spPr/>
        <p:txBody>
          <a:bodyPr/>
          <a:lstStyle/>
          <a:p>
            <a:fld id="{87D64634-E714-47C7-9311-F8CAB9F8E533}" type="slidenum">
              <a:rPr lang="en-US" smtClean="0"/>
              <a:t>1</a:t>
            </a:fld>
            <a:endParaRPr lang="en-US"/>
          </a:p>
        </p:txBody>
      </p:sp>
    </p:spTree>
    <p:extLst>
      <p:ext uri="{BB962C8B-B14F-4D97-AF65-F5344CB8AC3E}">
        <p14:creationId xmlns:p14="http://schemas.microsoft.com/office/powerpoint/2010/main" val="1726824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Tonight’s meeting will cover</a:t>
            </a:r>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10</a:t>
            </a:fld>
            <a:endParaRPr lang="en-US"/>
          </a:p>
        </p:txBody>
      </p:sp>
    </p:spTree>
    <p:extLst>
      <p:ext uri="{BB962C8B-B14F-4D97-AF65-F5344CB8AC3E}">
        <p14:creationId xmlns:p14="http://schemas.microsoft.com/office/powerpoint/2010/main" val="4019674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solidFill>
                  <a:prstClr val="black"/>
                </a:solidFill>
              </a:rPr>
              <a:t>First</a:t>
            </a:r>
            <a:r>
              <a:rPr lang="en-US" baseline="0" dirty="0">
                <a:solidFill>
                  <a:prstClr val="black"/>
                </a:solidFill>
              </a:rPr>
              <a:t> just a little about me…</a:t>
            </a:r>
          </a:p>
          <a:p>
            <a:pPr marL="171450" lvl="0" indent="-171450">
              <a:buFont typeface="Arial" panose="020B0604020202020204" pitchFamily="34" charset="0"/>
              <a:buChar char="•"/>
            </a:pPr>
            <a:endParaRPr lang="en-US" dirty="0">
              <a:solidFill>
                <a:prstClr val="black"/>
              </a:solidFill>
            </a:endParaRPr>
          </a:p>
          <a:p>
            <a:pPr marL="171450" lvl="0" indent="-171450">
              <a:buFont typeface="Arial" panose="020B0604020202020204" pitchFamily="34" charset="0"/>
              <a:buChar char="•"/>
            </a:pPr>
            <a:r>
              <a:rPr lang="en-US" dirty="0">
                <a:solidFill>
                  <a:prstClr val="black"/>
                </a:solidFill>
              </a:rPr>
              <a:t>I’m excited to offer this trip because…</a:t>
            </a:r>
          </a:p>
          <a:p>
            <a:pPr lvl="0"/>
            <a:endParaRPr lang="en-US" dirty="0">
              <a:solidFill>
                <a:prstClr val="black"/>
              </a:solidFill>
            </a:endParaRPr>
          </a:p>
          <a:p>
            <a:pPr marL="171450" indent="-171450">
              <a:buFont typeface="Arial" panose="020B0604020202020204" pitchFamily="34" charset="0"/>
              <a:buChar char="•"/>
            </a:pPr>
            <a:r>
              <a:rPr lang="en-US" dirty="0">
                <a:solidFill>
                  <a:prstClr val="black"/>
                </a:solidFill>
              </a:rPr>
              <a:t>Thanks for coming to learn about this exciting opportunity for your child to travel abroad</a:t>
            </a:r>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11</a:t>
            </a:fld>
            <a:endParaRPr lang="en-US"/>
          </a:p>
        </p:txBody>
      </p:sp>
    </p:spTree>
    <p:extLst>
      <p:ext uri="{BB962C8B-B14F-4D97-AF65-F5344CB8AC3E}">
        <p14:creationId xmlns:p14="http://schemas.microsoft.com/office/powerpoint/2010/main" val="1492575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we dive in, I wanted to show you a quick video which paints a great picture of what the experience of traveling abroad would be like for your child.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i="1" dirty="0"/>
              <a:t>Directions:</a:t>
            </a:r>
          </a:p>
          <a:p>
            <a:pPr marL="171450" indent="-171450">
              <a:buFont typeface="Arial" panose="020B0604020202020204" pitchFamily="34" charset="0"/>
              <a:buChar char="•"/>
            </a:pPr>
            <a:r>
              <a:rPr lang="en-US" i="1" dirty="0"/>
              <a:t>Click</a:t>
            </a:r>
            <a:r>
              <a:rPr lang="en-US" i="1" baseline="0" dirty="0"/>
              <a:t> video to play</a:t>
            </a:r>
            <a:endParaRPr lang="en-US" i="1" dirty="0"/>
          </a:p>
          <a:p>
            <a:pPr marL="171450" indent="-171450">
              <a:buFont typeface="Arial" panose="020B0604020202020204" pitchFamily="34" charset="0"/>
              <a:buChar char="•"/>
            </a:pPr>
            <a:r>
              <a:rPr lang="en-US" i="1" dirty="0"/>
              <a:t>If video gives you issues</a:t>
            </a:r>
            <a:r>
              <a:rPr lang="en-US" i="1" baseline="0" dirty="0"/>
              <a:t> in browser: copy &amp; paste the following into the browser</a:t>
            </a:r>
          </a:p>
          <a:p>
            <a:pPr marL="0" indent="0">
              <a:buFont typeface="Arial" panose="020B0604020202020204" pitchFamily="34" charset="0"/>
              <a:buNone/>
            </a:pPr>
            <a:r>
              <a:rPr lang="en-US" b="1" i="1" dirty="0"/>
              <a:t>https://www.youtube.com/watch?v=fZXEcRLHO7U</a:t>
            </a:r>
          </a:p>
          <a:p>
            <a:endParaRPr lang="en-US" dirty="0"/>
          </a:p>
        </p:txBody>
      </p:sp>
      <p:sp>
        <p:nvSpPr>
          <p:cNvPr id="4" name="Slide Number Placeholder 3"/>
          <p:cNvSpPr>
            <a:spLocks noGrp="1"/>
          </p:cNvSpPr>
          <p:nvPr>
            <p:ph type="sldNum" sz="quarter" idx="10"/>
          </p:nvPr>
        </p:nvSpPr>
        <p:spPr/>
        <p:txBody>
          <a:bodyPr/>
          <a:lstStyle/>
          <a:p>
            <a:fld id="{F8EBB792-F774-409D-8C6C-15B49F0C3970}" type="slidenum">
              <a:rPr lang="en-US"/>
              <a:t>12</a:t>
            </a:fld>
            <a:endParaRPr lang="en-US"/>
          </a:p>
        </p:txBody>
      </p:sp>
    </p:spTree>
    <p:extLst>
      <p:ext uri="{BB962C8B-B14F-4D97-AF65-F5344CB8AC3E}">
        <p14:creationId xmlns:p14="http://schemas.microsoft.com/office/powerpoint/2010/main" val="2772754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kern="0" dirty="0">
                <a:solidFill>
                  <a:schemeClr val="tx1"/>
                </a:solidFill>
                <a:latin typeface="Georgia" charset="0"/>
                <a:ea typeface="Georgia" charset="0"/>
                <a:cs typeface="Georgia" charset="0"/>
                <a:sym typeface="Georgia" charset="0"/>
              </a:rPr>
              <a:t>China – Great Wall</a:t>
            </a:r>
          </a:p>
          <a:p>
            <a:endParaRPr lang="en-US" dirty="0"/>
          </a:p>
        </p:txBody>
      </p:sp>
      <p:sp>
        <p:nvSpPr>
          <p:cNvPr id="4" name="Slide Number Placeholder 3"/>
          <p:cNvSpPr>
            <a:spLocks noGrp="1"/>
          </p:cNvSpPr>
          <p:nvPr>
            <p:ph type="sldNum" sz="quarter" idx="10"/>
          </p:nvPr>
        </p:nvSpPr>
        <p:spPr/>
        <p:txBody>
          <a:bodyPr/>
          <a:lstStyle/>
          <a:p>
            <a:fld id="{E8A1B453-8301-481C-96B6-9E09F0440B80}" type="slidenum">
              <a:rPr lang="en-US"/>
              <a:t>13</a:t>
            </a:fld>
            <a:endParaRPr lang="en-US"/>
          </a:p>
        </p:txBody>
      </p:sp>
    </p:spTree>
    <p:extLst>
      <p:ext uri="{BB962C8B-B14F-4D97-AF65-F5344CB8AC3E}">
        <p14:creationId xmlns:p14="http://schemas.microsoft.com/office/powerpoint/2010/main" val="387391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dates above are our travel window. Block off these days in your family schedule.</a:t>
            </a:r>
          </a:p>
          <a:p>
            <a:endParaRPr lang="en-US" dirty="0"/>
          </a:p>
          <a:p>
            <a:r>
              <a:rPr lang="en-US" dirty="0"/>
              <a:t>We’ll be leaving as early as </a:t>
            </a:r>
            <a:r>
              <a:rPr lang="en-US" dirty="0" smtClean="0"/>
              <a:t>the date referenced above </a:t>
            </a:r>
            <a:r>
              <a:rPr lang="en-US" dirty="0"/>
              <a:t>and returning as late as </a:t>
            </a:r>
            <a:r>
              <a:rPr lang="en-US" dirty="0" smtClean="0"/>
              <a:t>the date reference above. </a:t>
            </a:r>
            <a:endParaRPr lang="en-US" dirty="0"/>
          </a:p>
          <a:p>
            <a:endParaRPr lang="en-US" dirty="0"/>
          </a:p>
          <a:p>
            <a:r>
              <a:rPr lang="en-US" dirty="0"/>
              <a:t>We’ll know our set dates 3-4 months before tour</a:t>
            </a:r>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14</a:t>
            </a:fld>
            <a:endParaRPr lang="en-US"/>
          </a:p>
        </p:txBody>
      </p:sp>
    </p:spTree>
    <p:extLst>
      <p:ext uri="{BB962C8B-B14F-4D97-AF65-F5344CB8AC3E}">
        <p14:creationId xmlns:p14="http://schemas.microsoft.com/office/powerpoint/2010/main" val="4048815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 what is group travel?</a:t>
            </a:r>
          </a:p>
          <a:p>
            <a:endParaRPr lang="en-US" sz="1600" dirty="0"/>
          </a:p>
          <a:p>
            <a:r>
              <a:rPr lang="en-US" sz="1600" dirty="0"/>
              <a:t>It</a:t>
            </a:r>
            <a:r>
              <a:rPr lang="en-US" sz="1600" baseline="0" dirty="0"/>
              <a:t> means our group may join another group of students, and we experience the trip together.</a:t>
            </a:r>
            <a:endParaRPr lang="en-US" sz="1600" dirty="0"/>
          </a:p>
          <a:p>
            <a:pPr marL="171450" indent="-171450">
              <a:buFont typeface="Arial" panose="020B0604020202020204" pitchFamily="34" charset="0"/>
              <a:buChar char="•"/>
            </a:pPr>
            <a:endParaRPr lang="en-US" sz="1600" dirty="0"/>
          </a:p>
          <a:p>
            <a:r>
              <a:rPr lang="en-US" sz="1600" dirty="0"/>
              <a:t>This is great because</a:t>
            </a:r>
          </a:p>
          <a:p>
            <a:pPr lvl="1"/>
            <a:r>
              <a:rPr lang="en-US" sz="1600" dirty="0"/>
              <a:t>1) It allows our students to meet others</a:t>
            </a:r>
            <a:r>
              <a:rPr lang="en-US" sz="1600" baseline="0" dirty="0"/>
              <a:t> from around the country</a:t>
            </a:r>
            <a:endParaRPr lang="en-US" sz="1600" dirty="0"/>
          </a:p>
          <a:p>
            <a:pPr lvl="1"/>
            <a:r>
              <a:rPr lang="en-US" sz="1600" dirty="0"/>
              <a:t>2) Helps to keep the programs affordable (same price no matter how many enroll)</a:t>
            </a:r>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15</a:t>
            </a:fld>
            <a:endParaRPr lang="en-US"/>
          </a:p>
        </p:txBody>
      </p:sp>
    </p:spTree>
    <p:extLst>
      <p:ext uri="{BB962C8B-B14F-4D97-AF65-F5344CB8AC3E}">
        <p14:creationId xmlns:p14="http://schemas.microsoft.com/office/powerpoint/2010/main" val="288647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prstClr val="black"/>
                </a:solidFill>
              </a:rPr>
              <a:t>We won’t be planning this alone</a:t>
            </a:r>
            <a:r>
              <a:rPr lang="en-US" baseline="0" dirty="0">
                <a:solidFill>
                  <a:prstClr val="black"/>
                </a:solidFill>
              </a:rPr>
              <a:t>. We are working with EF Educational Tours, who has been doing this for over 50 years and has </a:t>
            </a:r>
            <a:r>
              <a:rPr lang="en-US" baseline="0" dirty="0" smtClean="0">
                <a:solidFill>
                  <a:prstClr val="black"/>
                </a:solidFill>
              </a:rPr>
              <a:t>offices and schools all around the world. So </a:t>
            </a:r>
            <a:r>
              <a:rPr lang="en-US" baseline="0" dirty="0">
                <a:solidFill>
                  <a:prstClr val="black"/>
                </a:solidFill>
              </a:rPr>
              <a:t>they’ve got us covered!</a:t>
            </a: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16</a:t>
            </a:fld>
            <a:endParaRPr lang="en-US"/>
          </a:p>
        </p:txBody>
      </p:sp>
    </p:spTree>
    <p:extLst>
      <p:ext uri="{BB962C8B-B14F-4D97-AF65-F5344CB8AC3E}">
        <p14:creationId xmlns:p14="http://schemas.microsoft.com/office/powerpoint/2010/main" val="3535128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EF Safety </a:t>
            </a:r>
          </a:p>
          <a:p>
            <a:pPr marL="171450" indent="-171450">
              <a:buFont typeface="Arial" panose="020B0604020202020204" pitchFamily="34" charset="0"/>
              <a:buChar char="•"/>
            </a:pPr>
            <a:r>
              <a:rPr lang="en-US" dirty="0"/>
              <a:t>Local and global </a:t>
            </a:r>
            <a:r>
              <a:rPr lang="en-US" dirty="0" smtClean="0"/>
              <a:t>presence</a:t>
            </a:r>
            <a:endParaRPr lang="en-US" dirty="0"/>
          </a:p>
          <a:p>
            <a:pPr marL="171450" indent="-171450">
              <a:buFont typeface="Arial" panose="020B0604020202020204" pitchFamily="34" charset="0"/>
              <a:buChar char="•"/>
            </a:pPr>
            <a:r>
              <a:rPr lang="en-US" dirty="0"/>
              <a:t>Chaperone to Student Ratio, every six students we will have chaperone from our school</a:t>
            </a:r>
          </a:p>
          <a:p>
            <a:pPr marL="171450" indent="-171450">
              <a:buFont typeface="Arial" panose="020B0604020202020204" pitchFamily="34" charset="0"/>
              <a:buChar char="•"/>
            </a:pPr>
            <a:r>
              <a:rPr lang="en-US" dirty="0"/>
              <a:t>Peace of Mind-EF will never send the group to a location they do not feel safe traveling so we have options to fall back on, if needed.</a:t>
            </a:r>
          </a:p>
          <a:p>
            <a:endParaRPr lang="en-US" dirty="0"/>
          </a:p>
          <a:p>
            <a:endParaRPr lang="en-US" dirty="0"/>
          </a:p>
          <a:p>
            <a:r>
              <a:rPr lang="en-US" b="1" dirty="0"/>
              <a:t>My Safety Policy/ My expectations </a:t>
            </a:r>
          </a:p>
          <a:p>
            <a:pPr marL="171450" indent="-171450">
              <a:buFont typeface="Arial" panose="020B0604020202020204" pitchFamily="34" charset="0"/>
              <a:buChar char="•"/>
            </a:pPr>
            <a:r>
              <a:rPr lang="en-US" dirty="0"/>
              <a:t>No drinking or drugs</a:t>
            </a:r>
          </a:p>
          <a:p>
            <a:pPr marL="171450" indent="-171450">
              <a:buFont typeface="Arial" panose="020B0604020202020204" pitchFamily="34" charset="0"/>
              <a:buChar char="•"/>
            </a:pPr>
            <a:r>
              <a:rPr lang="en-US" dirty="0"/>
              <a:t>This is an extension of the classroom. We are here to learn but we will have a blast while doing it.</a:t>
            </a:r>
          </a:p>
          <a:p>
            <a:pPr marL="171450" indent="-171450">
              <a:buFont typeface="Arial" panose="020B0604020202020204" pitchFamily="34" charset="0"/>
              <a:buChar char="•"/>
            </a:pPr>
            <a:r>
              <a:rPr lang="en-US" dirty="0"/>
              <a:t>Keep in mind-You are representing your school, state and country </a:t>
            </a:r>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17</a:t>
            </a:fld>
            <a:endParaRPr lang="en-US"/>
          </a:p>
        </p:txBody>
      </p:sp>
    </p:spTree>
    <p:extLst>
      <p:ext uri="{BB962C8B-B14F-4D97-AF65-F5344CB8AC3E}">
        <p14:creationId xmlns:p14="http://schemas.microsoft.com/office/powerpoint/2010/main" val="904038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you are thinking about it now or not, this opportunity will be something that you will be able to use and reflect on for years to come. </a:t>
            </a:r>
          </a:p>
          <a:p>
            <a:endParaRPr lang="en-US" dirty="0"/>
          </a:p>
          <a:p>
            <a:r>
              <a:rPr lang="en-US" dirty="0"/>
              <a:t>The great news is that this experience will be extremely educational. Students</a:t>
            </a:r>
            <a:r>
              <a:rPr lang="en-US" baseline="0" dirty="0"/>
              <a:t> will be able to do a project around their tour experience, and if they want to take it to the next level there are three ways they can do that:</a:t>
            </a:r>
            <a:endParaRPr lang="en-US" dirty="0"/>
          </a:p>
          <a:p>
            <a:endParaRPr lang="en-US" dirty="0"/>
          </a:p>
          <a:p>
            <a:pPr marL="228600" indent="-228600">
              <a:buAutoNum type="arabicParenR"/>
            </a:pPr>
            <a:r>
              <a:rPr lang="en-US" dirty="0"/>
              <a:t>Option of earning FREE high school credit: EF is accredited just like our</a:t>
            </a:r>
            <a:r>
              <a:rPr lang="en-US" baseline="0" dirty="0"/>
              <a:t> school</a:t>
            </a:r>
            <a:endParaRPr lang="en-US" dirty="0"/>
          </a:p>
          <a:p>
            <a:pPr marL="228600" indent="-228600">
              <a:buAutoNum type="arabicParenR"/>
            </a:pPr>
            <a:r>
              <a:rPr lang="en-US" dirty="0"/>
              <a:t>Option of earning college credits (3 credit hours)</a:t>
            </a:r>
            <a:r>
              <a:rPr lang="en-US" baseline="0" dirty="0"/>
              <a:t> </a:t>
            </a:r>
          </a:p>
          <a:p>
            <a:pPr marL="228600" indent="-228600">
              <a:buAutoNum type="arabicParenR"/>
            </a:pPr>
            <a:r>
              <a:rPr lang="en-US" dirty="0"/>
              <a:t>The Uncommon App is a tool</a:t>
            </a:r>
            <a:r>
              <a:rPr lang="en-US" baseline="0" dirty="0"/>
              <a:t> </a:t>
            </a:r>
            <a:r>
              <a:rPr lang="en-US" dirty="0"/>
              <a:t>to help our students structure their college personal essay question </a:t>
            </a:r>
          </a:p>
          <a:p>
            <a:pPr marL="0" indent="0">
              <a:buNone/>
            </a:pPr>
            <a:endParaRPr lang="en-US" dirty="0"/>
          </a:p>
          <a:p>
            <a:pPr marL="0" indent="0">
              <a:buNone/>
            </a:pPr>
            <a:r>
              <a:rPr lang="en-US" dirty="0"/>
              <a:t>I</a:t>
            </a:r>
            <a:r>
              <a:rPr lang="en-US" baseline="0" dirty="0"/>
              <a:t> have additional resources on this so come see my after or make a note on your exit ticket if you are interested.</a:t>
            </a:r>
            <a:endParaRPr lang="en-US" dirty="0"/>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18</a:t>
            </a:fld>
            <a:endParaRPr lang="en-US"/>
          </a:p>
        </p:txBody>
      </p:sp>
    </p:spTree>
    <p:extLst>
      <p:ext uri="{BB962C8B-B14F-4D97-AF65-F5344CB8AC3E}">
        <p14:creationId xmlns:p14="http://schemas.microsoft.com/office/powerpoint/2010/main" val="800863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All the additional resources are great, but know that if your child simply travels that this opportunity WILL BE A POSITIVE AND IMPACTFUL EXPERIENCE.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is what one parent had to say….</a:t>
            </a:r>
          </a:p>
          <a:p>
            <a:pPr marL="285750" indent="-285750">
              <a:buFont typeface="Arial" panose="020B0604020202020204" pitchFamily="34" charset="0"/>
              <a:buChar char="•"/>
            </a:pPr>
            <a:endParaRPr lang="en-US" dirty="0"/>
          </a:p>
          <a:p>
            <a:endParaRPr lang="en-US" dirty="0"/>
          </a:p>
          <a:p>
            <a:r>
              <a:rPr lang="en-US" i="1" dirty="0"/>
              <a:t>Directions:</a:t>
            </a:r>
            <a:r>
              <a:rPr lang="en-US" i="1" baseline="0" dirty="0"/>
              <a:t> Read quote</a:t>
            </a:r>
            <a:endParaRPr lang="en-US" i="1" dirty="0"/>
          </a:p>
        </p:txBody>
      </p:sp>
      <p:sp>
        <p:nvSpPr>
          <p:cNvPr id="4" name="Slide Number Placeholder 3"/>
          <p:cNvSpPr>
            <a:spLocks noGrp="1"/>
          </p:cNvSpPr>
          <p:nvPr>
            <p:ph type="sldNum" sz="quarter" idx="10"/>
          </p:nvPr>
        </p:nvSpPr>
        <p:spPr/>
        <p:txBody>
          <a:bodyPr/>
          <a:lstStyle/>
          <a:p>
            <a:fld id="{87D64634-E714-47C7-9311-F8CAB9F8E533}" type="slidenum">
              <a:rPr lang="en-US" smtClean="0"/>
              <a:t>19</a:t>
            </a:fld>
            <a:endParaRPr lang="en-US"/>
          </a:p>
        </p:txBody>
      </p:sp>
    </p:spTree>
    <p:extLst>
      <p:ext uri="{BB962C8B-B14F-4D97-AF65-F5344CB8AC3E}">
        <p14:creationId xmlns:p14="http://schemas.microsoft.com/office/powerpoint/2010/main" val="390880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Display</a:t>
            </a:r>
            <a:r>
              <a:rPr lang="en-US" i="1" baseline="0" dirty="0" smtClean="0"/>
              <a:t> learning outcome slides as families come into meeting</a:t>
            </a:r>
            <a:endParaRPr lang="en-US" i="1" dirty="0" smtClean="0"/>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2</a:t>
            </a:fld>
            <a:endParaRPr lang="en-US"/>
          </a:p>
        </p:txBody>
      </p:sp>
    </p:spTree>
    <p:extLst>
      <p:ext uri="{BB962C8B-B14F-4D97-AF65-F5344CB8AC3E}">
        <p14:creationId xmlns:p14="http://schemas.microsoft.com/office/powerpoint/2010/main" val="1473791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out there and experiencing something first hand is the best way to learn.</a:t>
            </a:r>
            <a:r>
              <a:rPr lang="en-US" baseline="0" dirty="0"/>
              <a:t> </a:t>
            </a:r>
            <a:r>
              <a:rPr lang="en-US" dirty="0"/>
              <a:t>I</a:t>
            </a:r>
            <a:r>
              <a:rPr lang="en-US" baseline="0" dirty="0"/>
              <a:t> want to play you a quick video that won’t be about our tour specifically, but it will show you what its like when a student gets out into the world and challenges himself to learn new things.</a:t>
            </a:r>
            <a:endParaRPr lang="en-US" dirty="0"/>
          </a:p>
          <a:p>
            <a:endParaRPr lang="en-US" dirty="0"/>
          </a:p>
          <a:p>
            <a:r>
              <a:rPr lang="en-US" i="1" dirty="0"/>
              <a:t>Direction: If you have troubles</a:t>
            </a:r>
            <a:r>
              <a:rPr lang="en-US" i="1" baseline="0" dirty="0"/>
              <a:t> with the video, copy &amp; paste the following:</a:t>
            </a:r>
          </a:p>
          <a:p>
            <a:r>
              <a:rPr lang="en-US" b="1" i="1" dirty="0"/>
              <a:t>https://www.youtube.com/watch?v=VSET0UiqAsY</a:t>
            </a:r>
          </a:p>
        </p:txBody>
      </p:sp>
      <p:sp>
        <p:nvSpPr>
          <p:cNvPr id="4" name="Slide Number Placeholder 3"/>
          <p:cNvSpPr>
            <a:spLocks noGrp="1"/>
          </p:cNvSpPr>
          <p:nvPr>
            <p:ph type="sldNum" sz="quarter" idx="10"/>
          </p:nvPr>
        </p:nvSpPr>
        <p:spPr/>
        <p:txBody>
          <a:bodyPr/>
          <a:lstStyle/>
          <a:p>
            <a:fld id="{87D64634-E714-47C7-9311-F8CAB9F8E533}" type="slidenum">
              <a:rPr lang="en-US" smtClean="0"/>
              <a:t>20</a:t>
            </a:fld>
            <a:endParaRPr lang="en-US"/>
          </a:p>
        </p:txBody>
      </p:sp>
    </p:spTree>
    <p:extLst>
      <p:ext uri="{BB962C8B-B14F-4D97-AF65-F5344CB8AC3E}">
        <p14:creationId xmlns:p14="http://schemas.microsoft.com/office/powerpoint/2010/main" val="2569055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Now let’s talk about our tour!</a:t>
            </a:r>
          </a:p>
          <a:p>
            <a:endParaRPr lang="en-US" sz="1200" dirty="0"/>
          </a:p>
          <a:p>
            <a:r>
              <a:rPr lang="en-US" sz="1200" i="1" dirty="0"/>
              <a:t>Directions:</a:t>
            </a:r>
            <a:r>
              <a:rPr lang="en-US" sz="1200" i="1" baseline="0" dirty="0"/>
              <a:t> Hand out the Itinerary</a:t>
            </a:r>
          </a:p>
          <a:p>
            <a:endParaRPr lang="en-US" sz="1200" dirty="0"/>
          </a:p>
          <a:p>
            <a:r>
              <a:rPr lang="en-US" sz="1200" dirty="0"/>
              <a:t>Take the next minute to look at the itinerary I just handed out  As you can see it’s action packed. I could go through each day, minute by minute,  but as I mentioned in the beginning I want to be respectful of your time. So I picked out a few of sites that I’m most excited for the students to see. We will take a peek at those in just a minute. </a:t>
            </a:r>
          </a:p>
          <a:p>
            <a:r>
              <a:rPr lang="en-US" sz="1200" dirty="0"/>
              <a:t> </a:t>
            </a:r>
          </a:p>
          <a:p>
            <a:r>
              <a:rPr lang="en-US" i="1" dirty="0"/>
              <a:t>Directions: Ask a</a:t>
            </a:r>
            <a:r>
              <a:rPr lang="en-US" i="1" baseline="0" dirty="0"/>
              <a:t> couple students what resonates with them</a:t>
            </a:r>
          </a:p>
          <a:p>
            <a:endParaRPr lang="en-US" dirty="0"/>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a:t>21</a:t>
            </a:fld>
            <a:endParaRPr lang="en-US"/>
          </a:p>
        </p:txBody>
      </p:sp>
    </p:spTree>
    <p:extLst>
      <p:ext uri="{BB962C8B-B14F-4D97-AF65-F5344CB8AC3E}">
        <p14:creationId xmlns:p14="http://schemas.microsoft.com/office/powerpoint/2010/main" val="3877157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Check out some</a:t>
            </a:r>
            <a:r>
              <a:rPr lang="en-US" b="0" baseline="0" dirty="0"/>
              <a:t> of the amazing places we get to go! We’re going to see 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7D64634-E714-47C7-9311-F8CAB9F8E533}" type="slidenum">
              <a:rPr lang="en-US"/>
              <a:t>22</a:t>
            </a:fld>
            <a:endParaRPr lang="en-US"/>
          </a:p>
        </p:txBody>
      </p:sp>
    </p:spTree>
    <p:extLst>
      <p:ext uri="{BB962C8B-B14F-4D97-AF65-F5344CB8AC3E}">
        <p14:creationId xmlns:p14="http://schemas.microsoft.com/office/powerpoint/2010/main" val="2927052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particularly excited about _____ because _______</a:t>
            </a:r>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a:t>23</a:t>
            </a:fld>
            <a:endParaRPr lang="en-US"/>
          </a:p>
        </p:txBody>
      </p:sp>
    </p:spTree>
    <p:extLst>
      <p:ext uri="{BB962C8B-B14F-4D97-AF65-F5344CB8AC3E}">
        <p14:creationId xmlns:p14="http://schemas.microsoft.com/office/powerpoint/2010/main" val="1198711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a:t>
            </a:r>
            <a:r>
              <a:rPr lang="en-US" dirty="0"/>
              <a:t>hat’s included? Pretty much everything. </a:t>
            </a:r>
            <a:r>
              <a:rPr lang="en-US" i="1" dirty="0"/>
              <a:t>Directions: read through each one. </a:t>
            </a:r>
          </a:p>
          <a:p>
            <a:endParaRPr lang="en-US" dirty="0"/>
          </a:p>
          <a:p>
            <a:r>
              <a:rPr lang="en-US" dirty="0"/>
              <a:t>Not included:</a:t>
            </a:r>
            <a:r>
              <a:rPr lang="en-US" baseline="0" dirty="0"/>
              <a:t> </a:t>
            </a:r>
            <a:r>
              <a:rPr lang="en-US" dirty="0"/>
              <a:t>A few things. But no real surprises here. Once everyone is signed up I will hold a separate meeting for that student group to talk through all of these.</a:t>
            </a:r>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25</a:t>
            </a:fld>
            <a:endParaRPr lang="en-US"/>
          </a:p>
        </p:txBody>
      </p:sp>
    </p:spTree>
    <p:extLst>
      <p:ext uri="{BB962C8B-B14F-4D97-AF65-F5344CB8AC3E}">
        <p14:creationId xmlns:p14="http://schemas.microsoft.com/office/powerpoint/2010/main" val="1419510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 on to the next important topic. The price of the program. </a:t>
            </a:r>
          </a:p>
          <a:p>
            <a:endParaRPr lang="en-US" sz="1600" dirty="0"/>
          </a:p>
          <a:p>
            <a:pPr marL="171450" indent="-171450">
              <a:buFont typeface="Arial" panose="020B0604020202020204" pitchFamily="34" charset="0"/>
              <a:buChar char="•"/>
            </a:pPr>
            <a:r>
              <a:rPr lang="en-US" sz="1600" dirty="0"/>
              <a:t>You will see, we have lots of options and you can pick what works best for your family! </a:t>
            </a:r>
          </a:p>
          <a:p>
            <a:pPr marL="628650" lvl="1" indent="-171450">
              <a:buFont typeface="Arial" panose="020B0604020202020204" pitchFamily="34" charset="0"/>
              <a:buChar char="•"/>
            </a:pPr>
            <a:r>
              <a:rPr lang="en-US" sz="1600" dirty="0"/>
              <a:t>bi-weekly, monthly, or pay in full. If none of these work, give EF a call to talk about payment options.</a:t>
            </a:r>
          </a:p>
          <a:p>
            <a:pPr marL="628650" lvl="1" indent="-171450">
              <a:buFont typeface="Arial" panose="020B0604020202020204" pitchFamily="34" charset="0"/>
              <a:buChar char="•"/>
            </a:pPr>
            <a:r>
              <a:rPr lang="en-US" sz="1600" dirty="0"/>
              <a:t>You</a:t>
            </a:r>
            <a:r>
              <a:rPr lang="en-US" sz="1600" baseline="0" dirty="0"/>
              <a:t> can also send out your tour </a:t>
            </a:r>
            <a:r>
              <a:rPr lang="en-US" sz="1600" dirty="0"/>
              <a:t>donation page, so family and friends can donate towards your trip</a:t>
            </a:r>
          </a:p>
          <a:p>
            <a:endParaRPr lang="en-US" dirty="0"/>
          </a:p>
          <a:p>
            <a:r>
              <a:rPr lang="en-US" dirty="0"/>
              <a:t>I have some more materials here at</a:t>
            </a:r>
            <a:r>
              <a:rPr lang="en-US" baseline="0" dirty="0"/>
              <a:t> the front that go into these plans in more detail</a:t>
            </a:r>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26</a:t>
            </a:fld>
            <a:endParaRPr lang="en-US"/>
          </a:p>
        </p:txBody>
      </p:sp>
    </p:spTree>
    <p:extLst>
      <p:ext uri="{BB962C8B-B14F-4D97-AF65-F5344CB8AC3E}">
        <p14:creationId xmlns:p14="http://schemas.microsoft.com/office/powerpoint/2010/main" val="2090005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ndParaRPr>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4DC8267-A8C0-4EFE-AFC4-C5536BD0984C}" type="slidenum">
              <a:rPr lang="en-US" altLang="en-US" sz="1200" smtClean="0"/>
              <a:pPr/>
              <a:t>27</a:t>
            </a:fld>
            <a:endParaRPr lang="en-US" altLang="en-US" sz="1200" smtClean="0"/>
          </a:p>
        </p:txBody>
      </p:sp>
    </p:spTree>
    <p:extLst>
      <p:ext uri="{BB962C8B-B14F-4D97-AF65-F5344CB8AC3E}">
        <p14:creationId xmlns:p14="http://schemas.microsoft.com/office/powerpoint/2010/main" val="635893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 last thing that I want to ask you all to do before we open enrollment is to take out your phones and pull up this website</a:t>
            </a:r>
          </a:p>
          <a:p>
            <a:endParaRPr lang="en-US" sz="1400" dirty="0"/>
          </a:p>
          <a:p>
            <a:pPr marL="628650" lvl="1" indent="-171450">
              <a:buFont typeface="Arial" panose="020B0604020202020204" pitchFamily="34" charset="0"/>
              <a:buChar char="•"/>
            </a:pPr>
            <a:r>
              <a:rPr lang="en-US" sz="1400" dirty="0" smtClean="0"/>
              <a:t>Enrollment</a:t>
            </a:r>
            <a:r>
              <a:rPr lang="en-US" sz="1400" baseline="0" dirty="0" smtClean="0"/>
              <a:t> link is included above. Please put this link into the browser in your smart phone to reference it later </a:t>
            </a:r>
            <a:r>
              <a:rPr lang="en-US" sz="1400" dirty="0" smtClean="0"/>
              <a:t>(</a:t>
            </a:r>
            <a:r>
              <a:rPr lang="en-US" sz="1400" i="1" dirty="0" smtClean="0"/>
              <a:t>repeat </a:t>
            </a:r>
            <a:r>
              <a:rPr lang="en-US" sz="1400" i="1" dirty="0"/>
              <a:t>this 2x and point to the tour number on the slide)</a:t>
            </a:r>
          </a:p>
          <a:p>
            <a:endParaRPr lang="en-US" sz="1400" dirty="0"/>
          </a:p>
          <a:p>
            <a:r>
              <a:rPr lang="en-US" sz="1400" dirty="0"/>
              <a:t>Do you have this page up on your phones!?!?! Great, this is our group’s tour website where you can find most of the info that I covered tonight as well as the online enrollment platform .</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easiest way to enroll is online but other enrollment options are available-let me know if you need these options after the meeting. On your way out, please trade in your exit tickets, and we will hand</a:t>
            </a:r>
            <a:r>
              <a:rPr lang="en-US" sz="1400" baseline="0" dirty="0"/>
              <a:t> you more information on enrollment, payments plans, and insurance, as well as the </a:t>
            </a:r>
            <a:r>
              <a:rPr lang="en-US" sz="1400" baseline="0" dirty="0" err="1"/>
              <a:t>UnCommon</a:t>
            </a:r>
            <a:r>
              <a:rPr lang="en-US" sz="1400" baseline="0" dirty="0"/>
              <a:t> App pamphlet about turning this experience into a great college essay.</a:t>
            </a:r>
            <a:endParaRPr lang="en-US" sz="1400" dirty="0"/>
          </a:p>
          <a:p>
            <a:endParaRPr lang="en-US" sz="1400" dirty="0"/>
          </a:p>
          <a:p>
            <a:r>
              <a:rPr lang="en-US" sz="1400" dirty="0"/>
              <a:t>At this point, now that you have all the information I encourage you secure your child’s spot </a:t>
            </a:r>
            <a:r>
              <a:rPr lang="en-US" sz="1400" dirty="0" smtClean="0"/>
              <a:t>on</a:t>
            </a:r>
            <a:r>
              <a:rPr lang="en-US" sz="1400" baseline="0" dirty="0" smtClean="0"/>
              <a:t> tour. </a:t>
            </a:r>
            <a:r>
              <a:rPr lang="en-US" sz="1400" dirty="0" smtClean="0"/>
              <a:t>Enrollment </a:t>
            </a:r>
            <a:r>
              <a:rPr lang="en-US" sz="1400" dirty="0"/>
              <a:t>is open and I hope to see your child’s name on my roster!!!! </a:t>
            </a:r>
          </a:p>
          <a:p>
            <a:endParaRPr lang="en-US" sz="1400" dirty="0"/>
          </a:p>
          <a:p>
            <a:r>
              <a:rPr lang="en-US" sz="1400" dirty="0"/>
              <a:t>Note: 95 dollars down</a:t>
            </a:r>
            <a:r>
              <a:rPr lang="en-US" sz="1400" baseline="0" dirty="0"/>
              <a:t> to enroll. Any questions can be directed to the enrollment booklet or </a:t>
            </a:r>
            <a:r>
              <a:rPr lang="en-US" sz="1200" b="0" i="1" u="none" strike="noStrike" kern="1200" dirty="0">
                <a:solidFill>
                  <a:schemeClr val="tx1"/>
                </a:solidFill>
                <a:effectLst/>
                <a:latin typeface="+mn-lt"/>
                <a:ea typeface="+mn-ea"/>
                <a:cs typeface="+mn-cs"/>
              </a:rPr>
              <a:t>800-665-5364</a:t>
            </a:r>
            <a:endParaRPr lang="en-US" sz="1400" dirty="0"/>
          </a:p>
          <a:p>
            <a:endParaRPr lang="en-US" sz="1400" dirty="0"/>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28</a:t>
            </a:fld>
            <a:endParaRPr lang="en-US"/>
          </a:p>
        </p:txBody>
      </p:sp>
    </p:spTree>
    <p:extLst>
      <p:ext uri="{BB962C8B-B14F-4D97-AF65-F5344CB8AC3E}">
        <p14:creationId xmlns:p14="http://schemas.microsoft.com/office/powerpoint/2010/main" val="4179212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Display</a:t>
            </a:r>
            <a:r>
              <a:rPr lang="en-US" i="1" baseline="0" dirty="0" smtClean="0"/>
              <a:t> learning outcome slides as families come into meeting</a:t>
            </a:r>
            <a:endParaRPr lang="en-US" i="1" dirty="0" smtClean="0"/>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3</a:t>
            </a:fld>
            <a:endParaRPr lang="en-US"/>
          </a:p>
        </p:txBody>
      </p:sp>
    </p:spTree>
    <p:extLst>
      <p:ext uri="{BB962C8B-B14F-4D97-AF65-F5344CB8AC3E}">
        <p14:creationId xmlns:p14="http://schemas.microsoft.com/office/powerpoint/2010/main" val="48839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Display</a:t>
            </a:r>
            <a:r>
              <a:rPr lang="en-US" i="1" baseline="0" dirty="0" smtClean="0"/>
              <a:t> learning outcome slides as families come into meeting</a:t>
            </a:r>
            <a:endParaRPr lang="en-US" i="1" dirty="0"/>
          </a:p>
        </p:txBody>
      </p:sp>
      <p:sp>
        <p:nvSpPr>
          <p:cNvPr id="4" name="Slide Number Placeholder 3"/>
          <p:cNvSpPr>
            <a:spLocks noGrp="1"/>
          </p:cNvSpPr>
          <p:nvPr>
            <p:ph type="sldNum" sz="quarter" idx="10"/>
          </p:nvPr>
        </p:nvSpPr>
        <p:spPr/>
        <p:txBody>
          <a:bodyPr/>
          <a:lstStyle/>
          <a:p>
            <a:fld id="{87D64634-E714-47C7-9311-F8CAB9F8E533}" type="slidenum">
              <a:rPr lang="en-US" smtClean="0"/>
              <a:t>4</a:t>
            </a:fld>
            <a:endParaRPr lang="en-US"/>
          </a:p>
        </p:txBody>
      </p:sp>
    </p:spTree>
    <p:extLst>
      <p:ext uri="{BB962C8B-B14F-4D97-AF65-F5344CB8AC3E}">
        <p14:creationId xmlns:p14="http://schemas.microsoft.com/office/powerpoint/2010/main" val="4208535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Display</a:t>
            </a:r>
            <a:r>
              <a:rPr lang="en-US" i="1" baseline="0" dirty="0" smtClean="0"/>
              <a:t> learning outcome slides as families come into meeting</a:t>
            </a:r>
            <a:endParaRPr lang="en-US" i="1" dirty="0" smtClean="0"/>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5</a:t>
            </a:fld>
            <a:endParaRPr lang="en-US"/>
          </a:p>
        </p:txBody>
      </p:sp>
    </p:spTree>
    <p:extLst>
      <p:ext uri="{BB962C8B-B14F-4D97-AF65-F5344CB8AC3E}">
        <p14:creationId xmlns:p14="http://schemas.microsoft.com/office/powerpoint/2010/main" val="337476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Display</a:t>
            </a:r>
            <a:r>
              <a:rPr lang="en-US" i="1" baseline="0" dirty="0" smtClean="0"/>
              <a:t> learning outcome slides as families come into meeting</a:t>
            </a:r>
            <a:endParaRPr lang="en-US" i="1" dirty="0" smtClean="0"/>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6</a:t>
            </a:fld>
            <a:endParaRPr lang="en-US"/>
          </a:p>
        </p:txBody>
      </p:sp>
    </p:spTree>
    <p:extLst>
      <p:ext uri="{BB962C8B-B14F-4D97-AF65-F5344CB8AC3E}">
        <p14:creationId xmlns:p14="http://schemas.microsoft.com/office/powerpoint/2010/main" val="415754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Display</a:t>
            </a:r>
            <a:r>
              <a:rPr lang="en-US" i="1" baseline="0" dirty="0" smtClean="0"/>
              <a:t> learning outcome slides as families come into meeting</a:t>
            </a:r>
            <a:endParaRPr lang="en-US" i="1" dirty="0" smtClean="0"/>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7</a:t>
            </a:fld>
            <a:endParaRPr lang="en-US"/>
          </a:p>
        </p:txBody>
      </p:sp>
    </p:spTree>
    <p:extLst>
      <p:ext uri="{BB962C8B-B14F-4D97-AF65-F5344CB8AC3E}">
        <p14:creationId xmlns:p14="http://schemas.microsoft.com/office/powerpoint/2010/main" val="197915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Display</a:t>
            </a:r>
            <a:r>
              <a:rPr lang="en-US" i="1" baseline="0" dirty="0" smtClean="0"/>
              <a:t> learning outcome slides as families come into meeting</a:t>
            </a:r>
            <a:endParaRPr lang="en-US" i="1" dirty="0" smtClean="0"/>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8</a:t>
            </a:fld>
            <a:endParaRPr lang="en-US"/>
          </a:p>
        </p:txBody>
      </p:sp>
    </p:spTree>
    <p:extLst>
      <p:ext uri="{BB962C8B-B14F-4D97-AF65-F5344CB8AC3E}">
        <p14:creationId xmlns:p14="http://schemas.microsoft.com/office/powerpoint/2010/main" val="1550768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into the fun stuff let’s quickly go over some housekeeping on what you can expect from tonight’s meeting. </a:t>
            </a:r>
          </a:p>
          <a:p>
            <a:endParaRPr lang="en-US" dirty="0"/>
          </a:p>
          <a:p>
            <a:r>
              <a:rPr lang="en-US" b="1" dirty="0"/>
              <a:t>Meeting Goal:  </a:t>
            </a:r>
          </a:p>
          <a:p>
            <a:pPr marL="171450" indent="-171450">
              <a:buFont typeface="Arial" panose="020B0604020202020204" pitchFamily="34" charset="0"/>
              <a:buChar char="•"/>
            </a:pPr>
            <a:r>
              <a:rPr lang="en-US" dirty="0"/>
              <a:t>For you to walk away from tonight with all the info that you need in order to make a decision about sending your child on this educational tour.</a:t>
            </a:r>
          </a:p>
          <a:p>
            <a:endParaRPr lang="en-US" b="1" dirty="0"/>
          </a:p>
          <a:p>
            <a:r>
              <a:rPr lang="en-US" b="1" dirty="0"/>
              <a:t>My Goal: </a:t>
            </a:r>
          </a:p>
          <a:p>
            <a:pPr marL="171450" indent="-171450">
              <a:buFont typeface="Arial" panose="020B0604020202020204" pitchFamily="34" charset="0"/>
              <a:buChar char="•"/>
            </a:pPr>
            <a:r>
              <a:rPr lang="en-US" dirty="0"/>
              <a:t>To be respectful of your time and get you all out of here at a timely manner, I know that everyone is hungry and ready to call it day. </a:t>
            </a:r>
          </a:p>
          <a:p>
            <a:endParaRPr lang="en-US" dirty="0"/>
          </a:p>
          <a:p>
            <a:pPr marL="171450" indent="-171450">
              <a:buFont typeface="Arial" panose="020B0604020202020204" pitchFamily="34" charset="0"/>
              <a:buChar char="•"/>
            </a:pPr>
            <a:r>
              <a:rPr lang="en-US" dirty="0"/>
              <a:t>In order to do this I want to ask that you write down all of your questions on the back of the exit ticket and hand it into me at the end of the meeting.</a:t>
            </a:r>
          </a:p>
          <a:p>
            <a:endParaRPr lang="en-US" dirty="0"/>
          </a:p>
          <a:p>
            <a:pPr marL="171450" indent="-171450">
              <a:buFont typeface="Arial" panose="020B0604020202020204" pitchFamily="34" charset="0"/>
              <a:buChar char="•"/>
            </a:pPr>
            <a:r>
              <a:rPr lang="en-US" dirty="0"/>
              <a:t>I will be sure to address each of your questions either in person at the end of the meeting or as part of my follow up emails tonight, in an effort to not hold up the presentation. Point being, hold our Q’s.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But It’s possible you won’t have any questions after this presentation because I think I will touch on all of the areas were questions typically stem from. </a:t>
            </a:r>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9</a:t>
            </a:fld>
            <a:endParaRPr lang="en-US"/>
          </a:p>
        </p:txBody>
      </p:sp>
    </p:spTree>
    <p:extLst>
      <p:ext uri="{BB962C8B-B14F-4D97-AF65-F5344CB8AC3E}">
        <p14:creationId xmlns:p14="http://schemas.microsoft.com/office/powerpoint/2010/main" val="2968785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em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5F37D3-1AF1-42D1-9013-101720A94890}"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4599E-059F-4DCC-BF11-A22205D1E4B5}" type="slidenum">
              <a:rPr lang="en-US" smtClean="0"/>
              <a:t>‹#›</a:t>
            </a:fld>
            <a:endParaRPr lang="en-US"/>
          </a:p>
        </p:txBody>
      </p:sp>
    </p:spTree>
    <p:extLst>
      <p:ext uri="{BB962C8B-B14F-4D97-AF65-F5344CB8AC3E}">
        <p14:creationId xmlns:p14="http://schemas.microsoft.com/office/powerpoint/2010/main" val="86797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0" y="-1"/>
            <a:ext cx="12192000" cy="1736616"/>
          </a:xfrm>
          <a:prstGeom prst="rect">
            <a:avLst/>
          </a:prstGeom>
          <a:solidFill>
            <a:srgbClr val="EB0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66497FE-AC8D-4932-B56B-7809BDE31F7E}"/>
              </a:ext>
            </a:extLst>
          </p:cNvPr>
          <p:cNvGrpSpPr/>
          <p:nvPr userDrawn="1"/>
        </p:nvGrpSpPr>
        <p:grpSpPr>
          <a:xfrm>
            <a:off x="243374" y="1956429"/>
            <a:ext cx="11668166" cy="4673319"/>
            <a:chOff x="243374" y="1956429"/>
            <a:chExt cx="11668166" cy="4673319"/>
          </a:xfrm>
        </p:grpSpPr>
        <p:grpSp>
          <p:nvGrpSpPr>
            <p:cNvPr id="36" name="Group 35">
              <a:extLst>
                <a:ext uri="{FF2B5EF4-FFF2-40B4-BE49-F238E27FC236}">
                  <a16:creationId xmlns:a16="http://schemas.microsoft.com/office/drawing/2014/main" id="{466B6A43-0B08-40A6-8A0C-815348FFDFB4}"/>
                </a:ext>
              </a:extLst>
            </p:cNvPr>
            <p:cNvGrpSpPr/>
            <p:nvPr userDrawn="1"/>
          </p:nvGrpSpPr>
          <p:grpSpPr>
            <a:xfrm>
              <a:off x="555145" y="1956429"/>
              <a:ext cx="11356395" cy="4673319"/>
              <a:chOff x="555145" y="1956429"/>
              <a:chExt cx="11356395" cy="4673319"/>
            </a:xfrm>
          </p:grpSpPr>
          <p:sp>
            <p:nvSpPr>
              <p:cNvPr id="7" name="Content Placeholder 2"/>
              <p:cNvSpPr txBox="1">
                <a:spLocks/>
              </p:cNvSpPr>
              <p:nvPr userDrawn="1"/>
            </p:nvSpPr>
            <p:spPr>
              <a:xfrm>
                <a:off x="555145" y="1956429"/>
                <a:ext cx="4724752" cy="4610435"/>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Arial" panose="020B0604020202020204" pitchFamily="34" charset="0"/>
                    <a:cs typeface="Arial" panose="020B0604020202020204" pitchFamily="34" charset="0"/>
                  </a:rPr>
                  <a:t>Round-trip airfare</a:t>
                </a:r>
              </a:p>
              <a:p>
                <a:pPr algn="l"/>
                <a:r>
                  <a:rPr lang="en-US" dirty="0">
                    <a:latin typeface="Arial" panose="020B0604020202020204" pitchFamily="34" charset="0"/>
                    <a:cs typeface="Arial" panose="020B0604020202020204" pitchFamily="34" charset="0"/>
                  </a:rPr>
                  <a:t>Safe, quality hotel rooms</a:t>
                </a:r>
              </a:p>
              <a:p>
                <a:pPr algn="l"/>
                <a:r>
                  <a:rPr lang="en-US" dirty="0">
                    <a:latin typeface="Arial" panose="020B0604020202020204" pitchFamily="34" charset="0"/>
                    <a:cs typeface="Arial" panose="020B0604020202020204" pitchFamily="34" charset="0"/>
                  </a:rPr>
                  <a:t>24/7 bilingual Tour Director</a:t>
                </a:r>
              </a:p>
              <a:p>
                <a:pPr algn="l"/>
                <a:r>
                  <a:rPr lang="en-US" dirty="0">
                    <a:latin typeface="Arial" panose="020B0604020202020204" pitchFamily="34" charset="0"/>
                    <a:cs typeface="Arial" panose="020B0604020202020204" pitchFamily="34" charset="0"/>
                  </a:rPr>
                  <a:t>On-tour transportation</a:t>
                </a:r>
              </a:p>
              <a:p>
                <a:pPr algn="l"/>
                <a:r>
                  <a:rPr lang="en-US" dirty="0">
                    <a:latin typeface="Arial" panose="020B0604020202020204" pitchFamily="34" charset="0"/>
                    <a:cs typeface="Arial" panose="020B0604020202020204" pitchFamily="34" charset="0"/>
                  </a:rPr>
                  <a:t>Educational itinerary</a:t>
                </a:r>
              </a:p>
              <a:p>
                <a:pPr algn="l"/>
                <a:r>
                  <a:rPr lang="en-US" dirty="0">
                    <a:latin typeface="Arial" panose="020B0604020202020204" pitchFamily="34" charset="0"/>
                    <a:cs typeface="Arial" panose="020B0604020202020204" pitchFamily="34" charset="0"/>
                  </a:rPr>
                  <a:t>Guided tours and activities</a:t>
                </a:r>
              </a:p>
              <a:p>
                <a:pPr algn="l"/>
                <a:endParaRPr lang="en-US" dirty="0">
                  <a:latin typeface="Arial" panose="020B0604020202020204" pitchFamily="34" charset="0"/>
                  <a:cs typeface="Arial" panose="020B0604020202020204" pitchFamily="34" charset="0"/>
                </a:endParaRPr>
              </a:p>
              <a:p>
                <a:pPr algn="l">
                  <a:spcBef>
                    <a:spcPts val="1000"/>
                  </a:spcBef>
                </a:pPr>
                <a:r>
                  <a:rPr lang="en-US" dirty="0">
                    <a:latin typeface="Arial" panose="020B0604020202020204" pitchFamily="34" charset="0"/>
                    <a:cs typeface="Arial" panose="020B0604020202020204" pitchFamily="34" charset="0"/>
                  </a:rPr>
                  <a:t>24/7 </a:t>
                </a:r>
                <a:r>
                  <a:rPr lang="en-US" sz="2400" kern="1200" dirty="0">
                    <a:solidFill>
                      <a:schemeClr val="tx1"/>
                    </a:solidFill>
                    <a:latin typeface="Arial" panose="020B0604020202020204" pitchFamily="34" charset="0"/>
                    <a:ea typeface="+mn-ea"/>
                    <a:cs typeface="Arial" panose="020B0604020202020204" pitchFamily="34" charset="0"/>
                  </a:rPr>
                  <a:t>on-tour</a:t>
                </a:r>
                <a:r>
                  <a:rPr lang="en-US" dirty="0">
                    <a:latin typeface="Arial" panose="020B0604020202020204" pitchFamily="34" charset="0"/>
                    <a:cs typeface="Arial" panose="020B0604020202020204" pitchFamily="34" charset="0"/>
                  </a:rPr>
                  <a:t> assistance</a:t>
                </a:r>
              </a:p>
              <a:p>
                <a:pPr algn="l"/>
                <a:r>
                  <a:rPr lang="en-US" dirty="0">
                    <a:latin typeface="Arial" panose="020B0604020202020204" pitchFamily="34" charset="0"/>
                    <a:cs typeface="Arial" panose="020B0604020202020204" pitchFamily="34" charset="0"/>
                  </a:rPr>
                  <a:t>Traveler Support Team</a:t>
                </a:r>
              </a:p>
              <a:p>
                <a:pPr algn="l"/>
                <a:r>
                  <a:rPr lang="en-US" dirty="0">
                    <a:latin typeface="Arial" panose="020B0604020202020204" pitchFamily="34" charset="0"/>
                    <a:cs typeface="Arial" panose="020B0604020202020204" pitchFamily="34" charset="0"/>
                  </a:rPr>
                  <a:t>Tour Donation Page </a:t>
                </a:r>
              </a:p>
            </p:txBody>
          </p:sp>
          <p:sp>
            <p:nvSpPr>
              <p:cNvPr id="8" name="Content Placeholder 21"/>
              <p:cNvSpPr txBox="1">
                <a:spLocks/>
              </p:cNvSpPr>
              <p:nvPr userDrawn="1"/>
            </p:nvSpPr>
            <p:spPr>
              <a:xfrm>
                <a:off x="6377343" y="1964366"/>
                <a:ext cx="5486400" cy="186009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weShare online education platform</a:t>
                </a:r>
              </a:p>
              <a:p>
                <a:pPr marL="0" indent="0">
                  <a:buNone/>
                </a:pPr>
                <a:r>
                  <a:rPr lang="en-US" sz="2400" dirty="0">
                    <a:latin typeface="Arial" panose="020B0604020202020204" pitchFamily="34" charset="0"/>
                    <a:cs typeface="Arial" panose="020B0604020202020204" pitchFamily="34" charset="0"/>
                  </a:rPr>
                  <a:t>UnCommon App college essay toolkit </a:t>
                </a:r>
              </a:p>
              <a:p>
                <a:pPr marL="0" indent="0">
                  <a:buNone/>
                </a:pPr>
                <a:r>
                  <a:rPr lang="en-US" sz="2400" dirty="0">
                    <a:latin typeface="Arial" panose="020B0604020202020204" pitchFamily="34" charset="0"/>
                    <a:cs typeface="Arial" panose="020B0604020202020204" pitchFamily="34" charset="0"/>
                  </a:rPr>
                  <a:t>Travel backpack</a:t>
                </a:r>
              </a:p>
              <a:p>
                <a:pPr marL="0" indent="0">
                  <a:buNone/>
                </a:pPr>
                <a:endParaRPr lang="en-US" sz="2000" dirty="0"/>
              </a:p>
            </p:txBody>
          </p:sp>
          <p:sp>
            <p:nvSpPr>
              <p:cNvPr id="10" name="Content Placeholder 22"/>
              <p:cNvSpPr txBox="1">
                <a:spLocks/>
              </p:cNvSpPr>
              <p:nvPr userDrawn="1"/>
            </p:nvSpPr>
            <p:spPr>
              <a:xfrm>
                <a:off x="6425140" y="4286988"/>
                <a:ext cx="5486400" cy="234276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Passport and visa fees</a:t>
                </a:r>
              </a:p>
              <a:p>
                <a:pPr marL="0" indent="0">
                  <a:buNone/>
                </a:pPr>
                <a:r>
                  <a:rPr lang="en-US" sz="2400" dirty="0">
                    <a:latin typeface="Arial" panose="020B0604020202020204" pitchFamily="34" charset="0"/>
                    <a:cs typeface="Arial" panose="020B0604020202020204" pitchFamily="34" charset="0"/>
                  </a:rPr>
                  <a:t>Airport baggage fees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Spending money</a:t>
                </a:r>
              </a:p>
              <a:p>
                <a:pPr marL="0" indent="0">
                  <a:buNone/>
                </a:pPr>
                <a:r>
                  <a:rPr lang="en-US" sz="2400" dirty="0">
                    <a:latin typeface="Arial" panose="020B0604020202020204" pitchFamily="34" charset="0"/>
                    <a:cs typeface="Arial" panose="020B0604020202020204" pitchFamily="34" charset="0"/>
                  </a:rPr>
                  <a:t>Tips</a:t>
                </a:r>
              </a:p>
            </p:txBody>
          </p:sp>
        </p:grpSp>
        <p:grpSp>
          <p:nvGrpSpPr>
            <p:cNvPr id="2" name="Group 1">
              <a:extLst>
                <a:ext uri="{FF2B5EF4-FFF2-40B4-BE49-F238E27FC236}">
                  <a16:creationId xmlns:a16="http://schemas.microsoft.com/office/drawing/2014/main" id="{C496C14C-8A25-4F13-8838-9D62CC8C7134}"/>
                </a:ext>
              </a:extLst>
            </p:cNvPr>
            <p:cNvGrpSpPr/>
            <p:nvPr userDrawn="1"/>
          </p:nvGrpSpPr>
          <p:grpSpPr>
            <a:xfrm>
              <a:off x="243374" y="2021518"/>
              <a:ext cx="269875" cy="4370967"/>
              <a:chOff x="243374" y="2021518"/>
              <a:chExt cx="269875" cy="4370967"/>
            </a:xfrm>
          </p:grpSpPr>
          <p:pic>
            <p:nvPicPr>
              <p:cNvPr id="11" name="Picture 1"/>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43374" y="2021518"/>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43374" y="2473285"/>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43374" y="3421146"/>
                <a:ext cx="2603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243374" y="3868525"/>
                <a:ext cx="255587"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243374" y="2983790"/>
                <a:ext cx="2698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4"/>
              <p:cNvPicPr>
                <a:picLocks noChangeAspect="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243374" y="4326938"/>
                <a:ext cx="266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p:cNvPicPr>
                <a:picLocks noChangeAspect="1"/>
              </p:cNvPicPr>
              <p:nvPr userDrawn="1"/>
            </p:nvPicPr>
            <p:blipFill>
              <a:blip r:embed="rId8" cstate="email">
                <a:extLst>
                  <a:ext uri="{28A0092B-C50C-407E-A947-70E740481C1C}">
                    <a14:useLocalDpi xmlns:a14="http://schemas.microsoft.com/office/drawing/2010/main" val="0"/>
                  </a:ext>
                </a:extLst>
              </a:blip>
              <a:srcRect/>
              <a:stretch>
                <a:fillRect/>
              </a:stretch>
            </p:blipFill>
            <p:spPr bwMode="auto">
              <a:xfrm>
                <a:off x="243374" y="4775162"/>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p:cNvPicPr>
                <a:picLocks noChangeAspect="1"/>
              </p:cNvPicPr>
              <p:nvPr userDrawn="1"/>
            </p:nvPicPr>
            <p:blipFill>
              <a:blip r:embed="rId9" cstate="email">
                <a:extLst>
                  <a:ext uri="{28A0092B-C50C-407E-A947-70E740481C1C}">
                    <a14:useLocalDpi xmlns:a14="http://schemas.microsoft.com/office/drawing/2010/main" val="0"/>
                  </a:ext>
                </a:extLst>
              </a:blip>
              <a:srcRect/>
              <a:stretch>
                <a:fillRect/>
              </a:stretch>
            </p:blipFill>
            <p:spPr bwMode="auto">
              <a:xfrm>
                <a:off x="243374" y="5686993"/>
                <a:ext cx="2698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p:cNvPicPr>
                <a:picLocks noChangeAspect="1"/>
              </p:cNvPicPr>
              <p:nvPr userDrawn="1"/>
            </p:nvPicPr>
            <p:blipFill>
              <a:blip r:embed="rId10" cstate="email">
                <a:extLst>
                  <a:ext uri="{28A0092B-C50C-407E-A947-70E740481C1C}">
                    <a14:useLocalDpi xmlns:a14="http://schemas.microsoft.com/office/drawing/2010/main" val="0"/>
                  </a:ext>
                </a:extLst>
              </a:blip>
              <a:srcRect/>
              <a:stretch>
                <a:fillRect/>
              </a:stretch>
            </p:blipFill>
            <p:spPr bwMode="auto">
              <a:xfrm>
                <a:off x="243374" y="5221765"/>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4"/>
              <p:cNvPicPr>
                <a:picLocks noChangeAspect="1"/>
              </p:cNvPicPr>
              <p:nvPr userDrawn="1"/>
            </p:nvPicPr>
            <p:blipFill>
              <a:blip r:embed="rId11" cstate="email">
                <a:extLst>
                  <a:ext uri="{28A0092B-C50C-407E-A947-70E740481C1C}">
                    <a14:useLocalDpi xmlns:a14="http://schemas.microsoft.com/office/drawing/2010/main" val="0"/>
                  </a:ext>
                </a:extLst>
              </a:blip>
              <a:srcRect/>
              <a:stretch>
                <a:fillRect/>
              </a:stretch>
            </p:blipFill>
            <p:spPr bwMode="auto">
              <a:xfrm>
                <a:off x="243374" y="6138485"/>
                <a:ext cx="2555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31">
              <a:extLst>
                <a:ext uri="{FF2B5EF4-FFF2-40B4-BE49-F238E27FC236}">
                  <a16:creationId xmlns:a16="http://schemas.microsoft.com/office/drawing/2014/main" id="{6BFCCC65-7B86-4005-AAEC-9AF1744BBF74}"/>
                </a:ext>
              </a:extLst>
            </p:cNvPr>
            <p:cNvGrpSpPr/>
            <p:nvPr userDrawn="1"/>
          </p:nvGrpSpPr>
          <p:grpSpPr>
            <a:xfrm>
              <a:off x="6092068" y="2037393"/>
              <a:ext cx="300735" cy="4383823"/>
              <a:chOff x="6092068" y="2037393"/>
              <a:chExt cx="300735" cy="4383823"/>
            </a:xfrm>
          </p:grpSpPr>
          <p:grpSp>
            <p:nvGrpSpPr>
              <p:cNvPr id="5" name="Group 4">
                <a:extLst>
                  <a:ext uri="{FF2B5EF4-FFF2-40B4-BE49-F238E27FC236}">
                    <a16:creationId xmlns:a16="http://schemas.microsoft.com/office/drawing/2014/main" id="{EDBB5DA9-1129-49C0-86ED-F8AC569EB8F3}"/>
                  </a:ext>
                </a:extLst>
              </p:cNvPr>
              <p:cNvGrpSpPr/>
              <p:nvPr userDrawn="1"/>
            </p:nvGrpSpPr>
            <p:grpSpPr>
              <a:xfrm>
                <a:off x="6092068" y="4341972"/>
                <a:ext cx="300735" cy="2079244"/>
                <a:chOff x="6092068" y="4341972"/>
                <a:chExt cx="300735" cy="2079244"/>
              </a:xfrm>
            </p:grpSpPr>
            <p:pic>
              <p:nvPicPr>
                <p:cNvPr id="23" name="Picture 32"/>
                <p:cNvPicPr>
                  <a:picLocks noChangeAspect="1"/>
                </p:cNvPicPr>
                <p:nvPr userDrawn="1"/>
              </p:nvPicPr>
              <p:blipFill>
                <a:blip r:embed="rId12" cstate="email">
                  <a:extLst>
                    <a:ext uri="{28A0092B-C50C-407E-A947-70E740481C1C}">
                      <a14:useLocalDpi xmlns:a14="http://schemas.microsoft.com/office/drawing/2010/main" val="0"/>
                    </a:ext>
                  </a:extLst>
                </a:blip>
                <a:srcRect/>
                <a:stretch>
                  <a:fillRect/>
                </a:stretch>
              </p:blipFill>
              <p:spPr bwMode="auto">
                <a:xfrm>
                  <a:off x="6109642" y="6170391"/>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5"/>
                <p:cNvPicPr>
                  <a:picLocks noChangeAspect="1"/>
                </p:cNvPicPr>
                <p:nvPr userDrawn="1"/>
              </p:nvPicPr>
              <p:blipFill>
                <a:blip r:embed="rId8" cstate="email">
                  <a:extLst>
                    <a:ext uri="{28A0092B-C50C-407E-A947-70E740481C1C}">
                      <a14:useLocalDpi xmlns:a14="http://schemas.microsoft.com/office/drawing/2010/main" val="0"/>
                    </a:ext>
                  </a:extLst>
                </a:blip>
                <a:srcRect/>
                <a:stretch>
                  <a:fillRect/>
                </a:stretch>
              </p:blipFill>
              <p:spPr bwMode="auto">
                <a:xfrm>
                  <a:off x="6095994" y="5276851"/>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userDrawn="1"/>
              </p:nvPicPr>
              <p:blipFill>
                <a:blip r:embed="rId13"/>
                <a:stretch>
                  <a:fillRect/>
                </a:stretch>
              </p:blipFill>
              <p:spPr>
                <a:xfrm>
                  <a:off x="6107224" y="5753921"/>
                  <a:ext cx="285579" cy="252808"/>
                </a:xfrm>
                <a:prstGeom prst="rect">
                  <a:avLst/>
                </a:prstGeom>
              </p:spPr>
            </p:pic>
            <p:pic>
              <p:nvPicPr>
                <p:cNvPr id="27" name="Picture 26"/>
                <p:cNvPicPr>
                  <a:picLocks noChangeAspect="1"/>
                </p:cNvPicPr>
                <p:nvPr userDrawn="1"/>
              </p:nvPicPr>
              <p:blipFill>
                <a:blip r:embed="rId14"/>
                <a:stretch>
                  <a:fillRect/>
                </a:stretch>
              </p:blipFill>
              <p:spPr>
                <a:xfrm>
                  <a:off x="6092068" y="4845563"/>
                  <a:ext cx="277725" cy="267626"/>
                </a:xfrm>
                <a:prstGeom prst="rect">
                  <a:avLst/>
                </a:prstGeom>
              </p:spPr>
            </p:pic>
            <p:pic>
              <p:nvPicPr>
                <p:cNvPr id="28" name="Picture 27"/>
                <p:cNvPicPr>
                  <a:picLocks noChangeAspect="1"/>
                </p:cNvPicPr>
                <p:nvPr userDrawn="1"/>
              </p:nvPicPr>
              <p:blipFill>
                <a:blip r:embed="rId15"/>
                <a:stretch>
                  <a:fillRect/>
                </a:stretch>
              </p:blipFill>
              <p:spPr>
                <a:xfrm>
                  <a:off x="6092828" y="4341972"/>
                  <a:ext cx="267421" cy="276189"/>
                </a:xfrm>
                <a:prstGeom prst="rect">
                  <a:avLst/>
                </a:prstGeom>
              </p:spPr>
            </p:pic>
          </p:grpSp>
          <p:grpSp>
            <p:nvGrpSpPr>
              <p:cNvPr id="3" name="Group 2">
                <a:extLst>
                  <a:ext uri="{FF2B5EF4-FFF2-40B4-BE49-F238E27FC236}">
                    <a16:creationId xmlns:a16="http://schemas.microsoft.com/office/drawing/2014/main" id="{377106DC-1C05-44C1-BD1B-15DCB7F7ECCE}"/>
                  </a:ext>
                </a:extLst>
              </p:cNvPr>
              <p:cNvGrpSpPr/>
              <p:nvPr userDrawn="1"/>
            </p:nvGrpSpPr>
            <p:grpSpPr>
              <a:xfrm>
                <a:off x="6095994" y="2037393"/>
                <a:ext cx="269875" cy="1183589"/>
                <a:chOff x="5814650" y="2037393"/>
                <a:chExt cx="269875" cy="1183589"/>
              </a:xfrm>
            </p:grpSpPr>
            <p:pic>
              <p:nvPicPr>
                <p:cNvPr id="13" name="Picture 8"/>
                <p:cNvPicPr>
                  <a:picLocks noChangeAspect="1"/>
                </p:cNvPicPr>
                <p:nvPr userDrawn="1"/>
              </p:nvPicPr>
              <p:blipFill>
                <a:blip r:embed="rId16" cstate="email">
                  <a:extLst>
                    <a:ext uri="{28A0092B-C50C-407E-A947-70E740481C1C}">
                      <a14:useLocalDpi xmlns:a14="http://schemas.microsoft.com/office/drawing/2010/main" val="0"/>
                    </a:ext>
                  </a:extLst>
                </a:blip>
                <a:srcRect/>
                <a:stretch>
                  <a:fillRect/>
                </a:stretch>
              </p:blipFill>
              <p:spPr bwMode="auto">
                <a:xfrm>
                  <a:off x="5814650" y="2952695"/>
                  <a:ext cx="2698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
                <p:cNvPicPr>
                  <a:picLocks noChangeAspect="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5814650" y="2037393"/>
                  <a:ext cx="2555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34"/>
                <p:cNvPicPr>
                  <a:picLocks noChangeAspect="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5814650" y="2454154"/>
                  <a:ext cx="2555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9" name="TextBox 8"/>
          <p:cNvSpPr txBox="1"/>
          <p:nvPr userDrawn="1"/>
        </p:nvSpPr>
        <p:spPr>
          <a:xfrm>
            <a:off x="722113" y="818147"/>
            <a:ext cx="10747773" cy="742191"/>
          </a:xfrm>
          <a:prstGeom prst="rect">
            <a:avLst/>
          </a:prstGeom>
          <a:noFill/>
        </p:spPr>
        <p:txBody>
          <a:bodyPr wrap="square" rtlCol="0">
            <a:spAutoFit/>
          </a:bodyPr>
          <a:lstStyle/>
          <a:p>
            <a:pPr algn="ctr">
              <a:lnSpc>
                <a:spcPct val="75000"/>
              </a:lnSpc>
            </a:pPr>
            <a:r>
              <a:rPr lang="en-US" sz="5400" b="1" dirty="0">
                <a:solidFill>
                  <a:schemeClr val="bg1"/>
                </a:solidFill>
                <a:latin typeface="Century Gothic" panose="020B0502020202020204" pitchFamily="34" charset="0"/>
              </a:rPr>
              <a:t>What’s Included</a:t>
            </a:r>
          </a:p>
        </p:txBody>
      </p:sp>
      <p:cxnSp>
        <p:nvCxnSpPr>
          <p:cNvPr id="29" name="Straight Connector 28"/>
          <p:cNvCxnSpPr/>
          <p:nvPr userDrawn="1"/>
        </p:nvCxnSpPr>
        <p:spPr>
          <a:xfrm>
            <a:off x="3798473" y="1550318"/>
            <a:ext cx="4572000"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30" name="Meals_incl" descr="{&quot;templafy&quot;:{&quot;id&quot;:&quot;2518bf4e-88a5-48aa-b3b4-e64c340e04ca&quot;}}" title="Form.Meals_included.Meal"/>
          <p:cNvSpPr txBox="1"/>
          <p:nvPr userDrawn="1"/>
        </p:nvSpPr>
        <p:spPr>
          <a:xfrm>
            <a:off x="498960" y="4671891"/>
            <a:ext cx="5591116" cy="409974"/>
          </a:xfrm>
          <a:prstGeom prst="rect">
            <a:avLst/>
          </a:prstGeom>
          <a:noFill/>
          <a:ln>
            <a:noFill/>
          </a:ln>
        </p:spPr>
        <p:txBody>
          <a:bodyPr wrap="square" rIns="0" rtlCol="0">
            <a:noAutofit/>
          </a:bodyPr>
          <a:lstStyle/>
          <a:p>
            <a:r>
              <a:rPr lang="en-US" sz="2400" dirty="0">
                <a:latin typeface="Arial" panose="020B0604020202020204" pitchFamily="34" charset="0"/>
                <a:cs typeface="Arial" panose="020B0604020202020204" pitchFamily="34" charset="0"/>
              </a:rPr>
              <a:t>Breakfast and dinner daily</a:t>
            </a:r>
          </a:p>
        </p:txBody>
      </p:sp>
      <p:sp>
        <p:nvSpPr>
          <p:cNvPr id="31" name="Meals_excl" descr="{&quot;templafy&quot;:{&quot;id&quot;:&quot;3958bf8b-2799-4401-b06f-3e8ecbd719e3&quot;}}" title="Form.Meals_excluded.Snack"/>
          <p:cNvSpPr txBox="1"/>
          <p:nvPr userDrawn="1"/>
        </p:nvSpPr>
        <p:spPr>
          <a:xfrm>
            <a:off x="6427594" y="5162631"/>
            <a:ext cx="4737486" cy="461665"/>
          </a:xfrm>
          <a:prstGeom prst="rect">
            <a:avLst/>
          </a:prstGeom>
          <a:noFill/>
          <a:ln>
            <a:noFill/>
          </a:ln>
        </p:spPr>
        <p:txBody>
          <a:bodyPr wrap="square" rtlCol="0">
            <a:spAutoFit/>
          </a:bodyPr>
          <a:lstStyle/>
          <a:p>
            <a:r>
              <a:rPr lang="en-US" sz="2400" dirty="0">
                <a:latin typeface="Arial" panose="020B0604020202020204" pitchFamily="34" charset="0"/>
                <a:cs typeface="Arial" panose="020B0604020202020204" pitchFamily="34" charset="0"/>
              </a:rPr>
              <a:t>Lunches and snacks</a:t>
            </a:r>
          </a:p>
        </p:txBody>
      </p:sp>
      <p:sp>
        <p:nvSpPr>
          <p:cNvPr id="35" name="text" descr="{&quot;templafy&quot;:{&quot;id&quot;:&quot;1f585070-cdf9-41c7-893d-ce21eae859b7&quot;}}" title="text">
            <a:extLst>
              <a:ext uri="{FF2B5EF4-FFF2-40B4-BE49-F238E27FC236}">
                <a16:creationId xmlns:a16="http://schemas.microsoft.com/office/drawing/2014/main" id="{6D946BA1-91E7-4866-AB6F-894E5A7CA0F8}"/>
              </a:ext>
            </a:extLst>
          </p:cNvPr>
          <p:cNvSpPr txBox="1"/>
          <p:nvPr userDrawn="1"/>
        </p:nvSpPr>
        <p:spPr>
          <a:xfrm>
            <a:off x="6374991" y="3289863"/>
            <a:ext cx="5766463" cy="461665"/>
          </a:xfrm>
          <a:prstGeom prst="rect">
            <a:avLst/>
          </a:prstGeom>
          <a:noFill/>
          <a:ln>
            <a:noFill/>
          </a:ln>
        </p:spPr>
        <p:txBody>
          <a:bodyPr wrap="square" rIns="0" rtlCol="0">
            <a:spAutoFit/>
          </a:bodyPr>
          <a:lstStyle/>
          <a:p>
            <a:r>
              <a:rPr lang="en-US" sz="2400" b="0" dirty="0">
                <a:solidFill>
                  <a:schemeClr val="tx1"/>
                </a:solidFill>
                <a:latin typeface="Arial" panose="020B0604020202020204" pitchFamily="34" charset="0"/>
                <a:cs typeface="Arial" panose="020B0604020202020204" pitchFamily="34" charset="0"/>
              </a:rPr>
              <a:t>Global Travel Protection Plan</a:t>
            </a:r>
          </a:p>
        </p:txBody>
      </p:sp>
      <p:sp>
        <p:nvSpPr>
          <p:cNvPr id="34" name="text1" descr="{&quot;templafy&quot;:{&quot;id&quot;:&quot;93e5e498-e762-471b-8682-82cfb8837355&quot;}}" title="text">
            <a:extLst>
              <a:ext uri="{FF2B5EF4-FFF2-40B4-BE49-F238E27FC236}">
                <a16:creationId xmlns:a16="http://schemas.microsoft.com/office/drawing/2014/main" id="{E111D207-FBAA-44F9-879A-ED51CEF64C9D}"/>
              </a:ext>
            </a:extLst>
          </p:cNvPr>
          <p:cNvSpPr txBox="1"/>
          <p:nvPr userDrawn="1"/>
        </p:nvSpPr>
        <p:spPr>
          <a:xfrm>
            <a:off x="6373490" y="3865850"/>
            <a:ext cx="5766463" cy="461665"/>
          </a:xfrm>
          <a:prstGeom prst="rect">
            <a:avLst/>
          </a:prstGeom>
          <a:noFill/>
          <a:ln>
            <a:noFill/>
          </a:ln>
        </p:spPr>
        <p:txBody>
          <a:bodyPr wrap="square" rIns="0" rtlCol="0">
            <a:spAutoFit/>
          </a:bodyPr>
          <a:lstStyle/>
          <a:p>
            <a:r>
              <a:rPr lang="en-GB" sz="2400" b="1" dirty="0">
                <a:solidFill>
                  <a:schemeClr val="tx1"/>
                </a:solidFill>
                <a:latin typeface="Arial" panose="020B0604020202020204" pitchFamily="34" charset="0"/>
                <a:cs typeface="Arial" panose="020B0604020202020204" pitchFamily="34" charset="0"/>
              </a:rPr>
              <a:t>(And a few things you'll need to cover)</a:t>
            </a:r>
            <a:endParaRPr lang="en-US" sz="2400" b="1" dirty="0">
              <a:solidFill>
                <a:schemeClr val="tx1"/>
              </a:solidFill>
              <a:latin typeface="Arial" panose="020B0604020202020204" pitchFamily="34" charset="0"/>
              <a:cs typeface="Arial" panose="020B0604020202020204" pitchFamily="34" charset="0"/>
            </a:endParaRPr>
          </a:p>
        </p:txBody>
      </p:sp>
      <p:pic>
        <p:nvPicPr>
          <p:cNvPr id="39" name="image" descr="{&quot;templafy&quot;:{&quot;id&quot;:&quot;0a90b157-1a31-46ac-9721-ca45a7ee74d7&quot;}}" title="image">
            <a:extLst>
              <a:ext uri="{FF2B5EF4-FFF2-40B4-BE49-F238E27FC236}">
                <a16:creationId xmlns:a16="http://schemas.microsoft.com/office/drawing/2014/main" id="{FBE3B49B-E5DC-48A4-974B-303546456215}"/>
              </a:ext>
            </a:extLst>
          </p:cNvPr>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6081512" y="3391467"/>
            <a:ext cx="281103" cy="287577"/>
          </a:xfrm>
          <a:prstGeom prst="rect">
            <a:avLst/>
          </a:prstGeom>
        </p:spPr>
      </p:pic>
      <p:pic>
        <p:nvPicPr>
          <p:cNvPr id="38" name="image2" descr="{&quot;templafy&quot;:{&quot;id&quot;:&quot;7645a7c6-1831-4587-929a-3d8874dc7d74&quot;}}" hidden="1" title="image">
            <a:extLst>
              <a:ext uri="{FF2B5EF4-FFF2-40B4-BE49-F238E27FC236}">
                <a16:creationId xmlns:a16="http://schemas.microsoft.com/office/drawing/2014/main" id="{58CD9DCE-CD62-4017-A3B0-94EDF792E01C}"/>
              </a:ext>
            </a:extLst>
          </p:cNvPr>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6081104" y="3881586"/>
            <a:ext cx="281103" cy="287577"/>
          </a:xfrm>
          <a:prstGeom prst="rect">
            <a:avLst/>
          </a:prstGeom>
        </p:spPr>
      </p:pic>
      <p:sp>
        <p:nvSpPr>
          <p:cNvPr id="40" name="text3" descr="{&quot;templafy&quot;:{&quot;id&quot;:&quot;6a6fd2cc-f03a-4f59-a3b6-b6d9a8c77a97&quot;}}" hidden="1" title="text">
            <a:extLst>
              <a:ext uri="{FF2B5EF4-FFF2-40B4-BE49-F238E27FC236}">
                <a16:creationId xmlns:a16="http://schemas.microsoft.com/office/drawing/2014/main" id="{760100BD-84A0-4EE1-A594-A9E6607128ED}"/>
              </a:ext>
            </a:extLst>
          </p:cNvPr>
          <p:cNvSpPr txBox="1"/>
          <p:nvPr userDrawn="1"/>
        </p:nvSpPr>
        <p:spPr>
          <a:xfrm>
            <a:off x="6433324" y="3794793"/>
            <a:ext cx="5706629" cy="461665"/>
          </a:xfrm>
          <a:prstGeom prst="rect">
            <a:avLst/>
          </a:prstGeom>
          <a:noFill/>
          <a:ln>
            <a:noFill/>
          </a:ln>
        </p:spPr>
        <p:txBody>
          <a:bodyPr wrap="square" rIns="0" rtlCol="0">
            <a:spAutoFit/>
          </a:bodyPr>
          <a:lstStyle/>
          <a:p>
            <a:r>
              <a:rPr lang="en-US" sz="2400" b="0" dirty="0">
                <a:solidFill>
                  <a:schemeClr val="tx1"/>
                </a:solidFill>
                <a:latin typeface="Arial" panose="020B0604020202020204" pitchFamily="34" charset="0"/>
                <a:cs typeface="Arial" panose="020B0604020202020204" pitchFamily="34" charset="0"/>
              </a:rPr>
              <a:t>Global Travel Protection Plan</a:t>
            </a:r>
          </a:p>
        </p:txBody>
      </p:sp>
      <p:sp>
        <p:nvSpPr>
          <p:cNvPr id="41" name="text4" descr="{&quot;templafy&quot;:{&quot;id&quot;:&quot;71981dd2-44be-44a1-b216-d1a5d415dd26&quot;}}" hidden="1" title="text">
            <a:extLst>
              <a:ext uri="{FF2B5EF4-FFF2-40B4-BE49-F238E27FC236}">
                <a16:creationId xmlns:a16="http://schemas.microsoft.com/office/drawing/2014/main" id="{D6CAAFCB-BD00-426A-ACBE-B92645140ED8}"/>
              </a:ext>
            </a:extLst>
          </p:cNvPr>
          <p:cNvSpPr txBox="1"/>
          <p:nvPr userDrawn="1"/>
        </p:nvSpPr>
        <p:spPr>
          <a:xfrm>
            <a:off x="6364532" y="3400360"/>
            <a:ext cx="5766463" cy="461665"/>
          </a:xfrm>
          <a:prstGeom prst="rect">
            <a:avLst/>
          </a:prstGeom>
          <a:noFill/>
          <a:ln>
            <a:noFill/>
          </a:ln>
        </p:spPr>
        <p:txBody>
          <a:bodyPr wrap="square" rIns="0" rtlCol="0">
            <a:spAutoFit/>
          </a:bodyPr>
          <a:lstStyle/>
          <a:p>
            <a:r>
              <a:rPr lang="en-GB" sz="2400" b="1" dirty="0">
                <a:solidFill>
                  <a:schemeClr val="tx1"/>
                </a:solidFill>
                <a:latin typeface="Arial" panose="020B0604020202020204" pitchFamily="34" charset="0"/>
                <a:cs typeface="Arial" panose="020B0604020202020204" pitchFamily="34" charset="0"/>
              </a:rPr>
              <a:t>(And a few things you'll need to cover)</a:t>
            </a:r>
            <a:endParaRPr 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89740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osIn">
    <p:spTree>
      <p:nvGrpSpPr>
        <p:cNvPr id="1" name=""/>
        <p:cNvGrpSpPr/>
        <p:nvPr/>
      </p:nvGrpSpPr>
      <p:grpSpPr>
        <a:xfrm>
          <a:off x="0" y="0"/>
          <a:ext cx="0" cy="0"/>
          <a:chOff x="0" y="0"/>
          <a:chExt cx="0" cy="0"/>
        </a:xfrm>
      </p:grpSpPr>
      <p:sp>
        <p:nvSpPr>
          <p:cNvPr id="20" name="Picture1">
            <a:extLst>
              <a:ext uri="{FF2B5EF4-FFF2-40B4-BE49-F238E27FC236}">
                <a16:creationId xmlns:a16="http://schemas.microsoft.com/office/drawing/2014/main" id="{E474D925-B24D-411E-A94A-FD3EDDC211A7}"/>
              </a:ext>
            </a:extLst>
          </p:cNvPr>
          <p:cNvSpPr/>
          <p:nvPr userDrawn="1"/>
        </p:nvSpPr>
        <p:spPr>
          <a:xfrm flipH="1">
            <a:off x="6242284" y="0"/>
            <a:ext cx="5949716" cy="6857998"/>
          </a:xfrm>
          <a:custGeom>
            <a:avLst/>
            <a:gdLst>
              <a:gd name="connsiteX0" fmla="*/ 4311764 w 5949716"/>
              <a:gd name="connsiteY0" fmla="*/ 0 h 6857998"/>
              <a:gd name="connsiteX1" fmla="*/ 0 w 5949716"/>
              <a:gd name="connsiteY1" fmla="*/ 0 h 6857998"/>
              <a:gd name="connsiteX2" fmla="*/ 0 w 5949716"/>
              <a:gd name="connsiteY2" fmla="*/ 6857998 h 6857998"/>
              <a:gd name="connsiteX3" fmla="*/ 4311765 w 5949716"/>
              <a:gd name="connsiteY3" fmla="*/ 6857998 h 6857998"/>
              <a:gd name="connsiteX4" fmla="*/ 4344887 w 5949716"/>
              <a:gd name="connsiteY4" fmla="*/ 6831970 h 6857998"/>
              <a:gd name="connsiteX5" fmla="*/ 5949716 w 5949716"/>
              <a:gd name="connsiteY5" fmla="*/ 3428999 h 6857998"/>
              <a:gd name="connsiteX6" fmla="*/ 4344887 w 5949716"/>
              <a:gd name="connsiteY6" fmla="*/ 2602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9716" h="6857998">
                <a:moveTo>
                  <a:pt x="4311764" y="0"/>
                </a:moveTo>
                <a:lnTo>
                  <a:pt x="0" y="0"/>
                </a:lnTo>
                <a:lnTo>
                  <a:pt x="0" y="6857998"/>
                </a:lnTo>
                <a:lnTo>
                  <a:pt x="4311765" y="6857998"/>
                </a:lnTo>
                <a:lnTo>
                  <a:pt x="4344887" y="6831970"/>
                </a:lnTo>
                <a:cubicBezTo>
                  <a:pt x="5324996" y="6023111"/>
                  <a:pt x="5949716" y="4799011"/>
                  <a:pt x="5949716" y="3428999"/>
                </a:cubicBezTo>
                <a:cubicBezTo>
                  <a:pt x="5949716" y="2058988"/>
                  <a:pt x="5324996" y="834887"/>
                  <a:pt x="4344887" y="26029"/>
                </a:cubicBezTo>
                <a:close/>
              </a:path>
            </a:pathLst>
          </a:cu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1" name="Oval scholar">
            <a:extLst>
              <a:ext uri="{FF2B5EF4-FFF2-40B4-BE49-F238E27FC236}">
                <a16:creationId xmlns:a16="http://schemas.microsoft.com/office/drawing/2014/main" id="{23A08745-453D-4B31-AB55-C06075F235AE}"/>
              </a:ext>
            </a:extLst>
          </p:cNvPr>
          <p:cNvSpPr>
            <a:spLocks noChangeAspect="1"/>
          </p:cNvSpPr>
          <p:nvPr userDrawn="1"/>
        </p:nvSpPr>
        <p:spPr>
          <a:xfrm rot="21300000">
            <a:off x="8953500" y="320842"/>
            <a:ext cx="2880000" cy="2880000"/>
          </a:xfrm>
          <a:prstGeom prst="ellipse">
            <a:avLst/>
          </a:prstGeom>
          <a:solidFill>
            <a:srgbClr val="EB008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spcAft>
                <a:spcPts val="1200"/>
              </a:spcAft>
            </a:pPr>
            <a:endParaRPr lang="en-GB" b="1" i="1" dirty="0">
              <a:solidFill>
                <a:schemeClr val="bg1"/>
              </a:solidFill>
              <a:latin typeface="Century Gothic" panose="020B0502020202020204" pitchFamily="34" charset="0"/>
            </a:endParaRPr>
          </a:p>
        </p:txBody>
      </p:sp>
      <p:sp>
        <p:nvSpPr>
          <p:cNvPr id="2" name="Title 1">
            <a:extLst>
              <a:ext uri="{FF2B5EF4-FFF2-40B4-BE49-F238E27FC236}">
                <a16:creationId xmlns:a16="http://schemas.microsoft.com/office/drawing/2014/main" id="{AEA0F239-3DB5-42E5-858C-DB36079B2E96}"/>
              </a:ext>
            </a:extLst>
          </p:cNvPr>
          <p:cNvSpPr>
            <a:spLocks noGrp="1"/>
          </p:cNvSpPr>
          <p:nvPr>
            <p:ph type="title" hasCustomPrompt="1"/>
          </p:nvPr>
        </p:nvSpPr>
        <p:spPr>
          <a:xfrm>
            <a:off x="556972" y="522566"/>
            <a:ext cx="5334000" cy="1022350"/>
          </a:xfrm>
        </p:spPr>
        <p:txBody>
          <a:bodyPr>
            <a:normAutofit/>
          </a:bodyPr>
          <a:lstStyle>
            <a:lvl1pPr algn="ctr">
              <a:lnSpc>
                <a:spcPct val="125000"/>
              </a:lnSpc>
              <a:defRPr lang="en-GB" sz="5400" b="1" kern="1200" dirty="0">
                <a:solidFill>
                  <a:schemeClr val="tx1"/>
                </a:solidFill>
                <a:latin typeface="Century Gothic" panose="020B0502020202020204" pitchFamily="34" charset="0"/>
                <a:ea typeface="+mn-ea"/>
                <a:cs typeface="+mn-cs"/>
              </a:defRPr>
            </a:lvl1pPr>
          </a:lstStyle>
          <a:p>
            <a:r>
              <a:rPr lang="en-US" dirty="0"/>
              <a:t>Who’s in?</a:t>
            </a:r>
            <a:endParaRPr lang="en-GB" dirty="0"/>
          </a:p>
        </p:txBody>
      </p:sp>
      <p:sp>
        <p:nvSpPr>
          <p:cNvPr id="3" name="Date Placeholder 2">
            <a:extLst>
              <a:ext uri="{FF2B5EF4-FFF2-40B4-BE49-F238E27FC236}">
                <a16:creationId xmlns:a16="http://schemas.microsoft.com/office/drawing/2014/main" id="{673850B1-0EE6-4AA5-B317-E6C3ECA4747A}"/>
              </a:ext>
            </a:extLst>
          </p:cNvPr>
          <p:cNvSpPr>
            <a:spLocks noGrp="1"/>
          </p:cNvSpPr>
          <p:nvPr>
            <p:ph type="dt" sz="half" idx="10"/>
          </p:nvPr>
        </p:nvSpPr>
        <p:spPr/>
        <p:txBody>
          <a:bodyPr/>
          <a:lstStyle/>
          <a:p>
            <a:fld id="{475F37D3-1AF1-42D1-9013-101720A94890}" type="datetimeFigureOut">
              <a:rPr lang="en-US" smtClean="0"/>
              <a:t>9/27/2018</a:t>
            </a:fld>
            <a:endParaRPr lang="en-US"/>
          </a:p>
        </p:txBody>
      </p:sp>
      <p:sp>
        <p:nvSpPr>
          <p:cNvPr id="4" name="Footer Placeholder 3">
            <a:extLst>
              <a:ext uri="{FF2B5EF4-FFF2-40B4-BE49-F238E27FC236}">
                <a16:creationId xmlns:a16="http://schemas.microsoft.com/office/drawing/2014/main" id="{B40CFFE2-81B4-4900-BBA2-51F5948A30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D9CDDC-7E53-45D0-BF91-8ABA58A504F9}"/>
              </a:ext>
            </a:extLst>
          </p:cNvPr>
          <p:cNvSpPr>
            <a:spLocks noGrp="1"/>
          </p:cNvSpPr>
          <p:nvPr>
            <p:ph type="sldNum" sz="quarter" idx="12"/>
          </p:nvPr>
        </p:nvSpPr>
        <p:spPr/>
        <p:txBody>
          <a:bodyPr/>
          <a:lstStyle/>
          <a:p>
            <a:fld id="{7034599E-059F-4DCC-BF11-A22205D1E4B5}" type="slidenum">
              <a:rPr lang="en-US" smtClean="0"/>
              <a:t>‹#›</a:t>
            </a:fld>
            <a:endParaRPr lang="en-US"/>
          </a:p>
        </p:txBody>
      </p:sp>
      <p:cxnSp>
        <p:nvCxnSpPr>
          <p:cNvPr id="8" name="Straight Connector 7">
            <a:extLst>
              <a:ext uri="{FF2B5EF4-FFF2-40B4-BE49-F238E27FC236}">
                <a16:creationId xmlns:a16="http://schemas.microsoft.com/office/drawing/2014/main" id="{F10126AD-2B42-49DA-B2BF-7DA56502F0D9}"/>
              </a:ext>
            </a:extLst>
          </p:cNvPr>
          <p:cNvCxnSpPr/>
          <p:nvPr userDrawn="1"/>
        </p:nvCxnSpPr>
        <p:spPr>
          <a:xfrm>
            <a:off x="908645" y="1551600"/>
            <a:ext cx="4572000" cy="0"/>
          </a:xfrm>
          <a:prstGeom prst="line">
            <a:avLst/>
          </a:prstGeom>
          <a:ln w="19050">
            <a:solidFill>
              <a:srgbClr val="37001F"/>
            </a:solidFill>
          </a:ln>
        </p:spPr>
        <p:style>
          <a:lnRef idx="1">
            <a:schemeClr val="dk1"/>
          </a:lnRef>
          <a:fillRef idx="0">
            <a:schemeClr val="dk1"/>
          </a:fillRef>
          <a:effectRef idx="0">
            <a:schemeClr val="dk1"/>
          </a:effectRef>
          <a:fontRef idx="minor">
            <a:schemeClr val="tx1"/>
          </a:fontRef>
        </p:style>
      </p:cxnSp>
      <p:sp>
        <p:nvSpPr>
          <p:cNvPr id="11" name="Winscholar" descr="{&quot;templafy&quot;:{&quot;id&quot;:&quot;e4b302cb-315b-4c5b-98f1-24955365da98&quot;}}" title="Form.Winscholar">
            <a:extLst>
              <a:ext uri="{FF2B5EF4-FFF2-40B4-BE49-F238E27FC236}">
                <a16:creationId xmlns:a16="http://schemas.microsoft.com/office/drawing/2014/main" id="{47FE3372-94F0-4D60-A8FC-E49D3948E3AF}"/>
              </a:ext>
            </a:extLst>
          </p:cNvPr>
          <p:cNvSpPr/>
          <p:nvPr userDrawn="1"/>
        </p:nvSpPr>
        <p:spPr>
          <a:xfrm rot="-300000">
            <a:off x="9193817" y="894488"/>
            <a:ext cx="2294605" cy="684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800" b="1" i="1" kern="1200" spc="-300" dirty="0">
                <a:solidFill>
                  <a:schemeClr val="tx1"/>
                </a:solidFill>
                <a:latin typeface="Century Gothic" panose="020B0502020202020204" pitchFamily="34" charset="0"/>
                <a:ea typeface="+mn-ea"/>
                <a:cs typeface="+mn-cs"/>
              </a:rPr>
              <a:t>$200</a:t>
            </a:r>
          </a:p>
        </p:txBody>
      </p:sp>
      <p:sp>
        <p:nvSpPr>
          <p:cNvPr id="14" name="Rectangle 13">
            <a:extLst>
              <a:ext uri="{FF2B5EF4-FFF2-40B4-BE49-F238E27FC236}">
                <a16:creationId xmlns:a16="http://schemas.microsoft.com/office/drawing/2014/main" id="{323D87D4-A8D1-4C09-A0DE-14BC7BD17B5D}"/>
              </a:ext>
            </a:extLst>
          </p:cNvPr>
          <p:cNvSpPr/>
          <p:nvPr userDrawn="1"/>
        </p:nvSpPr>
        <p:spPr>
          <a:xfrm>
            <a:off x="924349" y="2140071"/>
            <a:ext cx="5139955" cy="2985433"/>
          </a:xfrm>
          <a:prstGeom prst="rect">
            <a:avLst/>
          </a:prstGeom>
        </p:spPr>
        <p:txBody>
          <a:bodyPr wrap="square" lIns="0" tIns="0" rIns="0" bIns="0">
            <a:spAutoFit/>
          </a:bodyPr>
          <a:lstStyle/>
          <a:p>
            <a:endParaRPr lang="en-US" b="1" dirty="0">
              <a:solidFill>
                <a:srgbClr val="37001F"/>
              </a:solidFill>
              <a:latin typeface="Century Gothic" panose="020B0502020202020204" pitchFamily="34" charset="0"/>
              <a:cs typeface="Arial" panose="020B0604020202020204" pitchFamily="34" charset="0"/>
            </a:endParaRPr>
          </a:p>
          <a:p>
            <a:r>
              <a:rPr lang="en-US" b="1" dirty="0">
                <a:solidFill>
                  <a:srgbClr val="37001F"/>
                </a:solidFill>
                <a:latin typeface="Century Gothic" panose="020B0502020202020204" pitchFamily="34" charset="0"/>
                <a:cs typeface="Arial" panose="020B0604020202020204" pitchFamily="34" charset="0"/>
              </a:rPr>
              <a:t>ONLY SPOTS AVAILABLE</a:t>
            </a:r>
          </a:p>
          <a:p>
            <a:endParaRPr lang="en-US" sz="3200" b="1" dirty="0">
              <a:solidFill>
                <a:srgbClr val="FF0000"/>
              </a:solidFill>
              <a:latin typeface="Century Gothic" panose="020B0502020202020204" pitchFamily="34" charset="0"/>
              <a:cs typeface="Arial" panose="020B0604020202020204" pitchFamily="34" charset="0"/>
            </a:endParaRPr>
          </a:p>
          <a:p>
            <a:endParaRPr lang="en-US" b="1" dirty="0">
              <a:solidFill>
                <a:srgbClr val="37001F"/>
              </a:solidFill>
              <a:latin typeface="Century Gothic" panose="020B0502020202020204" pitchFamily="34" charset="0"/>
              <a:cs typeface="Arial" panose="020B0604020202020204" pitchFamily="34" charset="0"/>
            </a:endParaRPr>
          </a:p>
          <a:p>
            <a:r>
              <a:rPr lang="en-US" b="1" dirty="0">
                <a:solidFill>
                  <a:srgbClr val="37001F"/>
                </a:solidFill>
                <a:latin typeface="Century Gothic" panose="020B0502020202020204" pitchFamily="34" charset="0"/>
                <a:cs typeface="Arial" panose="020B0604020202020204" pitchFamily="34" charset="0"/>
              </a:rPr>
              <a:t>ENROLL AT</a:t>
            </a:r>
          </a:p>
          <a:p>
            <a:endParaRPr lang="en-US" b="1" dirty="0">
              <a:solidFill>
                <a:srgbClr val="37001F"/>
              </a:solidFill>
              <a:latin typeface="Century Gothic" panose="020B0502020202020204" pitchFamily="34" charset="0"/>
              <a:cs typeface="Arial" panose="020B0604020202020204" pitchFamily="34" charset="0"/>
            </a:endParaRPr>
          </a:p>
          <a:p>
            <a:endParaRPr lang="en-US" b="1" dirty="0">
              <a:solidFill>
                <a:srgbClr val="37001F"/>
              </a:solidFill>
              <a:latin typeface="Century Gothic" panose="020B0502020202020204" pitchFamily="34" charset="0"/>
              <a:cs typeface="Arial" panose="020B0604020202020204" pitchFamily="34" charset="0"/>
            </a:endParaRPr>
          </a:p>
          <a:p>
            <a:endParaRPr lang="en-US" b="1" dirty="0">
              <a:solidFill>
                <a:srgbClr val="37001F"/>
              </a:solidFill>
              <a:latin typeface="Century Gothic" panose="020B0502020202020204" pitchFamily="34" charset="0"/>
              <a:cs typeface="Arial" panose="020B0604020202020204" pitchFamily="34" charset="0"/>
            </a:endParaRPr>
          </a:p>
          <a:p>
            <a:r>
              <a:rPr lang="en-US" b="1" dirty="0">
                <a:solidFill>
                  <a:srgbClr val="37001F"/>
                </a:solidFill>
                <a:latin typeface="Century Gothic" panose="020B0502020202020204" pitchFamily="34" charset="0"/>
                <a:cs typeface="Arial" panose="020B0604020202020204" pitchFamily="34" charset="0"/>
              </a:rPr>
              <a:t>ENROLLMENT ENDS</a:t>
            </a:r>
          </a:p>
          <a:p>
            <a:endParaRPr lang="en-US" dirty="0">
              <a:solidFill>
                <a:srgbClr val="FF0000"/>
              </a:solidFill>
              <a:latin typeface="Century Gothic" panose="020B0502020202020204" pitchFamily="34" charset="0"/>
              <a:cs typeface="Arial" panose="020B0604020202020204" pitchFamily="34" charset="0"/>
            </a:endParaRPr>
          </a:p>
        </p:txBody>
      </p:sp>
      <p:sp>
        <p:nvSpPr>
          <p:cNvPr id="15" name="WebAddress" descr="{&quot;templafy&quot;:{&quot;id&quot;:&quot;0bba2cac-b3e8-41d3-90f1-b48d55ce7999&quot;}}" title="Form.Tournum">
            <a:extLst>
              <a:ext uri="{FF2B5EF4-FFF2-40B4-BE49-F238E27FC236}">
                <a16:creationId xmlns:a16="http://schemas.microsoft.com/office/drawing/2014/main" id="{C0DEFBB4-3D60-4948-AE64-2F9EE47D5F63}"/>
              </a:ext>
            </a:extLst>
          </p:cNvPr>
          <p:cNvSpPr/>
          <p:nvPr userDrawn="1"/>
        </p:nvSpPr>
        <p:spPr>
          <a:xfrm>
            <a:off x="3100210" y="3831083"/>
            <a:ext cx="2978788" cy="45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3200" b="1" dirty="0">
                <a:solidFill>
                  <a:schemeClr val="tx1"/>
                </a:solidFill>
                <a:latin typeface="Arial" panose="020B0604020202020204" pitchFamily="34" charset="0"/>
                <a:cs typeface="Arial" panose="020B0604020202020204" pitchFamily="34" charset="0"/>
              </a:rPr>
              <a:t>2147450CM</a:t>
            </a:r>
          </a:p>
        </p:txBody>
      </p:sp>
      <p:sp>
        <p:nvSpPr>
          <p:cNvPr id="17" name="date" descr="{&quot;templafy&quot;:{&quot;id&quot;:&quot;d924ddbc-ede3-4bad-a618-96f7232c5406&quot;}}" title="Form.EnrolDate">
            <a:extLst>
              <a:ext uri="{FF2B5EF4-FFF2-40B4-BE49-F238E27FC236}">
                <a16:creationId xmlns:a16="http://schemas.microsoft.com/office/drawing/2014/main" id="{E6DB7226-5A63-4516-8B6C-934061DB8125}"/>
              </a:ext>
            </a:extLst>
          </p:cNvPr>
          <p:cNvSpPr/>
          <p:nvPr userDrawn="1"/>
        </p:nvSpPr>
        <p:spPr>
          <a:xfrm>
            <a:off x="838200" y="4846471"/>
            <a:ext cx="5604803" cy="48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l"/>
            <a:r>
              <a:rPr lang="en-GB" sz="3200" b="1" dirty="0">
                <a:ln>
                  <a:noFill/>
                </a:ln>
                <a:solidFill>
                  <a:schemeClr val="tx1"/>
                </a:solidFill>
                <a:latin typeface="Century Gothic" panose="020B0502020202020204" pitchFamily="34" charset="0"/>
                <a:cs typeface="Arial" panose="020B0604020202020204" pitchFamily="34" charset="0"/>
              </a:rPr>
              <a:t>Friday, October 12, 2018</a:t>
            </a:r>
          </a:p>
        </p:txBody>
      </p:sp>
      <p:sp>
        <p:nvSpPr>
          <p:cNvPr id="19" name="SpotsAvailable" descr="{&quot;templafy&quot;:{&quot;id&quot;:&quot;0af9c41d-abcc-45e6-b18d-5d3a5fa95eef&quot;}}" title="Form.Spotsavail">
            <a:extLst>
              <a:ext uri="{FF2B5EF4-FFF2-40B4-BE49-F238E27FC236}">
                <a16:creationId xmlns:a16="http://schemas.microsoft.com/office/drawing/2014/main" id="{043C6648-78FC-4F61-8259-3C201081A4AF}"/>
              </a:ext>
            </a:extLst>
          </p:cNvPr>
          <p:cNvSpPr/>
          <p:nvPr userDrawn="1"/>
        </p:nvSpPr>
        <p:spPr>
          <a:xfrm>
            <a:off x="838200" y="2676100"/>
            <a:ext cx="1639187" cy="555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3200" b="1" dirty="0">
                <a:solidFill>
                  <a:schemeClr val="tx1"/>
                </a:solidFill>
                <a:latin typeface="Arial" panose="020B0604020202020204" pitchFamily="34" charset="0"/>
                <a:cs typeface="Arial" panose="020B0604020202020204" pitchFamily="34" charset="0"/>
              </a:rPr>
              <a:t>30</a:t>
            </a:r>
          </a:p>
        </p:txBody>
      </p:sp>
      <p:sp>
        <p:nvSpPr>
          <p:cNvPr id="22" name="TextBox 21"/>
          <p:cNvSpPr txBox="1"/>
          <p:nvPr userDrawn="1"/>
        </p:nvSpPr>
        <p:spPr>
          <a:xfrm>
            <a:off x="838200" y="3745691"/>
            <a:ext cx="3037114" cy="584775"/>
          </a:xfrm>
          <a:prstGeom prst="rect">
            <a:avLst/>
          </a:prstGeom>
          <a:noFill/>
        </p:spPr>
        <p:txBody>
          <a:bodyPr wrap="square" rtlCol="0">
            <a:spAutoFit/>
          </a:bodyPr>
          <a:lstStyle/>
          <a:p>
            <a:r>
              <a:rPr lang="en-US" sz="3200" b="0" dirty="0">
                <a:latin typeface="Arial" panose="020B0604020202020204" pitchFamily="34" charset="0"/>
                <a:cs typeface="Arial" panose="020B0604020202020204" pitchFamily="34" charset="0"/>
              </a:rPr>
              <a:t>eftours.com/</a:t>
            </a:r>
            <a:endParaRPr lang="en-US" sz="3200" b="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51716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0" name="Picture Placeholder 49">
            <a:extLst>
              <a:ext uri="{FF2B5EF4-FFF2-40B4-BE49-F238E27FC236}">
                <a16:creationId xmlns:a16="http://schemas.microsoft.com/office/drawing/2014/main" id="{86659259-B265-48D8-B7F6-6D821847956F}"/>
              </a:ext>
            </a:extLst>
          </p:cNvPr>
          <p:cNvSpPr>
            <a:spLocks noGrp="1"/>
          </p:cNvSpPr>
          <p:nvPr>
            <p:ph type="pic" sz="quarter" idx="11"/>
          </p:nvPr>
        </p:nvSpPr>
        <p:spPr>
          <a:xfrm>
            <a:off x="0" y="0"/>
            <a:ext cx="12192000" cy="6858000"/>
          </a:xfrm>
          <a:solidFill>
            <a:schemeClr val="bg1">
              <a:lumMod val="95000"/>
            </a:schemeClr>
          </a:solidFill>
        </p:spPr>
        <p:txBody>
          <a:bodyPr/>
          <a:lstStyle>
            <a:lvl1pPr marL="0" indent="0" algn="r">
              <a:buNone/>
              <a:defRPr b="1">
                <a:latin typeface="Century Gothic" panose="020B0502020202020204" pitchFamily="34" charset="0"/>
              </a:defRPr>
            </a:lvl1pPr>
          </a:lstStyle>
          <a:p>
            <a:endParaRPr lang="en-GB" dirty="0"/>
          </a:p>
        </p:txBody>
      </p:sp>
      <p:sp>
        <p:nvSpPr>
          <p:cNvPr id="9" name="Text Placeholder 8">
            <a:extLst>
              <a:ext uri="{FF2B5EF4-FFF2-40B4-BE49-F238E27FC236}">
                <a16:creationId xmlns:a16="http://schemas.microsoft.com/office/drawing/2014/main" id="{C333CE5F-ED90-4FE5-9B6C-BD97DABA5A9E}"/>
              </a:ext>
            </a:extLst>
          </p:cNvPr>
          <p:cNvSpPr>
            <a:spLocks noGrp="1"/>
          </p:cNvSpPr>
          <p:nvPr>
            <p:ph type="body" sz="quarter" idx="10"/>
          </p:nvPr>
        </p:nvSpPr>
        <p:spPr>
          <a:xfrm>
            <a:off x="0" y="0"/>
            <a:ext cx="5958456" cy="6857998"/>
          </a:xfrm>
          <a:custGeom>
            <a:avLst/>
            <a:gdLst>
              <a:gd name="connsiteX0" fmla="*/ 0 w 5958456"/>
              <a:gd name="connsiteY0" fmla="*/ 0 h 6857998"/>
              <a:gd name="connsiteX1" fmla="*/ 4320504 w 5958456"/>
              <a:gd name="connsiteY1" fmla="*/ 0 h 6857998"/>
              <a:gd name="connsiteX2" fmla="*/ 4353626 w 5958456"/>
              <a:gd name="connsiteY2" fmla="*/ 26029 h 6857998"/>
              <a:gd name="connsiteX3" fmla="*/ 5958456 w 5958456"/>
              <a:gd name="connsiteY3" fmla="*/ 3428999 h 6857998"/>
              <a:gd name="connsiteX4" fmla="*/ 4353626 w 5958456"/>
              <a:gd name="connsiteY4" fmla="*/ 6831970 h 6857998"/>
              <a:gd name="connsiteX5" fmla="*/ 4320505 w 5958456"/>
              <a:gd name="connsiteY5" fmla="*/ 6857998 h 6857998"/>
              <a:gd name="connsiteX6" fmla="*/ 0 w 5958456"/>
              <a:gd name="connsiteY6"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8456" h="6857998">
                <a:moveTo>
                  <a:pt x="0" y="0"/>
                </a:moveTo>
                <a:lnTo>
                  <a:pt x="4320504" y="0"/>
                </a:lnTo>
                <a:lnTo>
                  <a:pt x="4353626" y="26029"/>
                </a:lnTo>
                <a:cubicBezTo>
                  <a:pt x="5333736" y="834887"/>
                  <a:pt x="5958456" y="2058988"/>
                  <a:pt x="5958456" y="3428999"/>
                </a:cubicBezTo>
                <a:cubicBezTo>
                  <a:pt x="5958456" y="4799011"/>
                  <a:pt x="5333736" y="6023111"/>
                  <a:pt x="4353626" y="6831970"/>
                </a:cubicBezTo>
                <a:lnTo>
                  <a:pt x="4320505" y="6857998"/>
                </a:lnTo>
                <a:lnTo>
                  <a:pt x="0" y="6857998"/>
                </a:lnTo>
                <a:close/>
              </a:path>
            </a:pathLst>
          </a:custGeom>
          <a:solidFill>
            <a:schemeClr val="bg1">
              <a:alpha val="90000"/>
            </a:schemeClr>
          </a:solidFill>
        </p:spPr>
        <p:txBody>
          <a:bodyPr wrap="square" lIns="630000" tIns="0" rIns="630000" bIns="0" anchor="ctr">
            <a:noAutofit/>
          </a:bodyPr>
          <a:lstStyle>
            <a:lvl1pPr marL="0" indent="0">
              <a:lnSpc>
                <a:spcPct val="100000"/>
              </a:lnSpc>
              <a:spcBef>
                <a:spcPts val="0"/>
              </a:spcBef>
              <a:spcAft>
                <a:spcPts val="0"/>
              </a:spcAft>
              <a:buNone/>
              <a:defRPr sz="4000" b="1">
                <a:solidFill>
                  <a:srgbClr val="EB008B"/>
                </a:solidFill>
                <a:latin typeface="Century Gothic" panose="020B0502020202020204" pitchFamily="34" charset="0"/>
              </a:defRPr>
            </a:lvl1pPr>
            <a:lvl2pPr marL="0" indent="0">
              <a:lnSpc>
                <a:spcPct val="100000"/>
              </a:lnSpc>
              <a:spcBef>
                <a:spcPts val="4200"/>
              </a:spcBef>
              <a:buNone/>
              <a:defRPr sz="2800" b="0" i="1">
                <a:solidFill>
                  <a:srgbClr val="EB008B"/>
                </a:solidFill>
                <a:latin typeface="Century Gothic" panose="020B0502020202020204" pitchFamily="34" charset="0"/>
              </a:defRPr>
            </a:lvl2pPr>
            <a:lvl3pPr marL="0" indent="0">
              <a:lnSpc>
                <a:spcPct val="100000"/>
              </a:lnSpc>
              <a:spcBef>
                <a:spcPts val="4200"/>
              </a:spcBef>
              <a:buNone/>
              <a:defRPr sz="2800" b="0" i="1">
                <a:solidFill>
                  <a:srgbClr val="EB008B"/>
                </a:solidFill>
                <a:latin typeface="Century Gothic" panose="020B0502020202020204" pitchFamily="34" charset="0"/>
              </a:defRPr>
            </a:lvl3pPr>
            <a:lvl4pPr marL="0" indent="0">
              <a:lnSpc>
                <a:spcPct val="100000"/>
              </a:lnSpc>
              <a:spcBef>
                <a:spcPts val="4200"/>
              </a:spcBef>
              <a:buNone/>
              <a:defRPr sz="2800" b="0" i="1">
                <a:solidFill>
                  <a:srgbClr val="EB008B"/>
                </a:solidFill>
                <a:latin typeface="Century Gothic" panose="020B0502020202020204" pitchFamily="34" charset="0"/>
              </a:defRPr>
            </a:lvl4pPr>
            <a:lvl5pPr marL="0" indent="0">
              <a:lnSpc>
                <a:spcPct val="100000"/>
              </a:lnSpc>
              <a:spcBef>
                <a:spcPts val="4200"/>
              </a:spcBef>
              <a:buNone/>
              <a:defRPr sz="2800" b="0" i="1">
                <a:solidFill>
                  <a:srgbClr val="EB008B"/>
                </a:solidFill>
                <a:latin typeface="Century Gothic" panose="020B0502020202020204" pitchFamily="34" charset="0"/>
              </a:defRPr>
            </a:lvl5pPr>
            <a:lvl6pPr marL="0" indent="0">
              <a:lnSpc>
                <a:spcPct val="100000"/>
              </a:lnSpc>
              <a:spcBef>
                <a:spcPts val="4200"/>
              </a:spcBef>
              <a:buNone/>
              <a:defRPr sz="2800" b="0" i="1">
                <a:solidFill>
                  <a:srgbClr val="EB008B"/>
                </a:solidFill>
                <a:latin typeface="Century Gothic" panose="020B0502020202020204" pitchFamily="34" charset="0"/>
              </a:defRPr>
            </a:lvl6pPr>
            <a:lvl7pPr marL="0" indent="0">
              <a:lnSpc>
                <a:spcPct val="100000"/>
              </a:lnSpc>
              <a:spcBef>
                <a:spcPts val="4200"/>
              </a:spcBef>
              <a:buNone/>
              <a:defRPr sz="2800" b="0" i="1">
                <a:solidFill>
                  <a:srgbClr val="EB008B"/>
                </a:solidFill>
                <a:latin typeface="Century Gothic" panose="020B0502020202020204" pitchFamily="34" charset="0"/>
              </a:defRPr>
            </a:lvl7pPr>
            <a:lvl8pPr marL="0" indent="0">
              <a:lnSpc>
                <a:spcPct val="100000"/>
              </a:lnSpc>
              <a:spcBef>
                <a:spcPts val="4200"/>
              </a:spcBef>
              <a:buNone/>
              <a:defRPr sz="2800" b="0" i="1">
                <a:solidFill>
                  <a:srgbClr val="EB008B"/>
                </a:solidFill>
                <a:latin typeface="Century Gothic" panose="020B0502020202020204" pitchFamily="34" charset="0"/>
              </a:defRPr>
            </a:lvl8pPr>
            <a:lvl9pPr marL="0" indent="0">
              <a:lnSpc>
                <a:spcPct val="100000"/>
              </a:lnSpc>
              <a:spcBef>
                <a:spcPts val="4200"/>
              </a:spcBef>
              <a:buNone/>
              <a:defRPr sz="2800" b="0" i="1">
                <a:solidFill>
                  <a:srgbClr val="EB008B"/>
                </a:solidFill>
                <a:latin typeface="Century Gothic" panose="020B0502020202020204" pitchFamily="34" charset="0"/>
              </a:defRPr>
            </a:lvl9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2300991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hite Background">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 y="0"/>
            <a:ext cx="121814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38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F37D3-1AF1-42D1-9013-101720A94890}"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4599E-059F-4DCC-BF11-A22205D1E4B5}" type="slidenum">
              <a:rPr lang="en-US" smtClean="0"/>
              <a:t>‹#›</a:t>
            </a:fld>
            <a:endParaRPr lang="en-US"/>
          </a:p>
        </p:txBody>
      </p:sp>
    </p:spTree>
    <p:extLst>
      <p:ext uri="{BB962C8B-B14F-4D97-AF65-F5344CB8AC3E}">
        <p14:creationId xmlns:p14="http://schemas.microsoft.com/office/powerpoint/2010/main" val="29275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_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F957-7395-476A-8736-D8A596282E57}"/>
              </a:ext>
            </a:extLst>
          </p:cNvPr>
          <p:cNvSpPr>
            <a:spLocks noGrp="1"/>
          </p:cNvSpPr>
          <p:nvPr>
            <p:ph type="title" hasCustomPrompt="1"/>
          </p:nvPr>
        </p:nvSpPr>
        <p:spPr>
          <a:xfrm>
            <a:off x="5205405" y="1864477"/>
            <a:ext cx="4367205" cy="847855"/>
          </a:xfrm>
        </p:spPr>
        <p:txBody>
          <a:bodyPr>
            <a:normAutofit/>
          </a:bodyPr>
          <a:lstStyle>
            <a:lvl1pPr>
              <a:defRPr lang="en-GB" sz="5400" b="1" kern="1200" dirty="0">
                <a:solidFill>
                  <a:schemeClr val="tx1"/>
                </a:solidFill>
                <a:latin typeface="Century Gothic" panose="020B0502020202020204" pitchFamily="34" charset="0"/>
                <a:ea typeface="+mn-ea"/>
                <a:cs typeface="+mn-cs"/>
              </a:defRPr>
            </a:lvl1pPr>
          </a:lstStyle>
          <a:p>
            <a:r>
              <a:rPr lang="en-US" dirty="0"/>
              <a:t>Type title</a:t>
            </a:r>
            <a:endParaRPr lang="en-GB" dirty="0"/>
          </a:p>
        </p:txBody>
      </p:sp>
      <p:sp>
        <p:nvSpPr>
          <p:cNvPr id="3" name="Date Placeholder 2">
            <a:extLst>
              <a:ext uri="{FF2B5EF4-FFF2-40B4-BE49-F238E27FC236}">
                <a16:creationId xmlns:a16="http://schemas.microsoft.com/office/drawing/2014/main" id="{7B0965D8-CD98-4143-A599-853C04ADD37F}"/>
              </a:ext>
            </a:extLst>
          </p:cNvPr>
          <p:cNvSpPr>
            <a:spLocks noGrp="1"/>
          </p:cNvSpPr>
          <p:nvPr>
            <p:ph type="dt" sz="half" idx="10"/>
          </p:nvPr>
        </p:nvSpPr>
        <p:spPr/>
        <p:txBody>
          <a:bodyPr/>
          <a:lstStyle/>
          <a:p>
            <a:fld id="{475F37D3-1AF1-42D1-9013-101720A94890}" type="datetimeFigureOut">
              <a:rPr lang="en-US" smtClean="0"/>
              <a:t>9/27/2018</a:t>
            </a:fld>
            <a:endParaRPr lang="en-US"/>
          </a:p>
        </p:txBody>
      </p:sp>
      <p:sp>
        <p:nvSpPr>
          <p:cNvPr id="4" name="Footer Placeholder 3">
            <a:extLst>
              <a:ext uri="{FF2B5EF4-FFF2-40B4-BE49-F238E27FC236}">
                <a16:creationId xmlns:a16="http://schemas.microsoft.com/office/drawing/2014/main" id="{7AD2A88C-1E9D-4FA4-8FB2-C7BD76E5FF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D6E790-FB3C-4D02-A10E-77D130B240AB}"/>
              </a:ext>
            </a:extLst>
          </p:cNvPr>
          <p:cNvSpPr>
            <a:spLocks noGrp="1"/>
          </p:cNvSpPr>
          <p:nvPr>
            <p:ph type="sldNum" sz="quarter" idx="12"/>
          </p:nvPr>
        </p:nvSpPr>
        <p:spPr/>
        <p:txBody>
          <a:bodyPr/>
          <a:lstStyle/>
          <a:p>
            <a:fld id="{7034599E-059F-4DCC-BF11-A22205D1E4B5}" type="slidenum">
              <a:rPr lang="en-US" smtClean="0"/>
              <a:t>‹#›</a:t>
            </a:fld>
            <a:endParaRPr lang="en-US"/>
          </a:p>
        </p:txBody>
      </p:sp>
      <p:sp>
        <p:nvSpPr>
          <p:cNvPr id="7" name="TeacherSurname" descr="{&quot;templafy&quot;:{&quot;id&quot;:&quot;a7c9340a-f719-49f4-b4b0-3e883ba7a9c2&quot;}}" title="Form.TeacherSurname">
            <a:extLst>
              <a:ext uri="{FF2B5EF4-FFF2-40B4-BE49-F238E27FC236}">
                <a16:creationId xmlns:a16="http://schemas.microsoft.com/office/drawing/2014/main" id="{A429DBA6-EA6D-4DD8-B193-1B29CEFC0E00}"/>
              </a:ext>
            </a:extLst>
          </p:cNvPr>
          <p:cNvSpPr/>
          <p:nvPr userDrawn="1"/>
        </p:nvSpPr>
        <p:spPr>
          <a:xfrm>
            <a:off x="5205118" y="2368555"/>
            <a:ext cx="6986882" cy="1013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l"/>
            <a:r>
              <a:rPr lang="en-GB" sz="5400" b="1" dirty="0">
                <a:solidFill>
                  <a:srgbClr val="EB008B"/>
                </a:solidFill>
                <a:latin typeface="Century Gothic" panose="020B0502020202020204" pitchFamily="34" charset="0"/>
              </a:rPr>
              <a:t>Ms. Roquemore</a:t>
            </a:r>
          </a:p>
        </p:txBody>
      </p:sp>
      <p:sp>
        <p:nvSpPr>
          <p:cNvPr id="10" name="Picture Placeholder 9">
            <a:extLst>
              <a:ext uri="{FF2B5EF4-FFF2-40B4-BE49-F238E27FC236}">
                <a16:creationId xmlns:a16="http://schemas.microsoft.com/office/drawing/2014/main" id="{9D2E7B08-1A14-4AE8-8376-2BA1104848CB}"/>
              </a:ext>
            </a:extLst>
          </p:cNvPr>
          <p:cNvSpPr>
            <a:spLocks noGrp="1"/>
          </p:cNvSpPr>
          <p:nvPr>
            <p:ph type="pic" sz="quarter" idx="13"/>
          </p:nvPr>
        </p:nvSpPr>
        <p:spPr>
          <a:xfrm>
            <a:off x="838200" y="1752600"/>
            <a:ext cx="4320000" cy="4320000"/>
          </a:xfrm>
          <a:prstGeom prst="ellipse">
            <a:avLst/>
          </a:prstGeom>
        </p:spPr>
        <p:txBody>
          <a:bodyPr/>
          <a:lstStyle/>
          <a:p>
            <a:endParaRPr lang="en-GB"/>
          </a:p>
        </p:txBody>
      </p:sp>
      <p:sp>
        <p:nvSpPr>
          <p:cNvPr id="16" name="Text Placeholder 15">
            <a:extLst>
              <a:ext uri="{FF2B5EF4-FFF2-40B4-BE49-F238E27FC236}">
                <a16:creationId xmlns:a16="http://schemas.microsoft.com/office/drawing/2014/main" id="{A0A4F350-E975-493B-8E1A-94B2FF31CA4A}"/>
              </a:ext>
            </a:extLst>
          </p:cNvPr>
          <p:cNvSpPr>
            <a:spLocks noGrp="1"/>
          </p:cNvSpPr>
          <p:nvPr>
            <p:ph type="body" sz="quarter" idx="14"/>
          </p:nvPr>
        </p:nvSpPr>
        <p:spPr>
          <a:xfrm>
            <a:off x="5205405" y="3365500"/>
            <a:ext cx="6604000" cy="2679700"/>
          </a:xfrm>
        </p:spPr>
        <p:txBody>
          <a:bodyPr/>
          <a:lstStyle>
            <a:lvl1pPr marL="457200" indent="-457200">
              <a:lnSpc>
                <a:spcPct val="175000"/>
              </a:lnSpc>
              <a:spcBef>
                <a:spcPts val="0"/>
              </a:spcBef>
              <a:defRPr lang="en-US" sz="2400" kern="1200" dirty="0" smtClean="0">
                <a:solidFill>
                  <a:srgbClr val="FF0000"/>
                </a:solidFill>
                <a:latin typeface="Arial" panose="020B0604020202020204" pitchFamily="34" charset="0"/>
                <a:ea typeface="+mn-ea"/>
                <a:cs typeface="Arial" panose="020B0604020202020204" pitchFamily="34" charset="0"/>
              </a:defRPr>
            </a:lvl1pPr>
            <a:lvl2pPr>
              <a:defRPr lang="en-US" sz="2400" kern="1200" dirty="0" smtClean="0">
                <a:solidFill>
                  <a:srgbClr val="FF0000"/>
                </a:solidFill>
                <a:latin typeface="Arial" panose="020B0604020202020204" pitchFamily="34" charset="0"/>
                <a:ea typeface="+mn-ea"/>
                <a:cs typeface="Arial" panose="020B0604020202020204" pitchFamily="34" charset="0"/>
              </a:defRPr>
            </a:lvl2pPr>
            <a:lvl3pPr>
              <a:defRPr lang="en-US" sz="2400" kern="1200" dirty="0" smtClean="0">
                <a:solidFill>
                  <a:srgbClr val="FF0000"/>
                </a:solidFill>
                <a:latin typeface="Arial" panose="020B0604020202020204" pitchFamily="34" charset="0"/>
                <a:ea typeface="+mn-ea"/>
                <a:cs typeface="Arial" panose="020B0604020202020204" pitchFamily="34" charset="0"/>
              </a:defRPr>
            </a:lvl3pPr>
            <a:lvl4pPr>
              <a:defRPr lang="en-US" sz="2400" kern="1200" dirty="0" smtClean="0">
                <a:solidFill>
                  <a:srgbClr val="FF0000"/>
                </a:solidFill>
                <a:latin typeface="Arial" panose="020B0604020202020204" pitchFamily="34" charset="0"/>
                <a:ea typeface="+mn-ea"/>
                <a:cs typeface="Arial" panose="020B0604020202020204" pitchFamily="34" charset="0"/>
              </a:defRPr>
            </a:lvl4pPr>
            <a:lvl5pPr>
              <a:defRPr lang="en-GB" sz="2400" kern="1200" dirty="0" smtClean="0">
                <a:solidFill>
                  <a:srgbClr val="FF0000"/>
                </a:solidFill>
                <a:latin typeface="Arial" panose="020B0604020202020204" pitchFamily="34" charset="0"/>
                <a:ea typeface="+mn-ea"/>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277990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ero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F957-7395-476A-8736-D8A596282E57}"/>
              </a:ext>
            </a:extLst>
          </p:cNvPr>
          <p:cNvSpPr>
            <a:spLocks noGrp="1"/>
          </p:cNvSpPr>
          <p:nvPr>
            <p:ph type="title" hasCustomPrompt="1"/>
          </p:nvPr>
        </p:nvSpPr>
        <p:spPr>
          <a:xfrm>
            <a:off x="5205405" y="1864477"/>
            <a:ext cx="4367205" cy="847855"/>
          </a:xfrm>
        </p:spPr>
        <p:txBody>
          <a:bodyPr>
            <a:normAutofit/>
          </a:bodyPr>
          <a:lstStyle>
            <a:lvl1pPr>
              <a:defRPr lang="en-GB" sz="5400" b="1" kern="1200" dirty="0">
                <a:solidFill>
                  <a:schemeClr val="tx1"/>
                </a:solidFill>
                <a:latin typeface="Century Gothic" panose="020B0502020202020204" pitchFamily="34" charset="0"/>
                <a:ea typeface="+mn-ea"/>
                <a:cs typeface="+mn-cs"/>
              </a:defRPr>
            </a:lvl1pPr>
          </a:lstStyle>
          <a:p>
            <a:r>
              <a:rPr lang="en-US" dirty="0"/>
              <a:t>Type title</a:t>
            </a:r>
            <a:endParaRPr lang="en-GB" dirty="0"/>
          </a:p>
        </p:txBody>
      </p:sp>
      <p:sp>
        <p:nvSpPr>
          <p:cNvPr id="3" name="Date Placeholder 2">
            <a:extLst>
              <a:ext uri="{FF2B5EF4-FFF2-40B4-BE49-F238E27FC236}">
                <a16:creationId xmlns:a16="http://schemas.microsoft.com/office/drawing/2014/main" id="{7B0965D8-CD98-4143-A599-853C04ADD37F}"/>
              </a:ext>
            </a:extLst>
          </p:cNvPr>
          <p:cNvSpPr>
            <a:spLocks noGrp="1"/>
          </p:cNvSpPr>
          <p:nvPr>
            <p:ph type="dt" sz="half" idx="10"/>
          </p:nvPr>
        </p:nvSpPr>
        <p:spPr/>
        <p:txBody>
          <a:bodyPr/>
          <a:lstStyle/>
          <a:p>
            <a:fld id="{475F37D3-1AF1-42D1-9013-101720A94890}" type="datetimeFigureOut">
              <a:rPr lang="en-US" smtClean="0"/>
              <a:t>9/27/2018</a:t>
            </a:fld>
            <a:endParaRPr lang="en-US"/>
          </a:p>
        </p:txBody>
      </p:sp>
      <p:sp>
        <p:nvSpPr>
          <p:cNvPr id="4" name="Footer Placeholder 3">
            <a:extLst>
              <a:ext uri="{FF2B5EF4-FFF2-40B4-BE49-F238E27FC236}">
                <a16:creationId xmlns:a16="http://schemas.microsoft.com/office/drawing/2014/main" id="{7AD2A88C-1E9D-4FA4-8FB2-C7BD76E5FF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D6E790-FB3C-4D02-A10E-77D130B240AB}"/>
              </a:ext>
            </a:extLst>
          </p:cNvPr>
          <p:cNvSpPr>
            <a:spLocks noGrp="1"/>
          </p:cNvSpPr>
          <p:nvPr>
            <p:ph type="sldNum" sz="quarter" idx="12"/>
          </p:nvPr>
        </p:nvSpPr>
        <p:spPr/>
        <p:txBody>
          <a:bodyPr/>
          <a:lstStyle/>
          <a:p>
            <a:fld id="{7034599E-059F-4DCC-BF11-A22205D1E4B5}" type="slidenum">
              <a:rPr lang="en-US" smtClean="0"/>
              <a:t>‹#›</a:t>
            </a:fld>
            <a:endParaRPr lang="en-US"/>
          </a:p>
        </p:txBody>
      </p:sp>
      <p:sp>
        <p:nvSpPr>
          <p:cNvPr id="10" name="Picture Placeholder 9">
            <a:extLst>
              <a:ext uri="{FF2B5EF4-FFF2-40B4-BE49-F238E27FC236}">
                <a16:creationId xmlns:a16="http://schemas.microsoft.com/office/drawing/2014/main" id="{9D2E7B08-1A14-4AE8-8376-2BA1104848CB}"/>
              </a:ext>
            </a:extLst>
          </p:cNvPr>
          <p:cNvSpPr>
            <a:spLocks noGrp="1"/>
          </p:cNvSpPr>
          <p:nvPr>
            <p:ph type="pic" sz="quarter" idx="13"/>
          </p:nvPr>
        </p:nvSpPr>
        <p:spPr>
          <a:xfrm>
            <a:off x="838200" y="1752600"/>
            <a:ext cx="4320000" cy="4320000"/>
          </a:xfrm>
          <a:prstGeom prst="ellipse">
            <a:avLst/>
          </a:prstGeom>
        </p:spPr>
        <p:txBody>
          <a:bodyPr/>
          <a:lstStyle/>
          <a:p>
            <a:endParaRPr lang="en-GB"/>
          </a:p>
        </p:txBody>
      </p:sp>
      <p:sp>
        <p:nvSpPr>
          <p:cNvPr id="16" name="Text Placeholder 15">
            <a:extLst>
              <a:ext uri="{FF2B5EF4-FFF2-40B4-BE49-F238E27FC236}">
                <a16:creationId xmlns:a16="http://schemas.microsoft.com/office/drawing/2014/main" id="{A0A4F350-E975-493B-8E1A-94B2FF31CA4A}"/>
              </a:ext>
            </a:extLst>
          </p:cNvPr>
          <p:cNvSpPr>
            <a:spLocks noGrp="1"/>
          </p:cNvSpPr>
          <p:nvPr>
            <p:ph type="body" sz="quarter" idx="14"/>
          </p:nvPr>
        </p:nvSpPr>
        <p:spPr>
          <a:xfrm>
            <a:off x="5205405" y="3365500"/>
            <a:ext cx="6604000" cy="2679700"/>
          </a:xfrm>
        </p:spPr>
        <p:txBody>
          <a:bodyPr/>
          <a:lstStyle>
            <a:lvl1pPr marL="457200" indent="-457200">
              <a:lnSpc>
                <a:spcPct val="175000"/>
              </a:lnSpc>
              <a:spcBef>
                <a:spcPts val="0"/>
              </a:spcBef>
              <a:defRPr lang="en-US" sz="2400" kern="1200" dirty="0" smtClean="0">
                <a:solidFill>
                  <a:srgbClr val="FF0000"/>
                </a:solidFill>
                <a:latin typeface="Arial" panose="020B0604020202020204" pitchFamily="34" charset="0"/>
                <a:ea typeface="+mn-ea"/>
                <a:cs typeface="Arial" panose="020B0604020202020204" pitchFamily="34" charset="0"/>
              </a:defRPr>
            </a:lvl1pPr>
            <a:lvl2pPr>
              <a:defRPr lang="en-US" sz="2400" kern="1200" dirty="0" smtClean="0">
                <a:solidFill>
                  <a:srgbClr val="FF0000"/>
                </a:solidFill>
                <a:latin typeface="Arial" panose="020B0604020202020204" pitchFamily="34" charset="0"/>
                <a:ea typeface="+mn-ea"/>
                <a:cs typeface="Arial" panose="020B0604020202020204" pitchFamily="34" charset="0"/>
              </a:defRPr>
            </a:lvl2pPr>
            <a:lvl3pPr>
              <a:defRPr lang="en-US" sz="2400" kern="1200" dirty="0" smtClean="0">
                <a:solidFill>
                  <a:srgbClr val="FF0000"/>
                </a:solidFill>
                <a:latin typeface="Arial" panose="020B0604020202020204" pitchFamily="34" charset="0"/>
                <a:ea typeface="+mn-ea"/>
                <a:cs typeface="Arial" panose="020B0604020202020204" pitchFamily="34" charset="0"/>
              </a:defRPr>
            </a:lvl3pPr>
            <a:lvl4pPr>
              <a:defRPr lang="en-US" sz="2400" kern="1200" dirty="0" smtClean="0">
                <a:solidFill>
                  <a:srgbClr val="FF0000"/>
                </a:solidFill>
                <a:latin typeface="Arial" panose="020B0604020202020204" pitchFamily="34" charset="0"/>
                <a:ea typeface="+mn-ea"/>
                <a:cs typeface="Arial" panose="020B0604020202020204" pitchFamily="34" charset="0"/>
              </a:defRPr>
            </a:lvl4pPr>
            <a:lvl5pPr>
              <a:defRPr lang="en-GB" sz="2400" kern="1200" dirty="0" smtClean="0">
                <a:solidFill>
                  <a:srgbClr val="FF0000"/>
                </a:solidFill>
                <a:latin typeface="Arial" panose="020B0604020202020204" pitchFamily="34" charset="0"/>
                <a:ea typeface="+mn-ea"/>
                <a:cs typeface="Arial" panose="020B0604020202020204" pitchFamily="34" charset="0"/>
              </a:defRPr>
            </a:lvl5pPr>
          </a:lstStyle>
          <a:p>
            <a:pPr lvl="0"/>
            <a:r>
              <a:rPr lang="en-US" dirty="0"/>
              <a:t>Edit Master text styles</a:t>
            </a:r>
          </a:p>
        </p:txBody>
      </p:sp>
      <p:sp>
        <p:nvSpPr>
          <p:cNvPr id="14" name="Text Placeholder 13">
            <a:extLst>
              <a:ext uri="{FF2B5EF4-FFF2-40B4-BE49-F238E27FC236}">
                <a16:creationId xmlns:a16="http://schemas.microsoft.com/office/drawing/2014/main" id="{6FB868C3-BC4E-42FE-B897-0DC6B13281D5}"/>
              </a:ext>
            </a:extLst>
          </p:cNvPr>
          <p:cNvSpPr>
            <a:spLocks noGrp="1"/>
          </p:cNvSpPr>
          <p:nvPr>
            <p:ph type="body" sz="quarter" idx="15" hasCustomPrompt="1"/>
          </p:nvPr>
        </p:nvSpPr>
        <p:spPr>
          <a:xfrm>
            <a:off x="5192886" y="2516187"/>
            <a:ext cx="5942751" cy="849313"/>
          </a:xfrm>
        </p:spPr>
        <p:txBody>
          <a:bodyPr>
            <a:noAutofit/>
          </a:bodyPr>
          <a:lstStyle>
            <a:lvl1pPr marL="0" indent="0">
              <a:buNone/>
              <a:defRPr lang="en-US" sz="5400" b="1" kern="1200" dirty="0" smtClean="0">
                <a:solidFill>
                  <a:srgbClr val="EB008B"/>
                </a:solidFill>
                <a:latin typeface="Century Gothic" panose="020B0502020202020204" pitchFamily="34" charset="0"/>
                <a:ea typeface="+mn-ea"/>
                <a:cs typeface="+mn-cs"/>
              </a:defRPr>
            </a:lvl1pPr>
          </a:lstStyle>
          <a:p>
            <a:pPr lvl="0"/>
            <a:r>
              <a:rPr lang="en-US" dirty="0"/>
              <a:t>Type subtitle</a:t>
            </a:r>
          </a:p>
        </p:txBody>
      </p:sp>
    </p:spTree>
    <p:extLst>
      <p:ext uri="{BB962C8B-B14F-4D97-AF65-F5344CB8AC3E}">
        <p14:creationId xmlns:p14="http://schemas.microsoft.com/office/powerpoint/2010/main" val="3660924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Neighbor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B4E669-A1E0-4800-9D0A-8A056E713464}"/>
              </a:ext>
            </a:extLst>
          </p:cNvPr>
          <p:cNvPicPr>
            <a:picLocks noChangeAspect="1"/>
          </p:cNvPicPr>
          <p:nvPr userDrawn="1"/>
        </p:nvPicPr>
        <p:blipFill rotWithShape="1">
          <a:blip r:embed="rId2"/>
          <a:srcRect r="772"/>
          <a:stretch/>
        </p:blipFill>
        <p:spPr>
          <a:xfrm>
            <a:off x="0" y="-19050"/>
            <a:ext cx="12230100" cy="6877050"/>
          </a:xfrm>
          <a:prstGeom prst="rect">
            <a:avLst/>
          </a:prstGeom>
        </p:spPr>
      </p:pic>
      <p:sp>
        <p:nvSpPr>
          <p:cNvPr id="6" name="TextBox 5">
            <a:extLst>
              <a:ext uri="{FF2B5EF4-FFF2-40B4-BE49-F238E27FC236}">
                <a16:creationId xmlns:a16="http://schemas.microsoft.com/office/drawing/2014/main" id="{2782F1F9-253F-4BEE-8EAD-8EF72D638B28}"/>
              </a:ext>
            </a:extLst>
          </p:cNvPr>
          <p:cNvSpPr txBox="1"/>
          <p:nvPr userDrawn="1"/>
        </p:nvSpPr>
        <p:spPr>
          <a:xfrm>
            <a:off x="3303540" y="2250164"/>
            <a:ext cx="5781675" cy="584775"/>
          </a:xfrm>
          <a:prstGeom prst="rect">
            <a:avLst/>
          </a:prstGeom>
          <a:noFill/>
        </p:spPr>
        <p:txBody>
          <a:bodyPr wrap="square" rtlCol="0">
            <a:spAutoFit/>
          </a:bodyPr>
          <a:lstStyle/>
          <a:p>
            <a:pPr algn="ctr"/>
            <a:r>
              <a:rPr lang="en-US" sz="3200" b="1" dirty="0">
                <a:latin typeface="Century Gothic" panose="020B0502020202020204" pitchFamily="34" charset="0"/>
                <a:cs typeface="Arial" panose="020B0604020202020204" pitchFamily="34" charset="0"/>
              </a:rPr>
              <a:t>Who else travels with EF?</a:t>
            </a:r>
          </a:p>
        </p:txBody>
      </p:sp>
      <p:sp>
        <p:nvSpPr>
          <p:cNvPr id="4" name="Neighbors" descr="{&quot;templafy&quot;:{&quot;id&quot;:&quot;62a98307-582f-4789-a94d-9b397f244cb0&quot;}}" hidden="1" title="Form.Neighbor">
            <a:extLst>
              <a:ext uri="{FF2B5EF4-FFF2-40B4-BE49-F238E27FC236}">
                <a16:creationId xmlns:a16="http://schemas.microsoft.com/office/drawing/2014/main" id="{F466B531-4047-4D7C-B293-AD39272D7731}"/>
              </a:ext>
            </a:extLst>
          </p:cNvPr>
          <p:cNvSpPr/>
          <p:nvPr userDrawn="1"/>
        </p:nvSpPr>
        <p:spPr>
          <a:xfrm>
            <a:off x="3303541" y="2747298"/>
            <a:ext cx="5781674" cy="2337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3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61739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yment">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745054B-565D-4926-AA7D-A8821AA02375}"/>
              </a:ext>
            </a:extLst>
          </p:cNvPr>
          <p:cNvGrpSpPr/>
          <p:nvPr userDrawn="1"/>
        </p:nvGrpSpPr>
        <p:grpSpPr>
          <a:xfrm>
            <a:off x="1091821" y="2265528"/>
            <a:ext cx="10106168" cy="4026090"/>
            <a:chOff x="1091821" y="2265528"/>
            <a:chExt cx="10106168" cy="4026090"/>
          </a:xfrm>
        </p:grpSpPr>
        <p:grpSp>
          <p:nvGrpSpPr>
            <p:cNvPr id="23" name="Group 22">
              <a:extLst>
                <a:ext uri="{FF2B5EF4-FFF2-40B4-BE49-F238E27FC236}">
                  <a16:creationId xmlns:a16="http://schemas.microsoft.com/office/drawing/2014/main" id="{3DF24C15-C8DD-411E-ABC9-A5E00E3166CE}"/>
                </a:ext>
              </a:extLst>
            </p:cNvPr>
            <p:cNvGrpSpPr/>
            <p:nvPr userDrawn="1"/>
          </p:nvGrpSpPr>
          <p:grpSpPr>
            <a:xfrm>
              <a:off x="1091821" y="2265528"/>
              <a:ext cx="10106168" cy="4026090"/>
              <a:chOff x="1091821" y="2265528"/>
              <a:chExt cx="10106168" cy="4026090"/>
            </a:xfrm>
          </p:grpSpPr>
          <p:pic>
            <p:nvPicPr>
              <p:cNvPr id="6" name="Picture 5">
                <a:extLst>
                  <a:ext uri="{FF2B5EF4-FFF2-40B4-BE49-F238E27FC236}">
                    <a16:creationId xmlns:a16="http://schemas.microsoft.com/office/drawing/2014/main" id="{F537B2D2-C7B4-43AA-92C9-0F45C11EA9E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091821" y="2265528"/>
                <a:ext cx="2552132" cy="4026090"/>
              </a:xfrm>
              <a:prstGeom prst="rect">
                <a:avLst/>
              </a:prstGeom>
            </p:spPr>
          </p:pic>
          <p:pic>
            <p:nvPicPr>
              <p:cNvPr id="7" name="Picture 6">
                <a:extLst>
                  <a:ext uri="{FF2B5EF4-FFF2-40B4-BE49-F238E27FC236}">
                    <a16:creationId xmlns:a16="http://schemas.microsoft.com/office/drawing/2014/main" id="{53447309-4F22-4DC3-A58B-124EB336E816}"/>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3643951" y="2279176"/>
                <a:ext cx="2524837" cy="3998794"/>
              </a:xfrm>
              <a:prstGeom prst="rect">
                <a:avLst/>
              </a:prstGeom>
            </p:spPr>
          </p:pic>
          <p:pic>
            <p:nvPicPr>
              <p:cNvPr id="8" name="Picture 7">
                <a:extLst>
                  <a:ext uri="{FF2B5EF4-FFF2-40B4-BE49-F238E27FC236}">
                    <a16:creationId xmlns:a16="http://schemas.microsoft.com/office/drawing/2014/main" id="{137E8353-6665-4D3F-BDEB-EE3BB4194EE3}"/>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6172547" y="2279176"/>
                <a:ext cx="2524837" cy="3998794"/>
              </a:xfrm>
              <a:prstGeom prst="rect">
                <a:avLst/>
              </a:prstGeom>
            </p:spPr>
          </p:pic>
          <p:pic>
            <p:nvPicPr>
              <p:cNvPr id="9" name="Picture 8">
                <a:extLst>
                  <a:ext uri="{FF2B5EF4-FFF2-40B4-BE49-F238E27FC236}">
                    <a16:creationId xmlns:a16="http://schemas.microsoft.com/office/drawing/2014/main" id="{51F3358D-EEF8-4CB6-AE82-EFCBC4C0D633}"/>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a:xfrm>
                <a:off x="8681769" y="2279176"/>
                <a:ext cx="2516220" cy="3985146"/>
              </a:xfrm>
              <a:prstGeom prst="rect">
                <a:avLst/>
              </a:prstGeom>
            </p:spPr>
          </p:pic>
        </p:grpSp>
        <p:sp>
          <p:nvSpPr>
            <p:cNvPr id="13" name="Rectangle 12">
              <a:extLst>
                <a:ext uri="{FF2B5EF4-FFF2-40B4-BE49-F238E27FC236}">
                  <a16:creationId xmlns:a16="http://schemas.microsoft.com/office/drawing/2014/main" id="{458C667A-BC14-43F7-996D-41C9D3616CB4}"/>
                </a:ext>
              </a:extLst>
            </p:cNvPr>
            <p:cNvSpPr/>
            <p:nvPr userDrawn="1"/>
          </p:nvSpPr>
          <p:spPr>
            <a:xfrm>
              <a:off x="1267786" y="3392141"/>
              <a:ext cx="2264851" cy="338554"/>
            </a:xfrm>
            <a:prstGeom prst="rect">
              <a:avLst/>
            </a:prstGeom>
          </p:spPr>
          <p:txBody>
            <a:bodyPr wrap="square">
              <a:spAutoFit/>
            </a:bodyPr>
            <a:lstStyle/>
            <a:p>
              <a:pPr algn="ctr"/>
              <a:r>
                <a:rPr lang="en-US" sz="1600" dirty="0">
                  <a:solidFill>
                    <a:schemeClr val="bg1"/>
                  </a:solidFill>
                  <a:latin typeface="Arial Black" panose="020B0A04020102020204" pitchFamily="34" charset="0"/>
                  <a:cs typeface="Arial" panose="020B0604020202020204" pitchFamily="34" charset="0"/>
                </a:rPr>
                <a:t>BI-WEEKLY</a:t>
              </a:r>
            </a:p>
          </p:txBody>
        </p:sp>
        <p:sp>
          <p:nvSpPr>
            <p:cNvPr id="14" name="Rectangle 13">
              <a:extLst>
                <a:ext uri="{FF2B5EF4-FFF2-40B4-BE49-F238E27FC236}">
                  <a16:creationId xmlns:a16="http://schemas.microsoft.com/office/drawing/2014/main" id="{C2453B65-E36A-4626-A324-2F46B8D804A8}"/>
                </a:ext>
              </a:extLst>
            </p:cNvPr>
            <p:cNvSpPr/>
            <p:nvPr userDrawn="1"/>
          </p:nvSpPr>
          <p:spPr>
            <a:xfrm>
              <a:off x="3796511" y="3376390"/>
              <a:ext cx="2264851" cy="338554"/>
            </a:xfrm>
            <a:prstGeom prst="rect">
              <a:avLst/>
            </a:prstGeom>
          </p:spPr>
          <p:txBody>
            <a:bodyPr wrap="square">
              <a:spAutoFit/>
            </a:bodyPr>
            <a:lstStyle/>
            <a:p>
              <a:pPr algn="ctr"/>
              <a:r>
                <a:rPr lang="en-US" sz="1600" dirty="0">
                  <a:solidFill>
                    <a:schemeClr val="bg1"/>
                  </a:solidFill>
                  <a:latin typeface="Arial Black" panose="020B0A04020102020204" pitchFamily="34" charset="0"/>
                  <a:cs typeface="Arial" panose="020B0604020202020204" pitchFamily="34" charset="0"/>
                </a:rPr>
                <a:t>MONTHLY</a:t>
              </a:r>
            </a:p>
          </p:txBody>
        </p:sp>
        <p:sp>
          <p:nvSpPr>
            <p:cNvPr id="15" name="Rectangle 14">
              <a:extLst>
                <a:ext uri="{FF2B5EF4-FFF2-40B4-BE49-F238E27FC236}">
                  <a16:creationId xmlns:a16="http://schemas.microsoft.com/office/drawing/2014/main" id="{03874E88-9F37-473A-A563-1D67E9EB884E}"/>
                </a:ext>
              </a:extLst>
            </p:cNvPr>
            <p:cNvSpPr/>
            <p:nvPr userDrawn="1"/>
          </p:nvSpPr>
          <p:spPr>
            <a:xfrm>
              <a:off x="6283037" y="3392141"/>
              <a:ext cx="2264851" cy="338554"/>
            </a:xfrm>
            <a:prstGeom prst="rect">
              <a:avLst/>
            </a:prstGeom>
          </p:spPr>
          <p:txBody>
            <a:bodyPr wrap="square">
              <a:spAutoFit/>
            </a:bodyPr>
            <a:lstStyle/>
            <a:p>
              <a:pPr algn="ctr"/>
              <a:r>
                <a:rPr lang="en-US" sz="1600" dirty="0">
                  <a:solidFill>
                    <a:schemeClr val="bg1"/>
                  </a:solidFill>
                  <a:latin typeface="Arial Black" panose="020B0A04020102020204" pitchFamily="34" charset="0"/>
                  <a:cs typeface="Arial" panose="020B0604020202020204" pitchFamily="34" charset="0"/>
                </a:rPr>
                <a:t>IN FULL</a:t>
              </a:r>
            </a:p>
          </p:txBody>
        </p:sp>
        <p:sp>
          <p:nvSpPr>
            <p:cNvPr id="16" name="Rectangle 15">
              <a:extLst>
                <a:ext uri="{FF2B5EF4-FFF2-40B4-BE49-F238E27FC236}">
                  <a16:creationId xmlns:a16="http://schemas.microsoft.com/office/drawing/2014/main" id="{A40043DC-CC78-468F-82F6-209AB1E48202}"/>
                </a:ext>
              </a:extLst>
            </p:cNvPr>
            <p:cNvSpPr/>
            <p:nvPr userDrawn="1"/>
          </p:nvSpPr>
          <p:spPr>
            <a:xfrm>
              <a:off x="8811762" y="3392141"/>
              <a:ext cx="2264851" cy="338554"/>
            </a:xfrm>
            <a:prstGeom prst="rect">
              <a:avLst/>
            </a:prstGeom>
          </p:spPr>
          <p:txBody>
            <a:bodyPr wrap="square">
              <a:spAutoFit/>
            </a:bodyPr>
            <a:lstStyle/>
            <a:p>
              <a:pPr algn="ctr"/>
              <a:r>
                <a:rPr lang="en-US" sz="1600" dirty="0">
                  <a:solidFill>
                    <a:schemeClr val="bg1"/>
                  </a:solidFill>
                  <a:latin typeface="Arial Black" panose="020B0A04020102020204" pitchFamily="34" charset="0"/>
                  <a:cs typeface="Arial" panose="020B0604020202020204" pitchFamily="34" charset="0"/>
                </a:rPr>
                <a:t>DONATION PAGE</a:t>
              </a:r>
            </a:p>
          </p:txBody>
        </p:sp>
      </p:grpSp>
      <p:sp>
        <p:nvSpPr>
          <p:cNvPr id="18" name="Tlte">
            <a:extLst>
              <a:ext uri="{FF2B5EF4-FFF2-40B4-BE49-F238E27FC236}">
                <a16:creationId xmlns:a16="http://schemas.microsoft.com/office/drawing/2014/main" id="{913429BC-9993-48AF-BDFA-D649A80BF428}"/>
              </a:ext>
            </a:extLst>
          </p:cNvPr>
          <p:cNvSpPr txBox="1"/>
          <p:nvPr userDrawn="1"/>
        </p:nvSpPr>
        <p:spPr>
          <a:xfrm>
            <a:off x="722113" y="525557"/>
            <a:ext cx="10747773" cy="1746632"/>
          </a:xfrm>
          <a:prstGeom prst="rect">
            <a:avLst/>
          </a:prstGeom>
          <a:noFill/>
        </p:spPr>
        <p:txBody>
          <a:bodyPr wrap="square" rtlCol="0">
            <a:spAutoFit/>
          </a:bodyPr>
          <a:lstStyle/>
          <a:p>
            <a:pPr algn="ctr">
              <a:lnSpc>
                <a:spcPct val="125000"/>
              </a:lnSpc>
            </a:pPr>
            <a:r>
              <a:rPr lang="en-US" sz="5400" b="1" dirty="0">
                <a:latin typeface="Century Gothic" panose="020B0502020202020204" pitchFamily="34" charset="0"/>
              </a:rPr>
              <a:t>Making it happen</a:t>
            </a:r>
          </a:p>
          <a:p>
            <a:pPr algn="ctr">
              <a:lnSpc>
                <a:spcPct val="125000"/>
              </a:lnSpc>
            </a:pPr>
            <a:r>
              <a:rPr lang="en-US" sz="3200" dirty="0">
                <a:latin typeface="Arial" panose="020B0604020202020204" pitchFamily="34" charset="0"/>
                <a:cs typeface="Arial" panose="020B0604020202020204" pitchFamily="34" charset="0"/>
              </a:rPr>
              <a:t>We’ve got options</a:t>
            </a:r>
            <a:endParaRPr lang="en-US" sz="5400" dirty="0">
              <a:solidFill>
                <a:srgbClr val="EB008B"/>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DAD87EC3-7268-4485-BAC6-FB5725522193}"/>
              </a:ext>
            </a:extLst>
          </p:cNvPr>
          <p:cNvCxnSpPr/>
          <p:nvPr userDrawn="1"/>
        </p:nvCxnSpPr>
        <p:spPr>
          <a:xfrm>
            <a:off x="3798473" y="1608933"/>
            <a:ext cx="4572000" cy="0"/>
          </a:xfrm>
          <a:prstGeom prst="line">
            <a:avLst/>
          </a:prstGeom>
          <a:ln w="19050"/>
        </p:spPr>
        <p:style>
          <a:lnRef idx="1">
            <a:schemeClr val="dk1"/>
          </a:lnRef>
          <a:fillRef idx="0">
            <a:schemeClr val="dk1"/>
          </a:fillRef>
          <a:effectRef idx="0">
            <a:schemeClr val="dk1"/>
          </a:effectRef>
          <a:fontRef idx="minor">
            <a:schemeClr val="tx1"/>
          </a:fontRef>
        </p:style>
      </p:cxnSp>
      <p:sp>
        <p:nvSpPr>
          <p:cNvPr id="20" name="BiWeekly" descr="{&quot;templafy&quot;:{&quot;id&quot;:&quot;ef6bec9a-8ea4-407f-a6de-3cee7dae0f2d&quot;}}" title="Form.Biweekly">
            <a:extLst>
              <a:ext uri="{FF2B5EF4-FFF2-40B4-BE49-F238E27FC236}">
                <a16:creationId xmlns:a16="http://schemas.microsoft.com/office/drawing/2014/main" id="{02EB8291-4AEB-4D85-9D20-4A3F6D02855A}"/>
              </a:ext>
            </a:extLst>
          </p:cNvPr>
          <p:cNvSpPr/>
          <p:nvPr userDrawn="1"/>
        </p:nvSpPr>
        <p:spPr>
          <a:xfrm>
            <a:off x="1168827" y="2650713"/>
            <a:ext cx="245159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latin typeface="Century Gothic" panose="020B0502020202020204" pitchFamily="34" charset="0"/>
              </a:rPr>
              <a:t>$114</a:t>
            </a:r>
          </a:p>
        </p:txBody>
      </p:sp>
      <p:sp>
        <p:nvSpPr>
          <p:cNvPr id="21" name="Monthly" descr="{&quot;templafy&quot;:{&quot;id&quot;:&quot;9ed94bff-ee83-4629-a539-c1c1a830c74a&quot;}}" title="Form.Monthly">
            <a:extLst>
              <a:ext uri="{FF2B5EF4-FFF2-40B4-BE49-F238E27FC236}">
                <a16:creationId xmlns:a16="http://schemas.microsoft.com/office/drawing/2014/main" id="{F466B531-4047-4D7C-B293-AD39272D7731}"/>
              </a:ext>
            </a:extLst>
          </p:cNvPr>
          <p:cNvSpPr/>
          <p:nvPr userDrawn="1"/>
        </p:nvSpPr>
        <p:spPr>
          <a:xfrm>
            <a:off x="3697058" y="2650713"/>
            <a:ext cx="244800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latin typeface="Century Gothic" panose="020B0502020202020204" pitchFamily="34" charset="0"/>
              </a:rPr>
              <a:t>$228</a:t>
            </a:r>
          </a:p>
        </p:txBody>
      </p:sp>
      <p:sp>
        <p:nvSpPr>
          <p:cNvPr id="17" name="Infull" descr="{&quot;templafy&quot;:{&quot;id&quot;:&quot;1e2ec3a8-2930-431b-843f-fc95ace68d62&quot;}}" title="Form.Infull">
            <a:extLst>
              <a:ext uri="{FF2B5EF4-FFF2-40B4-BE49-F238E27FC236}">
                <a16:creationId xmlns:a16="http://schemas.microsoft.com/office/drawing/2014/main" id="{F466B531-4047-4D7C-B293-AD39272D7731}"/>
              </a:ext>
            </a:extLst>
          </p:cNvPr>
          <p:cNvSpPr/>
          <p:nvPr userDrawn="1"/>
        </p:nvSpPr>
        <p:spPr>
          <a:xfrm>
            <a:off x="6221893" y="2650713"/>
            <a:ext cx="244800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latin typeface="Century Gothic" panose="020B0502020202020204" pitchFamily="34" charset="0"/>
              </a:rPr>
              <a:t>$4190</a:t>
            </a:r>
          </a:p>
        </p:txBody>
      </p:sp>
    </p:spTree>
    <p:extLst>
      <p:ext uri="{BB962C8B-B14F-4D97-AF65-F5344CB8AC3E}">
        <p14:creationId xmlns:p14="http://schemas.microsoft.com/office/powerpoint/2010/main" val="9390529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15AFDB-171A-42C9-9826-ED9EE1C3647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075134" y="3429000"/>
            <a:ext cx="9915525" cy="2014537"/>
          </a:xfrm>
          <a:prstGeom prst="rect">
            <a:avLst/>
          </a:prstGeom>
        </p:spPr>
      </p:pic>
      <p:sp>
        <p:nvSpPr>
          <p:cNvPr id="3" name="Date Placeholder 2">
            <a:extLst>
              <a:ext uri="{FF2B5EF4-FFF2-40B4-BE49-F238E27FC236}">
                <a16:creationId xmlns:a16="http://schemas.microsoft.com/office/drawing/2014/main" id="{CBC25ED9-50A7-4AC7-81D0-02AA040A013A}"/>
              </a:ext>
            </a:extLst>
          </p:cNvPr>
          <p:cNvSpPr>
            <a:spLocks noGrp="1"/>
          </p:cNvSpPr>
          <p:nvPr>
            <p:ph type="dt" sz="half" idx="10"/>
          </p:nvPr>
        </p:nvSpPr>
        <p:spPr/>
        <p:txBody>
          <a:bodyPr/>
          <a:lstStyle/>
          <a:p>
            <a:fld id="{475F37D3-1AF1-42D1-9013-101720A94890}" type="datetimeFigureOut">
              <a:rPr lang="en-US" smtClean="0"/>
              <a:t>9/27/2018</a:t>
            </a:fld>
            <a:endParaRPr lang="en-US"/>
          </a:p>
        </p:txBody>
      </p:sp>
      <p:sp>
        <p:nvSpPr>
          <p:cNvPr id="4" name="Footer Placeholder 3">
            <a:extLst>
              <a:ext uri="{FF2B5EF4-FFF2-40B4-BE49-F238E27FC236}">
                <a16:creationId xmlns:a16="http://schemas.microsoft.com/office/drawing/2014/main" id="{CF49DBA8-3775-45DB-B1E2-581CB36190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96C2A5-E51A-49F7-BBC2-AD5946A0B6B8}"/>
              </a:ext>
            </a:extLst>
          </p:cNvPr>
          <p:cNvSpPr>
            <a:spLocks noGrp="1"/>
          </p:cNvSpPr>
          <p:nvPr>
            <p:ph type="sldNum" sz="quarter" idx="12"/>
          </p:nvPr>
        </p:nvSpPr>
        <p:spPr/>
        <p:txBody>
          <a:bodyPr/>
          <a:lstStyle/>
          <a:p>
            <a:fld id="{7034599E-059F-4DCC-BF11-A22205D1E4B5}" type="slidenum">
              <a:rPr lang="en-US" smtClean="0"/>
              <a:t>‹#›</a:t>
            </a:fld>
            <a:endParaRPr lang="en-US"/>
          </a:p>
        </p:txBody>
      </p:sp>
      <p:sp>
        <p:nvSpPr>
          <p:cNvPr id="7" name="TextBox 6">
            <a:extLst>
              <a:ext uri="{FF2B5EF4-FFF2-40B4-BE49-F238E27FC236}">
                <a16:creationId xmlns:a16="http://schemas.microsoft.com/office/drawing/2014/main" id="{918234D9-93DB-4799-AA19-3171BA9F17D8}"/>
              </a:ext>
            </a:extLst>
          </p:cNvPr>
          <p:cNvSpPr txBox="1"/>
          <p:nvPr userDrawn="1"/>
        </p:nvSpPr>
        <p:spPr>
          <a:xfrm>
            <a:off x="1201336" y="512666"/>
            <a:ext cx="9789323" cy="1746632"/>
          </a:xfrm>
          <a:prstGeom prst="rect">
            <a:avLst/>
          </a:prstGeom>
          <a:noFill/>
        </p:spPr>
        <p:txBody>
          <a:bodyPr wrap="square" rtlCol="0">
            <a:spAutoFit/>
          </a:bodyPr>
          <a:lstStyle/>
          <a:p>
            <a:pPr algn="ctr">
              <a:lnSpc>
                <a:spcPct val="125000"/>
              </a:lnSpc>
            </a:pPr>
            <a:r>
              <a:rPr lang="en-US" sz="5400" b="1" dirty="0">
                <a:latin typeface="Century Gothic" panose="020B0502020202020204" pitchFamily="34" charset="0"/>
              </a:rPr>
              <a:t>Mark your calendars</a:t>
            </a:r>
          </a:p>
          <a:p>
            <a:pPr algn="ctr">
              <a:lnSpc>
                <a:spcPct val="125000"/>
              </a:lnSpc>
            </a:pPr>
            <a:r>
              <a:rPr lang="en-US" sz="3200" dirty="0">
                <a:latin typeface="Arial" panose="020B0604020202020204" pitchFamily="34" charset="0"/>
                <a:cs typeface="Arial" panose="020B0604020202020204" pitchFamily="34" charset="0"/>
              </a:rPr>
              <a:t>We’ll be traveling sometime between…</a:t>
            </a:r>
            <a:endParaRPr lang="en-US" sz="5400" dirty="0">
              <a:solidFill>
                <a:srgbClr val="EB008B"/>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3F127F3-2948-4FE3-9D35-30EC9F43DDE5}"/>
              </a:ext>
            </a:extLst>
          </p:cNvPr>
          <p:cNvSpPr/>
          <p:nvPr userDrawn="1"/>
        </p:nvSpPr>
        <p:spPr>
          <a:xfrm>
            <a:off x="1313868" y="2744440"/>
            <a:ext cx="3863082" cy="830997"/>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Earliest</a:t>
            </a:r>
          </a:p>
          <a:p>
            <a:r>
              <a:rPr lang="en-US" sz="2400" b="1" dirty="0">
                <a:latin typeface="Arial" panose="020B0604020202020204" pitchFamily="34" charset="0"/>
                <a:cs typeface="Arial" panose="020B0604020202020204" pitchFamily="34" charset="0"/>
              </a:rPr>
              <a:t>departure</a:t>
            </a:r>
          </a:p>
        </p:txBody>
      </p:sp>
      <p:sp>
        <p:nvSpPr>
          <p:cNvPr id="9" name="Rectangle 8">
            <a:extLst>
              <a:ext uri="{FF2B5EF4-FFF2-40B4-BE49-F238E27FC236}">
                <a16:creationId xmlns:a16="http://schemas.microsoft.com/office/drawing/2014/main" id="{91B61311-7963-4B0D-AC4D-A14BB59BA573}"/>
              </a:ext>
            </a:extLst>
          </p:cNvPr>
          <p:cNvSpPr/>
          <p:nvPr userDrawn="1"/>
        </p:nvSpPr>
        <p:spPr>
          <a:xfrm>
            <a:off x="7023979" y="2777364"/>
            <a:ext cx="3863082" cy="830997"/>
          </a:xfrm>
          <a:prstGeom prst="rect">
            <a:avLst/>
          </a:prstGeom>
        </p:spPr>
        <p:txBody>
          <a:bodyPr wrap="square">
            <a:spAutoFit/>
          </a:bodyPr>
          <a:lstStyle/>
          <a:p>
            <a:pPr algn="r"/>
            <a:r>
              <a:rPr lang="en-US" sz="2400" b="1" dirty="0">
                <a:latin typeface="Arial" panose="020B0604020202020204" pitchFamily="34" charset="0"/>
                <a:cs typeface="Arial" panose="020B0604020202020204" pitchFamily="34" charset="0"/>
              </a:rPr>
              <a:t>Latest</a:t>
            </a:r>
          </a:p>
          <a:p>
            <a:pPr algn="r"/>
            <a:r>
              <a:rPr lang="en-US" sz="2400" b="1" dirty="0">
                <a:latin typeface="Arial" panose="020B0604020202020204" pitchFamily="34" charset="0"/>
                <a:cs typeface="Arial" panose="020B0604020202020204" pitchFamily="34" charset="0"/>
              </a:rPr>
              <a:t>return</a:t>
            </a:r>
          </a:p>
        </p:txBody>
      </p:sp>
      <p:sp>
        <p:nvSpPr>
          <p:cNvPr id="13" name="TextBox 12">
            <a:extLst>
              <a:ext uri="{FF2B5EF4-FFF2-40B4-BE49-F238E27FC236}">
                <a16:creationId xmlns:a16="http://schemas.microsoft.com/office/drawing/2014/main" id="{2AA47092-1411-4FEF-B2D9-32931D885661}"/>
              </a:ext>
            </a:extLst>
          </p:cNvPr>
          <p:cNvSpPr txBox="1"/>
          <p:nvPr userDrawn="1"/>
        </p:nvSpPr>
        <p:spPr>
          <a:xfrm>
            <a:off x="2338941" y="5888863"/>
            <a:ext cx="7409341" cy="400110"/>
          </a:xfrm>
          <a:prstGeom prst="rect">
            <a:avLst/>
          </a:prstGeom>
          <a:noFill/>
        </p:spPr>
        <p:txBody>
          <a:bodyPr wrap="square" rtlCol="0">
            <a:spAutoFit/>
          </a:bodyPr>
          <a:lstStyle/>
          <a:p>
            <a:pPr algn="ctr"/>
            <a:r>
              <a:rPr lang="en-US" sz="2000" i="1" dirty="0">
                <a:latin typeface="Arial" panose="020B0604020202020204" pitchFamily="34" charset="0"/>
                <a:cs typeface="Arial" panose="020B0604020202020204" pitchFamily="34" charset="0"/>
              </a:rPr>
              <a:t>*We’ll confirm exact departure and return dates closer to tour.</a:t>
            </a:r>
          </a:p>
        </p:txBody>
      </p:sp>
      <p:cxnSp>
        <p:nvCxnSpPr>
          <p:cNvPr id="14" name="Straight Connector 13">
            <a:extLst>
              <a:ext uri="{FF2B5EF4-FFF2-40B4-BE49-F238E27FC236}">
                <a16:creationId xmlns:a16="http://schemas.microsoft.com/office/drawing/2014/main" id="{F1111038-0564-43AC-B9B0-4FBFA821A99A}"/>
              </a:ext>
            </a:extLst>
          </p:cNvPr>
          <p:cNvCxnSpPr/>
          <p:nvPr userDrawn="1"/>
        </p:nvCxnSpPr>
        <p:spPr>
          <a:xfrm>
            <a:off x="3798473" y="1608933"/>
            <a:ext cx="4572000" cy="0"/>
          </a:xfrm>
          <a:prstGeom prst="line">
            <a:avLst/>
          </a:prstGeom>
          <a:ln w="19050"/>
        </p:spPr>
        <p:style>
          <a:lnRef idx="1">
            <a:schemeClr val="dk1"/>
          </a:lnRef>
          <a:fillRef idx="0">
            <a:schemeClr val="dk1"/>
          </a:fillRef>
          <a:effectRef idx="0">
            <a:schemeClr val="dk1"/>
          </a:effectRef>
          <a:fontRef idx="minor">
            <a:schemeClr val="tx1"/>
          </a:fontRef>
        </p:style>
      </p:cxnSp>
      <p:sp>
        <p:nvSpPr>
          <p:cNvPr id="15" name="Start date" descr="{&quot;templafy&quot;:{&quot;id&quot;:&quot;0de77bd1-17b0-469c-9862-a7a9e58e7067&quot;}}" title="Form.StrDate">
            <a:extLst>
              <a:ext uri="{FF2B5EF4-FFF2-40B4-BE49-F238E27FC236}">
                <a16:creationId xmlns:a16="http://schemas.microsoft.com/office/drawing/2014/main" id="{1BF151FE-BE7A-4D72-85A4-6E7D7BF493F7}"/>
              </a:ext>
            </a:extLst>
          </p:cNvPr>
          <p:cNvSpPr/>
          <p:nvPr userDrawn="1"/>
        </p:nvSpPr>
        <p:spPr>
          <a:xfrm>
            <a:off x="1308993" y="4845738"/>
            <a:ext cx="4262507" cy="388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400" b="1" dirty="0" smtClean="0">
                <a:solidFill>
                  <a:schemeClr val="tx1"/>
                </a:solidFill>
                <a:latin typeface="Arial" panose="020B0604020202020204" pitchFamily="34" charset="0"/>
                <a:cs typeface="Arial" panose="020B0604020202020204" pitchFamily="34" charset="0"/>
              </a:rPr>
              <a:t>Wednesday, April 29</a:t>
            </a:r>
            <a:r>
              <a:rPr lang="en-GB" sz="2400" b="1" baseline="30000" dirty="0" smtClean="0">
                <a:solidFill>
                  <a:schemeClr val="tx1"/>
                </a:solidFill>
                <a:latin typeface="Arial" panose="020B0604020202020204" pitchFamily="34" charset="0"/>
                <a:cs typeface="Arial" panose="020B0604020202020204" pitchFamily="34" charset="0"/>
              </a:rPr>
              <a:t>th</a:t>
            </a:r>
            <a:r>
              <a:rPr lang="en-GB" sz="2400" b="1" dirty="0" smtClean="0">
                <a:solidFill>
                  <a:schemeClr val="tx1"/>
                </a:solidFill>
                <a:latin typeface="Arial" panose="020B0604020202020204" pitchFamily="34" charset="0"/>
                <a:cs typeface="Arial" panose="020B0604020202020204" pitchFamily="34" charset="0"/>
              </a:rPr>
              <a:t> </a:t>
            </a:r>
          </a:p>
          <a:p>
            <a:pPr algn="l"/>
            <a:r>
              <a:rPr lang="en-GB" sz="2400" b="1" dirty="0" smtClean="0">
                <a:solidFill>
                  <a:schemeClr val="tx1"/>
                </a:solidFill>
                <a:latin typeface="Arial" panose="020B0604020202020204" pitchFamily="34" charset="0"/>
                <a:cs typeface="Arial" panose="020B0604020202020204" pitchFamily="34" charset="0"/>
              </a:rPr>
              <a:t>2020</a:t>
            </a:r>
            <a:endParaRPr lang="en-GB" sz="2400" b="1" dirty="0">
              <a:solidFill>
                <a:schemeClr val="tx1"/>
              </a:solidFill>
              <a:latin typeface="Arial" panose="020B0604020202020204" pitchFamily="34" charset="0"/>
              <a:cs typeface="Arial" panose="020B0604020202020204" pitchFamily="34" charset="0"/>
            </a:endParaRPr>
          </a:p>
        </p:txBody>
      </p:sp>
      <p:sp>
        <p:nvSpPr>
          <p:cNvPr id="16" name="End Date" descr="{&quot;templafy&quot;:{&quot;id&quot;:&quot;a73f79b0-27c8-43ff-9fc3-6df6137e604c&quot;}}" title="Form.StrDate">
            <a:extLst>
              <a:ext uri="{FF2B5EF4-FFF2-40B4-BE49-F238E27FC236}">
                <a16:creationId xmlns:a16="http://schemas.microsoft.com/office/drawing/2014/main" id="{AB5B2FAA-6F3C-4F9C-B719-C76553335595}"/>
              </a:ext>
            </a:extLst>
          </p:cNvPr>
          <p:cNvSpPr/>
          <p:nvPr userDrawn="1"/>
        </p:nvSpPr>
        <p:spPr>
          <a:xfrm>
            <a:off x="6677361" y="5088234"/>
            <a:ext cx="4209700" cy="388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400" b="1" dirty="0" smtClean="0">
                <a:solidFill>
                  <a:schemeClr val="tx1"/>
                </a:solidFill>
                <a:latin typeface="Arial" panose="020B0604020202020204" pitchFamily="34" charset="0"/>
                <a:cs typeface="Arial" panose="020B0604020202020204" pitchFamily="34" charset="0"/>
              </a:rPr>
              <a:t>Thursday, May 14</a:t>
            </a:r>
            <a:r>
              <a:rPr lang="en-GB" sz="2400" b="1" baseline="30000" dirty="0" smtClean="0">
                <a:solidFill>
                  <a:schemeClr val="tx1"/>
                </a:solidFill>
                <a:latin typeface="Arial" panose="020B0604020202020204" pitchFamily="34" charset="0"/>
                <a:cs typeface="Arial" panose="020B0604020202020204" pitchFamily="34" charset="0"/>
              </a:rPr>
              <a:t>th</a:t>
            </a:r>
          </a:p>
          <a:p>
            <a:pPr algn="r"/>
            <a:r>
              <a:rPr lang="en-GB" sz="2400" b="1" dirty="0" smtClean="0">
                <a:solidFill>
                  <a:schemeClr val="tx1"/>
                </a:solidFill>
                <a:latin typeface="Arial" panose="020B0604020202020204" pitchFamily="34" charset="0"/>
                <a:cs typeface="Arial" panose="020B0604020202020204" pitchFamily="34" charset="0"/>
              </a:rPr>
              <a:t> 2020</a:t>
            </a:r>
          </a:p>
          <a:p>
            <a:pPr algn="r"/>
            <a:endParaRPr lang="en-GB" sz="2400" b="1" dirty="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4C8B5A9-5E03-4F89-AD8B-79F9C326DCC0}"/>
              </a:ext>
            </a:extLst>
          </p:cNvPr>
          <p:cNvSpPr txBox="1"/>
          <p:nvPr userDrawn="1"/>
        </p:nvSpPr>
        <p:spPr>
          <a:xfrm>
            <a:off x="5425440" y="3860249"/>
            <a:ext cx="2063496" cy="461665"/>
          </a:xfrm>
          <a:prstGeom prst="rect">
            <a:avLst/>
          </a:prstGeom>
          <a:noFill/>
        </p:spPr>
        <p:txBody>
          <a:bodyPr wrap="square" rtlCol="0">
            <a:spAutoFit/>
          </a:bodyPr>
          <a:lstStyle/>
          <a:p>
            <a:r>
              <a:rPr lang="en-US" sz="2400" b="1" kern="1200" dirty="0">
                <a:solidFill>
                  <a:schemeClr val="bg1"/>
                </a:solidFill>
                <a:latin typeface="Arial" panose="020B0604020202020204" pitchFamily="34" charset="0"/>
                <a:ea typeface="+mn-ea"/>
                <a:cs typeface="Arial" panose="020B0604020202020204" pitchFamily="34" charset="0"/>
              </a:rPr>
              <a:t>DAY TOUR</a:t>
            </a:r>
            <a:endParaRPr lang="en-GB" sz="2400" b="1" kern="1200" dirty="0">
              <a:solidFill>
                <a:schemeClr val="bg1"/>
              </a:solidFill>
              <a:latin typeface="Arial" panose="020B0604020202020204" pitchFamily="34" charset="0"/>
              <a:ea typeface="+mn-ea"/>
              <a:cs typeface="Arial" panose="020B0604020202020204" pitchFamily="34" charset="0"/>
            </a:endParaRPr>
          </a:p>
        </p:txBody>
      </p:sp>
      <p:sp>
        <p:nvSpPr>
          <p:cNvPr id="11" name="TotalDays" descr="{&quot;templafy&quot;:{&quot;id&quot;:&quot;1c414c5a-f3c9-48c5-bd1d-366b2e6ce82b&quot;}}" title="Form.Totaldays">
            <a:extLst>
              <a:ext uri="{FF2B5EF4-FFF2-40B4-BE49-F238E27FC236}">
                <a16:creationId xmlns:a16="http://schemas.microsoft.com/office/drawing/2014/main" id="{3D6599C4-8E0F-47B3-9430-CE402CBC8502}"/>
              </a:ext>
            </a:extLst>
          </p:cNvPr>
          <p:cNvSpPr/>
          <p:nvPr userDrawn="1"/>
        </p:nvSpPr>
        <p:spPr>
          <a:xfrm>
            <a:off x="4290096" y="3782004"/>
            <a:ext cx="1281404" cy="611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400" b="1" dirty="0">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7310884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untr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42918A-28C8-4A2F-A7FE-7C96169695C2}"/>
              </a:ext>
            </a:extLst>
          </p:cNvPr>
          <p:cNvSpPr>
            <a:spLocks noGrp="1"/>
          </p:cNvSpPr>
          <p:nvPr>
            <p:ph type="dt" sz="half" idx="10"/>
          </p:nvPr>
        </p:nvSpPr>
        <p:spPr/>
        <p:txBody>
          <a:bodyPr/>
          <a:lstStyle/>
          <a:p>
            <a:fld id="{475F37D3-1AF1-42D1-9013-101720A94890}" type="datetimeFigureOut">
              <a:rPr lang="en-US" smtClean="0"/>
              <a:t>9/27/2018</a:t>
            </a:fld>
            <a:endParaRPr lang="en-US"/>
          </a:p>
        </p:txBody>
      </p:sp>
      <p:sp>
        <p:nvSpPr>
          <p:cNvPr id="4" name="Footer Placeholder 3">
            <a:extLst>
              <a:ext uri="{FF2B5EF4-FFF2-40B4-BE49-F238E27FC236}">
                <a16:creationId xmlns:a16="http://schemas.microsoft.com/office/drawing/2014/main" id="{DEAB197F-9CEB-4401-94C7-564500C5B8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E6C48C-2B69-4B61-BF7D-8D80467E845C}"/>
              </a:ext>
            </a:extLst>
          </p:cNvPr>
          <p:cNvSpPr>
            <a:spLocks noGrp="1"/>
          </p:cNvSpPr>
          <p:nvPr>
            <p:ph type="sldNum" sz="quarter" idx="12"/>
          </p:nvPr>
        </p:nvSpPr>
        <p:spPr/>
        <p:txBody>
          <a:bodyPr/>
          <a:lstStyle/>
          <a:p>
            <a:fld id="{7034599E-059F-4DCC-BF11-A22205D1E4B5}" type="slidenum">
              <a:rPr lang="en-US" smtClean="0"/>
              <a:t>‹#›</a:t>
            </a:fld>
            <a:endParaRPr lang="en-US"/>
          </a:p>
        </p:txBody>
      </p:sp>
      <p:cxnSp>
        <p:nvCxnSpPr>
          <p:cNvPr id="12" name="Straight Connector 11">
            <a:extLst>
              <a:ext uri="{FF2B5EF4-FFF2-40B4-BE49-F238E27FC236}">
                <a16:creationId xmlns:a16="http://schemas.microsoft.com/office/drawing/2014/main" id="{D2280CAD-A936-4720-99CB-9D5C0D33772E}"/>
              </a:ext>
            </a:extLst>
          </p:cNvPr>
          <p:cNvCxnSpPr/>
          <p:nvPr userDrawn="1"/>
        </p:nvCxnSpPr>
        <p:spPr>
          <a:xfrm>
            <a:off x="3798473" y="1550318"/>
            <a:ext cx="4572000" cy="0"/>
          </a:xfrm>
          <a:prstGeom prst="line">
            <a:avLst/>
          </a:prstGeom>
          <a:ln w="19050"/>
        </p:spPr>
        <p:style>
          <a:lnRef idx="1">
            <a:schemeClr val="dk1"/>
          </a:lnRef>
          <a:fillRef idx="0">
            <a:schemeClr val="dk1"/>
          </a:fillRef>
          <a:effectRef idx="0">
            <a:schemeClr val="dk1"/>
          </a:effectRef>
          <a:fontRef idx="minor">
            <a:schemeClr val="tx1"/>
          </a:fontRef>
        </p:style>
      </p:cxnSp>
      <p:sp>
        <p:nvSpPr>
          <p:cNvPr id="15" name="Picture Placeholder 14">
            <a:extLst>
              <a:ext uri="{FF2B5EF4-FFF2-40B4-BE49-F238E27FC236}">
                <a16:creationId xmlns:a16="http://schemas.microsoft.com/office/drawing/2014/main" id="{B8762124-00CC-4DDE-9AAC-744B90C2A06A}"/>
              </a:ext>
            </a:extLst>
          </p:cNvPr>
          <p:cNvSpPr>
            <a:spLocks noGrp="1"/>
          </p:cNvSpPr>
          <p:nvPr>
            <p:ph type="pic" sz="quarter" idx="13"/>
          </p:nvPr>
        </p:nvSpPr>
        <p:spPr>
          <a:xfrm>
            <a:off x="1363287" y="2218092"/>
            <a:ext cx="4485599" cy="4032000"/>
          </a:xfrm>
        </p:spPr>
        <p:txBody>
          <a:bodyPr/>
          <a:lstStyle/>
          <a:p>
            <a:endParaRPr lang="en-GB" dirty="0"/>
          </a:p>
        </p:txBody>
      </p:sp>
      <p:sp>
        <p:nvSpPr>
          <p:cNvPr id="16" name="Country" descr="{&quot;templafy&quot;:{&quot;id&quot;:&quot;b8a83396-58e0-49f7-8f0f-3240bf6b8e22&quot;}}" title="Form.Country">
            <a:extLst>
              <a:ext uri="{FF2B5EF4-FFF2-40B4-BE49-F238E27FC236}">
                <a16:creationId xmlns:a16="http://schemas.microsoft.com/office/drawing/2014/main" id="{0DECFC41-4434-462F-A94C-F57E7296D8D8}"/>
              </a:ext>
            </a:extLst>
          </p:cNvPr>
          <p:cNvSpPr/>
          <p:nvPr userDrawn="1"/>
        </p:nvSpPr>
        <p:spPr>
          <a:xfrm>
            <a:off x="7678383" y="4408046"/>
            <a:ext cx="4018048" cy="422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400" dirty="0">
                <a:solidFill>
                  <a:schemeClr val="tx1"/>
                </a:solidFill>
                <a:latin typeface="Arial" panose="020B0604020202020204" pitchFamily="34" charset="0"/>
                <a:cs typeface="Arial" panose="020B0604020202020204" pitchFamily="34" charset="0"/>
              </a:rPr>
              <a:t>China</a:t>
            </a:r>
          </a:p>
        </p:txBody>
      </p:sp>
      <p:sp>
        <p:nvSpPr>
          <p:cNvPr id="2" name="Title 1">
            <a:extLst>
              <a:ext uri="{FF2B5EF4-FFF2-40B4-BE49-F238E27FC236}">
                <a16:creationId xmlns:a16="http://schemas.microsoft.com/office/drawing/2014/main" id="{652E955F-F11F-42CF-BD1C-24C108497110}"/>
              </a:ext>
            </a:extLst>
          </p:cNvPr>
          <p:cNvSpPr>
            <a:spLocks noGrp="1"/>
          </p:cNvSpPr>
          <p:nvPr>
            <p:ph type="title" hasCustomPrompt="1"/>
          </p:nvPr>
        </p:nvSpPr>
        <p:spPr>
          <a:xfrm>
            <a:off x="1091610" y="579879"/>
            <a:ext cx="10024872" cy="961371"/>
          </a:xfrm>
        </p:spPr>
        <p:txBody>
          <a:bodyPr>
            <a:noAutofit/>
          </a:bodyPr>
          <a:lstStyle>
            <a:lvl1pPr algn="ctr">
              <a:defRPr lang="en-GB" sz="5400" b="1" kern="1200" dirty="0">
                <a:solidFill>
                  <a:schemeClr val="tx1"/>
                </a:solidFill>
                <a:latin typeface="Century Gothic" panose="020B0502020202020204" pitchFamily="34" charset="0"/>
                <a:ea typeface="+mn-ea"/>
                <a:cs typeface="+mn-cs"/>
              </a:defRPr>
            </a:lvl1pPr>
          </a:lstStyle>
          <a:p>
            <a:r>
              <a:rPr lang="en-US" sz="5400" b="1" dirty="0">
                <a:latin typeface="Century Gothic" panose="020B0502020202020204" pitchFamily="34" charset="0"/>
              </a:rPr>
              <a:t>EF Educational Tours</a:t>
            </a:r>
            <a:endParaRPr lang="en-GB" dirty="0"/>
          </a:p>
        </p:txBody>
      </p:sp>
      <p:sp>
        <p:nvSpPr>
          <p:cNvPr id="13" name="Subtitle 2">
            <a:extLst>
              <a:ext uri="{FF2B5EF4-FFF2-40B4-BE49-F238E27FC236}">
                <a16:creationId xmlns:a16="http://schemas.microsoft.com/office/drawing/2014/main" id="{FEFEF4D6-89C5-48D6-92CA-CC0A353893C6}"/>
              </a:ext>
            </a:extLst>
          </p:cNvPr>
          <p:cNvSpPr>
            <a:spLocks noGrp="1"/>
          </p:cNvSpPr>
          <p:nvPr>
            <p:ph type="subTitle" idx="1" hasCustomPrompt="1"/>
          </p:nvPr>
        </p:nvSpPr>
        <p:spPr>
          <a:xfrm>
            <a:off x="1091610" y="1572130"/>
            <a:ext cx="10024872" cy="647421"/>
          </a:xfrm>
        </p:spPr>
        <p:txBody>
          <a:bodyPr>
            <a:noAutofit/>
          </a:bodyPr>
          <a:lstStyle>
            <a:lvl1pPr marL="0" indent="0" algn="ctr">
              <a:lnSpc>
                <a:spcPct val="125000"/>
              </a:lnSpc>
              <a:spcBef>
                <a:spcPts val="0"/>
              </a:spcBef>
              <a:buNone/>
              <a:defRPr lang="en-US" sz="3200" kern="1200" dirty="0">
                <a:solidFill>
                  <a:schemeClr val="tx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subtitle</a:t>
            </a:r>
          </a:p>
        </p:txBody>
      </p:sp>
    </p:spTree>
    <p:extLst>
      <p:ext uri="{BB962C8B-B14F-4D97-AF65-F5344CB8AC3E}">
        <p14:creationId xmlns:p14="http://schemas.microsoft.com/office/powerpoint/2010/main" val="12071542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42918A-28C8-4A2F-A7FE-7C96169695C2}"/>
              </a:ext>
            </a:extLst>
          </p:cNvPr>
          <p:cNvSpPr>
            <a:spLocks noGrp="1"/>
          </p:cNvSpPr>
          <p:nvPr>
            <p:ph type="dt" sz="half" idx="10"/>
          </p:nvPr>
        </p:nvSpPr>
        <p:spPr>
          <a:xfrm>
            <a:off x="838200" y="6356350"/>
            <a:ext cx="2743200" cy="365125"/>
          </a:xfrm>
        </p:spPr>
        <p:txBody>
          <a:bodyPr/>
          <a:lstStyle/>
          <a:p>
            <a:fld id="{475F37D3-1AF1-42D1-9013-101720A94890}" type="datetimeFigureOut">
              <a:rPr lang="en-US" smtClean="0"/>
              <a:t>9/27/2018</a:t>
            </a:fld>
            <a:endParaRPr lang="en-US"/>
          </a:p>
        </p:txBody>
      </p:sp>
      <p:sp>
        <p:nvSpPr>
          <p:cNvPr id="4" name="Footer Placeholder 3">
            <a:extLst>
              <a:ext uri="{FF2B5EF4-FFF2-40B4-BE49-F238E27FC236}">
                <a16:creationId xmlns:a16="http://schemas.microsoft.com/office/drawing/2014/main" id="{DEAB197F-9CEB-4401-94C7-564500C5B8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E6C48C-2B69-4B61-BF7D-8D80467E845C}"/>
              </a:ext>
            </a:extLst>
          </p:cNvPr>
          <p:cNvSpPr>
            <a:spLocks noGrp="1"/>
          </p:cNvSpPr>
          <p:nvPr>
            <p:ph type="sldNum" sz="quarter" idx="12"/>
          </p:nvPr>
        </p:nvSpPr>
        <p:spPr/>
        <p:txBody>
          <a:bodyPr/>
          <a:lstStyle/>
          <a:p>
            <a:fld id="{7034599E-059F-4DCC-BF11-A22205D1E4B5}" type="slidenum">
              <a:rPr lang="en-US" smtClean="0"/>
              <a:t>‹#›</a:t>
            </a:fld>
            <a:endParaRPr lang="en-US"/>
          </a:p>
        </p:txBody>
      </p:sp>
      <p:cxnSp>
        <p:nvCxnSpPr>
          <p:cNvPr id="12" name="Straight Connector 11">
            <a:extLst>
              <a:ext uri="{FF2B5EF4-FFF2-40B4-BE49-F238E27FC236}">
                <a16:creationId xmlns:a16="http://schemas.microsoft.com/office/drawing/2014/main" id="{D2280CAD-A936-4720-99CB-9D5C0D33772E}"/>
              </a:ext>
            </a:extLst>
          </p:cNvPr>
          <p:cNvCxnSpPr/>
          <p:nvPr userDrawn="1"/>
        </p:nvCxnSpPr>
        <p:spPr>
          <a:xfrm>
            <a:off x="3798473" y="1550318"/>
            <a:ext cx="4572000" cy="0"/>
          </a:xfrm>
          <a:prstGeom prst="line">
            <a:avLst/>
          </a:prstGeom>
          <a:ln w="19050"/>
        </p:spPr>
        <p:style>
          <a:lnRef idx="1">
            <a:schemeClr val="dk1"/>
          </a:lnRef>
          <a:fillRef idx="0">
            <a:schemeClr val="dk1"/>
          </a:fillRef>
          <a:effectRef idx="0">
            <a:schemeClr val="dk1"/>
          </a:effectRef>
          <a:fontRef idx="minor">
            <a:schemeClr val="tx1"/>
          </a:fontRef>
        </p:style>
      </p:cxnSp>
      <p:sp>
        <p:nvSpPr>
          <p:cNvPr id="15" name="Picture Placeholder 14">
            <a:extLst>
              <a:ext uri="{FF2B5EF4-FFF2-40B4-BE49-F238E27FC236}">
                <a16:creationId xmlns:a16="http://schemas.microsoft.com/office/drawing/2014/main" id="{B8762124-00CC-4DDE-9AAC-744B90C2A06A}"/>
              </a:ext>
            </a:extLst>
          </p:cNvPr>
          <p:cNvSpPr>
            <a:spLocks noGrp="1"/>
          </p:cNvSpPr>
          <p:nvPr>
            <p:ph type="pic" sz="quarter" idx="13"/>
          </p:nvPr>
        </p:nvSpPr>
        <p:spPr>
          <a:xfrm>
            <a:off x="1363287" y="2218092"/>
            <a:ext cx="4485599" cy="4032000"/>
          </a:xfrm>
        </p:spPr>
        <p:txBody>
          <a:bodyPr/>
          <a:lstStyle/>
          <a:p>
            <a:endParaRPr lang="en-GB" dirty="0"/>
          </a:p>
        </p:txBody>
      </p:sp>
      <p:sp>
        <p:nvSpPr>
          <p:cNvPr id="2" name="Title 1">
            <a:extLst>
              <a:ext uri="{FF2B5EF4-FFF2-40B4-BE49-F238E27FC236}">
                <a16:creationId xmlns:a16="http://schemas.microsoft.com/office/drawing/2014/main" id="{652E955F-F11F-42CF-BD1C-24C108497110}"/>
              </a:ext>
            </a:extLst>
          </p:cNvPr>
          <p:cNvSpPr>
            <a:spLocks noGrp="1"/>
          </p:cNvSpPr>
          <p:nvPr>
            <p:ph type="title" hasCustomPrompt="1"/>
          </p:nvPr>
        </p:nvSpPr>
        <p:spPr>
          <a:xfrm>
            <a:off x="1091610" y="579879"/>
            <a:ext cx="10024872" cy="961371"/>
          </a:xfrm>
        </p:spPr>
        <p:txBody>
          <a:bodyPr>
            <a:noAutofit/>
          </a:bodyPr>
          <a:lstStyle>
            <a:lvl1pPr algn="ctr">
              <a:defRPr lang="en-GB" sz="5400" b="1" kern="1200" dirty="0">
                <a:solidFill>
                  <a:schemeClr val="tx1"/>
                </a:solidFill>
                <a:latin typeface="Century Gothic" panose="020B0502020202020204" pitchFamily="34" charset="0"/>
                <a:ea typeface="+mn-ea"/>
                <a:cs typeface="+mn-cs"/>
              </a:defRPr>
            </a:lvl1pPr>
          </a:lstStyle>
          <a:p>
            <a:r>
              <a:rPr lang="en-GB" dirty="0"/>
              <a:t>Type title</a:t>
            </a:r>
          </a:p>
        </p:txBody>
      </p:sp>
      <p:sp>
        <p:nvSpPr>
          <p:cNvPr id="13" name="Subtitle 2">
            <a:extLst>
              <a:ext uri="{FF2B5EF4-FFF2-40B4-BE49-F238E27FC236}">
                <a16:creationId xmlns:a16="http://schemas.microsoft.com/office/drawing/2014/main" id="{FEFEF4D6-89C5-48D6-92CA-CC0A353893C6}"/>
              </a:ext>
            </a:extLst>
          </p:cNvPr>
          <p:cNvSpPr>
            <a:spLocks noGrp="1"/>
          </p:cNvSpPr>
          <p:nvPr>
            <p:ph type="subTitle" idx="1" hasCustomPrompt="1"/>
          </p:nvPr>
        </p:nvSpPr>
        <p:spPr>
          <a:xfrm>
            <a:off x="1091610" y="1572130"/>
            <a:ext cx="10024872" cy="647421"/>
          </a:xfrm>
        </p:spPr>
        <p:txBody>
          <a:bodyPr>
            <a:noAutofit/>
          </a:bodyPr>
          <a:lstStyle>
            <a:lvl1pPr marL="0" indent="0" algn="ctr">
              <a:lnSpc>
                <a:spcPct val="125000"/>
              </a:lnSpc>
              <a:spcBef>
                <a:spcPts val="0"/>
              </a:spcBef>
              <a:buNone/>
              <a:defRPr lang="en-US" sz="3200" kern="1200" dirty="0">
                <a:solidFill>
                  <a:schemeClr val="tx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subtitle</a:t>
            </a:r>
          </a:p>
        </p:txBody>
      </p:sp>
      <p:sp>
        <p:nvSpPr>
          <p:cNvPr id="7" name="Text Placeholder 6">
            <a:extLst>
              <a:ext uri="{FF2B5EF4-FFF2-40B4-BE49-F238E27FC236}">
                <a16:creationId xmlns:a16="http://schemas.microsoft.com/office/drawing/2014/main" id="{CF59A1EA-B7ED-4DD6-8253-8D83F2950498}"/>
              </a:ext>
            </a:extLst>
          </p:cNvPr>
          <p:cNvSpPr>
            <a:spLocks noGrp="1"/>
          </p:cNvSpPr>
          <p:nvPr>
            <p:ph type="body" sz="quarter" idx="14"/>
          </p:nvPr>
        </p:nvSpPr>
        <p:spPr>
          <a:xfrm>
            <a:off x="6038850" y="2282190"/>
            <a:ext cx="6146800" cy="3323590"/>
          </a:xfrm>
        </p:spPr>
        <p:txBody>
          <a:bodyPr>
            <a:normAutofit/>
          </a:bodyPr>
          <a:lstStyle>
            <a:lvl1pPr marL="0" indent="0">
              <a:lnSpc>
                <a:spcPct val="175000"/>
              </a:lnSpc>
              <a:spcBef>
                <a:spcPts val="0"/>
              </a:spcBef>
              <a:buFont typeface="Arial" panose="020B0604020202020204" pitchFamily="34" charset="0"/>
              <a:buNone/>
              <a:defRPr sz="2400" b="1">
                <a:latin typeface="Arial" panose="020B0604020202020204" pitchFamily="34" charset="0"/>
                <a:cs typeface="Arial" panose="020B0604020202020204" pitchFamily="34" charset="0"/>
              </a:defRPr>
            </a:lvl1pPr>
            <a:lvl2pPr marL="450850" indent="-450850">
              <a:lnSpc>
                <a:spcPct val="175000"/>
              </a:lnSpc>
              <a:spcBef>
                <a:spcPts val="0"/>
              </a:spcBef>
              <a:buFont typeface="Arial" panose="020B0604020202020204" pitchFamily="34" charset="0"/>
              <a:buChar char="•"/>
              <a:defRPr sz="2400">
                <a:latin typeface="Arial" panose="020B0604020202020204" pitchFamily="34" charset="0"/>
                <a:cs typeface="Arial" panose="020B0604020202020204" pitchFamily="34" charset="0"/>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5703527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F37D3-1AF1-42D1-9013-101720A94890}" type="datetimeFigureOut">
              <a:rPr lang="en-US" smtClean="0"/>
              <a:t>9/27/2018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4599E-059F-4DCC-BF11-A22205D1E4B5}" type="slidenum">
              <a:rPr lang="en-US" smtClean="0"/>
              <a:t>‹#›</a:t>
            </a:fld>
            <a:endParaRPr lang="en-US"/>
          </a:p>
        </p:txBody>
      </p:sp>
    </p:spTree>
    <p:extLst>
      <p:ext uri="{BB962C8B-B14F-4D97-AF65-F5344CB8AC3E}">
        <p14:creationId xmlns:p14="http://schemas.microsoft.com/office/powerpoint/2010/main" val="702074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8" r:id="rId5"/>
    <p:sldLayoutId id="2147483669" r:id="rId6"/>
    <p:sldLayoutId id="2147483662" r:id="rId7"/>
    <p:sldLayoutId id="2147483663" r:id="rId8"/>
    <p:sldLayoutId id="2147483666" r:id="rId9"/>
    <p:sldLayoutId id="2147483670" r:id="rId10"/>
    <p:sldLayoutId id="2147483664" r:id="rId11"/>
    <p:sldLayoutId id="2147483667"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ideo" Target="https://www.youtube.com/embed/fZXEcRLHO7U" TargetMode="External"/><Relationship Id="rId4" Type="http://schemas.openxmlformats.org/officeDocument/2006/relationships/image" Target="../media/image37.bin"/></Relationships>
</file>

<file path=ppt/slides/_rels/slide13.xml.rels><?xml version="1.0" encoding="UTF-8" standalone="yes"?>
<Relationships xmlns="http://schemas.openxmlformats.org/package/2006/relationships"><Relationship Id="rId3" Type="http://schemas.openxmlformats.org/officeDocument/2006/relationships/image" Target="../media/image38.bin"/><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13.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15.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https://www.youtube.com/embed/VSET0UiqAsY" TargetMode="External"/><Relationship Id="rId1" Type="http://schemas.openxmlformats.org/officeDocument/2006/relationships/tags" Target="../tags/tag18.xml"/><Relationship Id="rId5" Type="http://schemas.openxmlformats.org/officeDocument/2006/relationships/image" Target="../media/image46.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7.bin"/><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8.bin"/></Relationships>
</file>

<file path=ppt/slides/_rels/slide22.xml.rels><?xml version="1.0" encoding="UTF-8" standalone="yes"?>
<Relationships xmlns="http://schemas.openxmlformats.org/package/2006/relationships"><Relationship Id="rId3" Type="http://schemas.openxmlformats.org/officeDocument/2006/relationships/image" Target="../media/image49.bin"/><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0.bin"/></Relationships>
</file>

<file path=ppt/slides/_rels/slide23.xml.rels><?xml version="1.0" encoding="UTF-8" standalone="yes"?>
<Relationships xmlns="http://schemas.openxmlformats.org/package/2006/relationships"><Relationship Id="rId3" Type="http://schemas.openxmlformats.org/officeDocument/2006/relationships/image" Target="../media/image51.bin"/><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 Id="rId9"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t="277" b="-1"/>
          <a:stretch/>
        </p:blipFill>
        <p:spPr>
          <a:xfrm>
            <a:off x="-152399" y="-66913"/>
            <a:ext cx="12344400" cy="6963013"/>
          </a:xfrm>
          <a:prstGeom prst="rect">
            <a:avLst/>
          </a:prstGeom>
        </p:spPr>
      </p:pic>
      <p:sp>
        <p:nvSpPr>
          <p:cNvPr id="5" name="Rectangle 4"/>
          <p:cNvSpPr/>
          <p:nvPr/>
        </p:nvSpPr>
        <p:spPr>
          <a:xfrm>
            <a:off x="522836" y="1391600"/>
            <a:ext cx="5514009" cy="3170099"/>
          </a:xfrm>
          <a:prstGeom prst="rect">
            <a:avLst/>
          </a:prstGeom>
        </p:spPr>
        <p:txBody>
          <a:bodyPr wrap="square">
            <a:spAutoFit/>
          </a:bodyPr>
          <a:lstStyle/>
          <a:p>
            <a:r>
              <a:rPr lang="en-US" sz="4000" b="1" dirty="0" smtClean="0">
                <a:solidFill>
                  <a:srgbClr val="EB008B"/>
                </a:solidFill>
                <a:latin typeface="Century Gothic" panose="020B0502020202020204" pitchFamily="34" charset="0"/>
                <a:cs typeface="Arial" panose="020B0604020202020204" pitchFamily="34" charset="0"/>
              </a:rPr>
              <a:t>“International travel helped open my eyes and become more in tune with the world around me.”</a:t>
            </a:r>
            <a:endParaRPr lang="en-US" sz="4000" dirty="0" smtClean="0">
              <a:solidFill>
                <a:srgbClr val="EB008B"/>
              </a:solidFill>
              <a:latin typeface="Century Gothic" panose="020B0502020202020204" pitchFamily="34" charset="0"/>
              <a:cs typeface="Arial" panose="020B0604020202020204" pitchFamily="34" charset="0"/>
            </a:endParaRPr>
          </a:p>
        </p:txBody>
      </p:sp>
      <p:sp>
        <p:nvSpPr>
          <p:cNvPr id="6" name="Rectangle 5"/>
          <p:cNvSpPr/>
          <p:nvPr/>
        </p:nvSpPr>
        <p:spPr>
          <a:xfrm>
            <a:off x="522836" y="5086366"/>
            <a:ext cx="3315932" cy="523220"/>
          </a:xfrm>
          <a:prstGeom prst="rect">
            <a:avLst/>
          </a:prstGeom>
        </p:spPr>
        <p:txBody>
          <a:bodyPr wrap="square">
            <a:spAutoFit/>
          </a:bodyPr>
          <a:lstStyle/>
          <a:p>
            <a:r>
              <a:rPr lang="en-US" sz="2800" i="1" dirty="0" smtClean="0">
                <a:solidFill>
                  <a:srgbClr val="EB008B"/>
                </a:solidFill>
                <a:latin typeface="Century Gothic" panose="020B0502020202020204" pitchFamily="34" charset="0"/>
                <a:cs typeface="Arial" panose="020B0604020202020204" pitchFamily="34" charset="0"/>
              </a:rPr>
              <a:t>-Student Traveler</a:t>
            </a:r>
          </a:p>
        </p:txBody>
      </p:sp>
    </p:spTree>
    <p:custDataLst>
      <p:tags r:id="rId1"/>
    </p:custDataLst>
    <p:extLst>
      <p:ext uri="{BB962C8B-B14F-4D97-AF65-F5344CB8AC3E}">
        <p14:creationId xmlns:p14="http://schemas.microsoft.com/office/powerpoint/2010/main" val="4226989118"/>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85389" y="2266198"/>
            <a:ext cx="5197719" cy="3970318"/>
          </a:xfrm>
          <a:prstGeom prst="rect">
            <a:avLst/>
          </a:prstGeom>
          <a:noFill/>
        </p:spPr>
        <p:txBody>
          <a:bodyPr wrap="square" rtlCol="0">
            <a:spAutoFit/>
          </a:bodyPr>
          <a:lstStyle/>
          <a:p>
            <a:pPr marL="571500" indent="-571500">
              <a:lnSpc>
                <a:spcPct val="175000"/>
              </a:lnSpc>
              <a:buFont typeface="+mj-lt"/>
              <a:buAutoNum type="romanUcPeriod"/>
            </a:pPr>
            <a:r>
              <a:rPr lang="en-US" sz="2400" dirty="0">
                <a:latin typeface="Arial" panose="020B0604020202020204" pitchFamily="34" charset="0"/>
                <a:cs typeface="Arial" panose="020B0604020202020204" pitchFamily="34" charset="0"/>
              </a:rPr>
              <a:t>My travel story</a:t>
            </a:r>
          </a:p>
          <a:p>
            <a:pPr marL="571500" indent="-571500">
              <a:lnSpc>
                <a:spcPct val="175000"/>
              </a:lnSpc>
              <a:buFont typeface="+mj-lt"/>
              <a:buAutoNum type="romanUcPeriod"/>
            </a:pPr>
            <a:r>
              <a:rPr lang="en-US" sz="2400" dirty="0">
                <a:latin typeface="Arial" panose="020B0604020202020204" pitchFamily="34" charset="0"/>
                <a:cs typeface="Arial" panose="020B0604020202020204" pitchFamily="34" charset="0"/>
              </a:rPr>
              <a:t>Where and when</a:t>
            </a:r>
          </a:p>
          <a:p>
            <a:pPr marL="571500" indent="-571500">
              <a:lnSpc>
                <a:spcPct val="175000"/>
              </a:lnSpc>
              <a:buFont typeface="+mj-lt"/>
              <a:buAutoNum type="romanUcPeriod"/>
            </a:pPr>
            <a:r>
              <a:rPr lang="en-US" sz="2400" dirty="0">
                <a:latin typeface="Arial" panose="020B0604020202020204" pitchFamily="34" charset="0"/>
                <a:cs typeface="Arial" panose="020B0604020202020204" pitchFamily="34" charset="0"/>
              </a:rPr>
              <a:t>Our partnership with EF</a:t>
            </a:r>
          </a:p>
          <a:p>
            <a:pPr marL="571500" indent="-571500">
              <a:lnSpc>
                <a:spcPct val="175000"/>
              </a:lnSpc>
              <a:buFont typeface="+mj-lt"/>
              <a:buAutoNum type="romanUcPeriod"/>
            </a:pPr>
            <a:r>
              <a:rPr lang="en-US" sz="2400" dirty="0">
                <a:latin typeface="Arial" panose="020B0604020202020204" pitchFamily="34" charset="0"/>
                <a:cs typeface="Arial" panose="020B0604020202020204" pitchFamily="34" charset="0"/>
              </a:rPr>
              <a:t>Tour itinerary</a:t>
            </a:r>
          </a:p>
          <a:p>
            <a:pPr marL="571500" indent="-571500">
              <a:lnSpc>
                <a:spcPct val="175000"/>
              </a:lnSpc>
              <a:buFont typeface="+mj-lt"/>
              <a:buAutoNum type="romanUcPeriod"/>
            </a:pPr>
            <a:r>
              <a:rPr lang="en-US" sz="2400" dirty="0">
                <a:latin typeface="Arial" panose="020B0604020202020204" pitchFamily="34" charset="0"/>
                <a:cs typeface="Arial" panose="020B0604020202020204" pitchFamily="34" charset="0"/>
              </a:rPr>
              <a:t>What’s included (and what’s not)</a:t>
            </a:r>
          </a:p>
          <a:p>
            <a:pPr marL="571500" indent="-571500">
              <a:lnSpc>
                <a:spcPct val="175000"/>
              </a:lnSpc>
              <a:buFont typeface="+mj-lt"/>
              <a:buAutoNum type="romanUcPeriod"/>
            </a:pPr>
            <a:r>
              <a:rPr lang="en-US" sz="2400" dirty="0">
                <a:latin typeface="Arial" panose="020B0604020202020204" pitchFamily="34" charset="0"/>
                <a:cs typeface="Arial" panose="020B0604020202020204" pitchFamily="34" charset="0"/>
              </a:rPr>
              <a:t>Price and how to enroll</a:t>
            </a:r>
          </a:p>
        </p:txBody>
      </p:sp>
      <p:sp>
        <p:nvSpPr>
          <p:cNvPr id="4" name="TextBox 3"/>
          <p:cNvSpPr txBox="1"/>
          <p:nvPr/>
        </p:nvSpPr>
        <p:spPr>
          <a:xfrm>
            <a:off x="1201338" y="519566"/>
            <a:ext cx="9789323" cy="1746632"/>
          </a:xfrm>
          <a:prstGeom prst="rect">
            <a:avLst/>
          </a:prstGeom>
          <a:noFill/>
        </p:spPr>
        <p:txBody>
          <a:bodyPr wrap="square" rtlCol="0">
            <a:spAutoFit/>
          </a:bodyPr>
          <a:lstStyle/>
          <a:p>
            <a:pPr algn="ctr">
              <a:lnSpc>
                <a:spcPct val="125000"/>
              </a:lnSpc>
            </a:pPr>
            <a:r>
              <a:rPr lang="en-US" sz="5400" b="1" dirty="0">
                <a:latin typeface="Century Gothic" panose="020B0502020202020204" pitchFamily="34" charset="0"/>
              </a:rPr>
              <a:t>Our Agenda</a:t>
            </a:r>
          </a:p>
          <a:p>
            <a:pPr algn="ctr">
              <a:lnSpc>
                <a:spcPct val="125000"/>
              </a:lnSpc>
            </a:pPr>
            <a:r>
              <a:rPr lang="en-US" sz="3200" dirty="0">
                <a:latin typeface="Arial" panose="020B0604020202020204" pitchFamily="34" charset="0"/>
                <a:cs typeface="Arial" panose="020B0604020202020204" pitchFamily="34" charset="0"/>
              </a:rPr>
              <a:t>So what are we going to cover?</a:t>
            </a:r>
            <a:endParaRPr lang="en-US" sz="5400" dirty="0">
              <a:solidFill>
                <a:srgbClr val="EB008B"/>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3798473" y="1608933"/>
            <a:ext cx="4572000" cy="0"/>
          </a:xfrm>
          <a:prstGeom prst="line">
            <a:avLst/>
          </a:prstGeom>
          <a:ln w="19050"/>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012477" y="2372081"/>
            <a:ext cx="4780465" cy="4141392"/>
          </a:xfrm>
          <a:prstGeom prst="rect">
            <a:avLst/>
          </a:prstGeom>
        </p:spPr>
      </p:pic>
    </p:spTree>
    <p:custDataLst>
      <p:tags r:id="rId1"/>
    </p:custDataLst>
    <p:extLst>
      <p:ext uri="{BB962C8B-B14F-4D97-AF65-F5344CB8AC3E}">
        <p14:creationId xmlns:p14="http://schemas.microsoft.com/office/powerpoint/2010/main" val="3931597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D355D8-32CE-4298-8F8B-9F49366D4860}"/>
              </a:ext>
            </a:extLst>
          </p:cNvPr>
          <p:cNvSpPr>
            <a:spLocks noGrp="1"/>
          </p:cNvSpPr>
          <p:nvPr>
            <p:ph type="title"/>
          </p:nvPr>
        </p:nvSpPr>
        <p:spPr>
          <a:xfrm>
            <a:off x="5205405" y="1454574"/>
            <a:ext cx="4367205" cy="847855"/>
          </a:xfrm>
        </p:spPr>
        <p:txBody>
          <a:bodyPr/>
          <a:lstStyle/>
          <a:p>
            <a:r>
              <a:rPr lang="en-GB" dirty="0"/>
              <a:t>My name is</a:t>
            </a:r>
          </a:p>
        </p:txBody>
      </p:sp>
      <p:sp>
        <p:nvSpPr>
          <p:cNvPr id="11" name="Text Placeholder 10">
            <a:extLst>
              <a:ext uri="{FF2B5EF4-FFF2-40B4-BE49-F238E27FC236}">
                <a16:creationId xmlns:a16="http://schemas.microsoft.com/office/drawing/2014/main" id="{E6482F16-997F-4C8A-A6D7-A404C9630E3C}"/>
              </a:ext>
            </a:extLst>
          </p:cNvPr>
          <p:cNvSpPr>
            <a:spLocks noGrp="1"/>
          </p:cNvSpPr>
          <p:nvPr>
            <p:ph type="body" sz="quarter" idx="14"/>
          </p:nvPr>
        </p:nvSpPr>
        <p:spPr>
          <a:xfrm>
            <a:off x="5205405" y="3365500"/>
            <a:ext cx="6604000" cy="3171934"/>
          </a:xfrm>
        </p:spPr>
        <p:txBody>
          <a:bodyPr>
            <a:normAutofit fontScale="85000" lnSpcReduction="10000"/>
          </a:bodyPr>
          <a:lstStyle/>
          <a:p>
            <a:pPr marL="457200" indent="-457200">
              <a:lnSpc>
                <a:spcPct val="175000"/>
              </a:lnSpc>
            </a:pPr>
            <a:r>
              <a:rPr lang="en-US" dirty="0" smtClean="0"/>
              <a:t>10 Years at New Life Academ</a:t>
            </a:r>
            <a:r>
              <a:rPr lang="en-US" dirty="0"/>
              <a:t>y</a:t>
            </a:r>
          </a:p>
          <a:p>
            <a:pPr marL="457200" indent="-457200">
              <a:lnSpc>
                <a:spcPct val="175000"/>
              </a:lnSpc>
            </a:pPr>
            <a:r>
              <a:rPr lang="en-US" dirty="0" smtClean="0"/>
              <a:t>Chinese teacher</a:t>
            </a:r>
          </a:p>
          <a:p>
            <a:pPr marL="457200" indent="-457200">
              <a:lnSpc>
                <a:spcPct val="175000"/>
              </a:lnSpc>
            </a:pPr>
            <a:r>
              <a:rPr lang="en-US" dirty="0" smtClean="0"/>
              <a:t>Taught in China for a month for Student Teaching</a:t>
            </a:r>
            <a:endParaRPr lang="en-US" dirty="0"/>
          </a:p>
          <a:p>
            <a:pPr marL="457200" indent="-457200">
              <a:lnSpc>
                <a:spcPct val="175000"/>
              </a:lnSpc>
            </a:pPr>
            <a:r>
              <a:rPr lang="en-US" dirty="0" smtClean="0"/>
              <a:t>1</a:t>
            </a:r>
            <a:r>
              <a:rPr lang="en-US" baseline="30000" dirty="0" smtClean="0"/>
              <a:t>st</a:t>
            </a:r>
            <a:r>
              <a:rPr lang="en-US" dirty="0" smtClean="0"/>
              <a:t> Travel Experience: EF France Tour in the summer of my 8</a:t>
            </a:r>
            <a:r>
              <a:rPr lang="en-US" baseline="30000" dirty="0" smtClean="0"/>
              <a:t>th</a:t>
            </a:r>
            <a:r>
              <a:rPr lang="en-US" dirty="0" smtClean="0"/>
              <a:t> grade year</a:t>
            </a:r>
            <a:endParaRPr lang="en-US" dirty="0"/>
          </a:p>
          <a:p>
            <a:pPr marL="457200" indent="-457200">
              <a:lnSpc>
                <a:spcPct val="175000"/>
              </a:lnSpc>
            </a:pPr>
            <a:r>
              <a:rPr lang="en-US" dirty="0" smtClean="0"/>
              <a:t>Traveled to China in 2006, 2009 (twice), 2018 (twice)</a:t>
            </a:r>
            <a:endParaRPr lang="en-US" dirty="0"/>
          </a:p>
        </p:txBody>
      </p:sp>
      <p:pic>
        <p:nvPicPr>
          <p:cNvPr id="2" name="Picture Placeholder 1"/>
          <p:cNvPicPr>
            <a:picLocks noGrp="1" noChangeAspect="1"/>
          </p:cNvPicPr>
          <p:nvPr>
            <p:ph type="pic" sz="quarter" idx="13"/>
          </p:nvPr>
        </p:nvPicPr>
        <p:blipFill rotWithShape="1">
          <a:blip r:embed="rId4" cstate="email">
            <a:extLst>
              <a:ext uri="{28A0092B-C50C-407E-A947-70E740481C1C}">
                <a14:useLocalDpi xmlns:a14="http://schemas.microsoft.com/office/drawing/2010/main" val="0"/>
              </a:ext>
            </a:extLst>
          </a:blip>
          <a:srcRect/>
          <a:stretch/>
        </p:blipFill>
        <p:spPr/>
      </p:pic>
    </p:spTree>
    <p:custDataLst>
      <p:tags r:id="rId1"/>
    </p:custDataLst>
    <p:extLst>
      <p:ext uri="{BB962C8B-B14F-4D97-AF65-F5344CB8AC3E}">
        <p14:creationId xmlns:p14="http://schemas.microsoft.com/office/powerpoint/2010/main" val="1300948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p:cNvSpPr>
          <p:nvPr/>
        </p:nvSpPr>
        <p:spPr>
          <a:xfrm>
            <a:off x="6769290" y="136477"/>
            <a:ext cx="1774209" cy="1774209"/>
          </a:xfrm>
          <a:prstGeom prst="ellipse">
            <a:avLst/>
          </a:prstGeom>
          <a:solidFill>
            <a:srgbClr val="EB0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fZXEcRLHO7U"/>
          <p:cNvPicPr>
            <a:picLocks noRot="1" noChangeAspect="1"/>
          </p:cNvPicPr>
          <p:nvPr>
            <a:videoFile r:link="rId1"/>
          </p:nvPr>
        </p:nvPicPr>
        <p:blipFill>
          <a:blip r:embed="rId4"/>
          <a:stretch>
            <a:fillRect/>
          </a:stretch>
        </p:blipFill>
        <p:spPr>
          <a:xfrm>
            <a:off x="1858370" y="1080005"/>
            <a:ext cx="8336508" cy="4689286"/>
          </a:xfrm>
          <a:prstGeom prst="rect">
            <a:avLst/>
          </a:prstGeom>
        </p:spPr>
      </p:pic>
      <p:sp>
        <p:nvSpPr>
          <p:cNvPr id="6" name="Oval 5"/>
          <p:cNvSpPr>
            <a:spLocks/>
          </p:cNvSpPr>
          <p:nvPr/>
        </p:nvSpPr>
        <p:spPr>
          <a:xfrm>
            <a:off x="-641445" y="-668740"/>
            <a:ext cx="3330054" cy="3384644"/>
          </a:xfrm>
          <a:prstGeom prst="ellipse">
            <a:avLst/>
          </a:prstGeom>
          <a:solidFill>
            <a:srgbClr val="BEB5A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p:cNvSpPr>
          <p:nvPr/>
        </p:nvSpPr>
        <p:spPr>
          <a:xfrm>
            <a:off x="9219653" y="3963635"/>
            <a:ext cx="2740925" cy="2740925"/>
          </a:xfrm>
          <a:prstGeom prst="ellipse">
            <a:avLst/>
          </a:prstGeom>
          <a:solidFill>
            <a:srgbClr val="EB008B">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a:spLocks/>
          </p:cNvSpPr>
          <p:nvPr/>
        </p:nvSpPr>
        <p:spPr>
          <a:xfrm>
            <a:off x="9045810" y="4672377"/>
            <a:ext cx="3088609" cy="1323439"/>
          </a:xfrm>
          <a:prstGeom prst="rect">
            <a:avLst/>
          </a:prstGeom>
          <a:noFill/>
        </p:spPr>
        <p:txBody>
          <a:bodyPr wrap="square" rtlCol="0">
            <a:spAutoFit/>
          </a:bodyPr>
          <a:lstStyle/>
          <a:p>
            <a:pPr algn="ctr"/>
            <a:r>
              <a:rPr lang="en-US" sz="4000" b="1" dirty="0">
                <a:solidFill>
                  <a:schemeClr val="bg1"/>
                </a:solidFill>
                <a:latin typeface="Century Gothic" panose="020B0502020202020204" pitchFamily="34" charset="0"/>
              </a:rPr>
              <a:t>Let’s</a:t>
            </a:r>
          </a:p>
          <a:p>
            <a:pPr algn="ctr"/>
            <a:r>
              <a:rPr lang="en-US" sz="4000" b="1" dirty="0">
                <a:solidFill>
                  <a:schemeClr val="bg1"/>
                </a:solidFill>
                <a:latin typeface="Century Gothic" panose="020B0502020202020204" pitchFamily="34" charset="0"/>
              </a:rPr>
              <a:t>Watch!</a:t>
            </a:r>
          </a:p>
        </p:txBody>
      </p:sp>
    </p:spTree>
    <p:extLst>
      <p:ext uri="{BB962C8B-B14F-4D97-AF65-F5344CB8AC3E}">
        <p14:creationId xmlns:p14="http://schemas.microsoft.com/office/powerpoint/2010/main" val="613903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a:stretch/>
        </p:blipFill>
        <p:spPr>
          <a:xfrm>
            <a:off x="-19050" y="-19050"/>
            <a:ext cx="12230100" cy="6896100"/>
          </a:xfrm>
          <a:prstGeom prst="rect">
            <a:avLst/>
          </a:prstGeom>
        </p:spPr>
      </p:pic>
      <p:sp>
        <p:nvSpPr>
          <p:cNvPr id="5" name="Oval 4"/>
          <p:cNvSpPr>
            <a:spLocks/>
          </p:cNvSpPr>
          <p:nvPr/>
        </p:nvSpPr>
        <p:spPr>
          <a:xfrm>
            <a:off x="3489157" y="541422"/>
            <a:ext cx="5245768" cy="5245768"/>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p:cNvSpPr>
          <p:nvPr/>
        </p:nvSpPr>
        <p:spPr>
          <a:xfrm>
            <a:off x="-19049" y="6112334"/>
            <a:ext cx="12230100" cy="745666"/>
          </a:xfrm>
          <a:prstGeom prst="rect">
            <a:avLst/>
          </a:prstGeom>
          <a:solidFill>
            <a:srgbClr val="37001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a:spLocks/>
          </p:cNvSpPr>
          <p:nvPr/>
        </p:nvSpPr>
        <p:spPr>
          <a:xfrm>
            <a:off x="4042610" y="1818109"/>
            <a:ext cx="4090736" cy="584775"/>
          </a:xfrm>
          <a:prstGeom prst="rect">
            <a:avLst/>
          </a:prstGeom>
          <a:noFill/>
        </p:spPr>
        <p:txBody>
          <a:bodyPr wrap="square" rtlCol="0">
            <a:spAutoFit/>
          </a:bodyPr>
          <a:lstStyle/>
          <a:p>
            <a:pPr algn="ctr"/>
            <a:r>
              <a:rPr lang="en-US" sz="3200" b="1" dirty="0">
                <a:solidFill>
                  <a:srgbClr val="EB008B"/>
                </a:solidFill>
                <a:latin typeface="Century Gothic" panose="020B0502020202020204" pitchFamily="34" charset="0"/>
              </a:rPr>
              <a:t>Let’s go to…</a:t>
            </a:r>
          </a:p>
        </p:txBody>
      </p:sp>
      <p:sp>
        <p:nvSpPr>
          <p:cNvPr id="9" name="TextBox 8"/>
          <p:cNvSpPr txBox="1">
            <a:spLocks/>
          </p:cNvSpPr>
          <p:nvPr/>
        </p:nvSpPr>
        <p:spPr>
          <a:xfrm>
            <a:off x="3465095" y="2453673"/>
            <a:ext cx="5245768" cy="1446550"/>
          </a:xfrm>
          <a:prstGeom prst="rect">
            <a:avLst/>
          </a:prstGeom>
          <a:noFill/>
        </p:spPr>
        <p:txBody>
          <a:bodyPr wrap="square" rtlCol="0">
            <a:spAutoFit/>
          </a:bodyPr>
          <a:lstStyle/>
          <a:p>
            <a:pPr algn="ctr"/>
            <a:r>
              <a:rPr lang="en-US" sz="8800" b="1" dirty="0">
                <a:solidFill>
                  <a:srgbClr val="EB008B"/>
                </a:solidFill>
                <a:latin typeface="Century Gothic" panose="020B0502020202020204" pitchFamily="34" charset="0"/>
              </a:rPr>
              <a:t>China</a:t>
            </a:r>
          </a:p>
        </p:txBody>
      </p:sp>
      <p:sp>
        <p:nvSpPr>
          <p:cNvPr id="10" name="TextBox 9"/>
          <p:cNvSpPr txBox="1">
            <a:spLocks/>
          </p:cNvSpPr>
          <p:nvPr/>
        </p:nvSpPr>
        <p:spPr>
          <a:xfrm>
            <a:off x="0" y="6192779"/>
            <a:ext cx="11930063" cy="523220"/>
          </a:xfrm>
          <a:prstGeom prst="rect">
            <a:avLst/>
          </a:prstGeom>
          <a:noFill/>
        </p:spPr>
        <p:txBody>
          <a:bodyPr wrap="square" rtlCol="0">
            <a:spAutoFit/>
          </a:bodyPr>
          <a:lstStyle/>
          <a:p>
            <a:pPr algn="ctr"/>
            <a:r>
              <a:rPr lang="en-US" sz="2800" i="1" dirty="0">
                <a:solidFill>
                  <a:schemeClr val="bg1"/>
                </a:solidFill>
                <a:latin typeface="Arial" panose="020B0604020202020204" pitchFamily="34" charset="0"/>
                <a:cs typeface="Arial" panose="020B0604020202020204" pitchFamily="34" charset="0"/>
              </a:rPr>
              <a:t>A </a:t>
            </a:r>
            <a:r>
              <a:rPr lang="en-US" sz="2800" i="1" dirty="0" smtClean="0">
                <a:solidFill>
                  <a:schemeClr val="bg1"/>
                </a:solidFill>
                <a:latin typeface="Arial" panose="020B0604020202020204" pitchFamily="34" charset="0"/>
                <a:cs typeface="Arial" panose="020B0604020202020204" pitchFamily="34" charset="0"/>
              </a:rPr>
              <a:t>10-day </a:t>
            </a:r>
            <a:r>
              <a:rPr lang="en-US" sz="2800" i="1" dirty="0">
                <a:solidFill>
                  <a:schemeClr val="bg1"/>
                </a:solidFill>
                <a:latin typeface="Arial" panose="020B0604020202020204" pitchFamily="34" charset="0"/>
                <a:cs typeface="Arial" panose="020B0604020202020204" pitchFamily="34" charset="0"/>
              </a:rPr>
              <a:t>tour | China: Beijing, Xi’an and Shanghai</a:t>
            </a:r>
            <a:endParaRPr lang="en-US" sz="2800" i="1" dirty="0">
              <a:solidFill>
                <a:srgbClr val="FF0000"/>
              </a:solidFill>
              <a:latin typeface="Arial" panose="020B0604020202020204" pitchFamily="34" charset="0"/>
              <a:cs typeface="Arial" panose="020B0604020202020204" pitchFamily="34" charset="0"/>
            </a:endParaRPr>
          </a:p>
        </p:txBody>
      </p:sp>
      <p:sp>
        <p:nvSpPr>
          <p:cNvPr id="11" name="TextBox 10"/>
          <p:cNvSpPr txBox="1">
            <a:spLocks/>
          </p:cNvSpPr>
          <p:nvPr/>
        </p:nvSpPr>
        <p:spPr>
          <a:xfrm rot="16200000">
            <a:off x="5471984" y="3790119"/>
            <a:ext cx="1231989" cy="1200329"/>
          </a:xfrm>
          <a:prstGeom prst="rect">
            <a:avLst/>
          </a:prstGeom>
          <a:noFill/>
        </p:spPr>
        <p:txBody>
          <a:bodyPr wrap="square" rtlCol="0">
            <a:spAutoFit/>
          </a:bodyPr>
          <a:lstStyle/>
          <a:p>
            <a:pPr algn="ctr"/>
            <a:r>
              <a:rPr lang="en-US" sz="7200" dirty="0">
                <a:solidFill>
                  <a:srgbClr val="EB008B"/>
                </a:solidFill>
              </a:rPr>
              <a:t>✈</a:t>
            </a:r>
            <a:endParaRPr lang="en-US" sz="7200" dirty="0">
              <a:solidFill>
                <a:srgbClr val="EB008B"/>
              </a:solidFill>
              <a:latin typeface="Wingdings" panose="05000000000000000000" pitchFamily="2" charset="2"/>
            </a:endParaRPr>
          </a:p>
        </p:txBody>
      </p:sp>
    </p:spTree>
    <p:extLst>
      <p:ext uri="{BB962C8B-B14F-4D97-AF65-F5344CB8AC3E}">
        <p14:creationId xmlns:p14="http://schemas.microsoft.com/office/powerpoint/2010/main" val="3197259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30639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85A163A-895E-4985-AAB9-7ADC8C0B2BAD}"/>
              </a:ext>
            </a:extLst>
          </p:cNvPr>
          <p:cNvSpPr>
            <a:spLocks noGrp="1"/>
          </p:cNvSpPr>
          <p:nvPr>
            <p:ph type="title"/>
          </p:nvPr>
        </p:nvSpPr>
        <p:spPr/>
        <p:txBody>
          <a:bodyPr/>
          <a:lstStyle/>
          <a:p>
            <a:r>
              <a:rPr lang="en-US" dirty="0"/>
              <a:t>Group Travel</a:t>
            </a:r>
            <a:endParaRPr lang="en-GB" dirty="0"/>
          </a:p>
        </p:txBody>
      </p:sp>
      <p:sp>
        <p:nvSpPr>
          <p:cNvPr id="13" name="Subtitle 12">
            <a:extLst>
              <a:ext uri="{FF2B5EF4-FFF2-40B4-BE49-F238E27FC236}">
                <a16:creationId xmlns:a16="http://schemas.microsoft.com/office/drawing/2014/main" id="{3B2D02D6-C144-4691-A185-207F048170EC}"/>
              </a:ext>
            </a:extLst>
          </p:cNvPr>
          <p:cNvSpPr>
            <a:spLocks noGrp="1"/>
          </p:cNvSpPr>
          <p:nvPr>
            <p:ph type="subTitle" idx="1"/>
          </p:nvPr>
        </p:nvSpPr>
        <p:spPr/>
        <p:txBody>
          <a:bodyPr/>
          <a:lstStyle/>
          <a:p>
            <a:r>
              <a:rPr lang="en-US" dirty="0"/>
              <a:t>Meet students from around the country</a:t>
            </a:r>
            <a:endParaRPr lang="en-US" sz="5400" dirty="0">
              <a:solidFill>
                <a:srgbClr val="EB008B"/>
              </a:solidFill>
            </a:endParaRPr>
          </a:p>
        </p:txBody>
      </p:sp>
      <p:sp>
        <p:nvSpPr>
          <p:cNvPr id="15" name="Text Placeholder 14">
            <a:extLst>
              <a:ext uri="{FF2B5EF4-FFF2-40B4-BE49-F238E27FC236}">
                <a16:creationId xmlns:a16="http://schemas.microsoft.com/office/drawing/2014/main" id="{74766044-A8F9-4646-B481-1ACAC44BFEB4}"/>
              </a:ext>
            </a:extLst>
          </p:cNvPr>
          <p:cNvSpPr>
            <a:spLocks noGrp="1"/>
          </p:cNvSpPr>
          <p:nvPr>
            <p:ph type="body" sz="quarter" idx="14"/>
          </p:nvPr>
        </p:nvSpPr>
        <p:spPr>
          <a:xfrm>
            <a:off x="5547266" y="2490074"/>
            <a:ext cx="6146800" cy="3323590"/>
          </a:xfrm>
        </p:spPr>
        <p:txBody>
          <a:bodyPr/>
          <a:lstStyle/>
          <a:p>
            <a:pPr marL="685800" indent="-342900">
              <a:buFont typeface="Arial" panose="020B0604020202020204" pitchFamily="34" charset="0"/>
              <a:buChar char="•"/>
            </a:pPr>
            <a:r>
              <a:rPr lang="en-US" b="0" dirty="0"/>
              <a:t>Keeps our tour affordable</a:t>
            </a:r>
          </a:p>
          <a:p>
            <a:pPr marL="685800" indent="-342900">
              <a:buFont typeface="Arial" panose="020B0604020202020204" pitchFamily="34" charset="0"/>
              <a:buChar char="•"/>
            </a:pPr>
            <a:r>
              <a:rPr lang="en-US" b="0" dirty="0"/>
              <a:t>Allows more students to see the world</a:t>
            </a:r>
          </a:p>
          <a:p>
            <a:pPr marL="685800" indent="-342900">
              <a:buFont typeface="Arial" panose="020B0604020202020204" pitchFamily="34" charset="0"/>
              <a:buChar char="•"/>
            </a:pPr>
            <a:r>
              <a:rPr lang="en-US" b="0" dirty="0"/>
              <a:t>Make lasting friendships</a:t>
            </a:r>
          </a:p>
          <a:p>
            <a:pPr marL="685800" indent="-342900">
              <a:buFont typeface="Arial" panose="020B0604020202020204" pitchFamily="34" charset="0"/>
              <a:buChar char="•"/>
            </a:pPr>
            <a:r>
              <a:rPr lang="en-US" b="0" dirty="0"/>
              <a:t>Tour and departure flexibility match us with other groups</a:t>
            </a: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28987" y="2219551"/>
            <a:ext cx="4979642" cy="4122821"/>
          </a:xfrm>
          <a:prstGeom prst="rect">
            <a:avLst/>
          </a:prstGeom>
        </p:spPr>
      </p:pic>
    </p:spTree>
    <p:custDataLst>
      <p:tags r:id="rId1"/>
    </p:custDataLst>
    <p:extLst>
      <p:ext uri="{BB962C8B-B14F-4D97-AF65-F5344CB8AC3E}">
        <p14:creationId xmlns:p14="http://schemas.microsoft.com/office/powerpoint/2010/main" val="1204148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57B394-7951-4747-8D36-B8B751292A53}"/>
              </a:ext>
            </a:extLst>
          </p:cNvPr>
          <p:cNvSpPr>
            <a:spLocks noGrp="1"/>
          </p:cNvSpPr>
          <p:nvPr>
            <p:ph type="title"/>
          </p:nvPr>
        </p:nvSpPr>
        <p:spPr/>
        <p:txBody>
          <a:bodyPr/>
          <a:lstStyle/>
          <a:p>
            <a:r>
              <a:rPr lang="en-US"/>
              <a:t>EF Educational Tours</a:t>
            </a:r>
            <a:endParaRPr lang="en-GB" dirty="0"/>
          </a:p>
        </p:txBody>
      </p:sp>
      <p:sp>
        <p:nvSpPr>
          <p:cNvPr id="6" name="Text Placeholder 5">
            <a:extLst>
              <a:ext uri="{FF2B5EF4-FFF2-40B4-BE49-F238E27FC236}">
                <a16:creationId xmlns:a16="http://schemas.microsoft.com/office/drawing/2014/main" id="{CF14CCEE-270A-4B07-97F7-34412177901B}"/>
              </a:ext>
            </a:extLst>
          </p:cNvPr>
          <p:cNvSpPr>
            <a:spLocks noGrp="1"/>
          </p:cNvSpPr>
          <p:nvPr>
            <p:ph type="body" sz="quarter" idx="1"/>
          </p:nvPr>
        </p:nvSpPr>
        <p:spPr/>
        <p:txBody>
          <a:bodyPr/>
          <a:lstStyle/>
          <a:p>
            <a:r>
              <a:rPr lang="en-US" dirty="0"/>
              <a:t>Our travel partner</a:t>
            </a:r>
            <a:endParaRPr lang="en-US" sz="5400" dirty="0">
              <a:solidFill>
                <a:srgbClr val="EB008B"/>
              </a:solidFill>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192679" y="2110831"/>
            <a:ext cx="4732421" cy="4248816"/>
          </a:xfrm>
          <a:prstGeom prst="rect">
            <a:avLst/>
          </a:prstGeom>
        </p:spPr>
      </p:pic>
      <p:sp>
        <p:nvSpPr>
          <p:cNvPr id="5" name="Rectangle 4">
            <a:extLst>
              <a:ext uri="{FF2B5EF4-FFF2-40B4-BE49-F238E27FC236}">
                <a16:creationId xmlns:a16="http://schemas.microsoft.com/office/drawing/2014/main" id="{ACD35391-8E04-4517-A5AA-0AE1F5F980DB}"/>
              </a:ext>
            </a:extLst>
          </p:cNvPr>
          <p:cNvSpPr/>
          <p:nvPr/>
        </p:nvSpPr>
        <p:spPr>
          <a:xfrm>
            <a:off x="6038847" y="2282190"/>
            <a:ext cx="6146800" cy="3323590"/>
          </a:xfrm>
          <a:prstGeom prst="rect">
            <a:avLst/>
          </a:prstGeom>
        </p:spPr>
        <p:txBody>
          <a:bodyPr wrap="square">
            <a:spAutoFit/>
          </a:bodyPr>
          <a:lstStyle/>
          <a:p>
            <a:pPr marL="342900" indent="-342900">
              <a:lnSpc>
                <a:spcPct val="175000"/>
              </a:lnSpc>
              <a:buFont typeface="Arial" panose="020B0604020202020204" pitchFamily="34" charset="0"/>
              <a:buChar char="•"/>
            </a:pPr>
            <a:r>
              <a:rPr lang="en-US" sz="2400" dirty="0">
                <a:latin typeface="Arial" panose="020B0604020202020204" pitchFamily="34" charset="0"/>
                <a:cs typeface="Arial" panose="020B0604020202020204" pitchFamily="34" charset="0"/>
              </a:rPr>
              <a:t>World leader in international education</a:t>
            </a:r>
          </a:p>
          <a:p>
            <a:pPr marL="342900" indent="-342900">
              <a:lnSpc>
                <a:spcPct val="175000"/>
              </a:lnSpc>
              <a:buFont typeface="Arial" panose="020B0604020202020204" pitchFamily="34" charset="0"/>
              <a:buChar char="•"/>
            </a:pPr>
            <a:r>
              <a:rPr lang="en-US" sz="2400" dirty="0">
                <a:latin typeface="Arial" panose="020B0604020202020204" pitchFamily="34" charset="0"/>
                <a:cs typeface="Arial" panose="020B0604020202020204" pitchFamily="34" charset="0"/>
              </a:rPr>
              <a:t>50+ years of experience</a:t>
            </a:r>
          </a:p>
          <a:p>
            <a:pPr marL="342900" indent="-342900">
              <a:lnSpc>
                <a:spcPct val="175000"/>
              </a:lnSpc>
              <a:buFont typeface="Arial" panose="020B0604020202020204" pitchFamily="34" charset="0"/>
              <a:buChar char="•"/>
            </a:pPr>
            <a:r>
              <a:rPr lang="en-US" sz="2400" dirty="0">
                <a:latin typeface="Arial" panose="020B0604020202020204" pitchFamily="34" charset="0"/>
                <a:cs typeface="Arial" panose="020B0604020202020204" pitchFamily="34" charset="0"/>
              </a:rPr>
              <a:t>500 schools &amp; offices in 53 countries– including</a:t>
            </a:r>
            <a:endParaRPr lang="en-US" sz="2400" dirty="0">
              <a:solidFill>
                <a:srgbClr val="FF0000"/>
              </a:solidFill>
              <a:latin typeface="Arial" panose="020B0604020202020204" pitchFamily="34" charset="0"/>
              <a:cs typeface="Arial" panose="020B0604020202020204" pitchFamily="34" charset="0"/>
            </a:endParaRPr>
          </a:p>
          <a:p>
            <a:pPr marL="342900" indent="-342900">
              <a:lnSpc>
                <a:spcPct val="175000"/>
              </a:lnSpc>
              <a:buFont typeface="Arial" panose="020B0604020202020204" pitchFamily="34" charset="0"/>
              <a:buChar char="•"/>
            </a:pPr>
            <a:r>
              <a:rPr lang="en-US" sz="2400" dirty="0">
                <a:latin typeface="Arial" panose="020B0604020202020204" pitchFamily="34" charset="0"/>
                <a:cs typeface="Arial" panose="020B0604020202020204" pitchFamily="34" charset="0"/>
              </a:rPr>
              <a:t>Guaranteed lowest price</a:t>
            </a:r>
          </a:p>
        </p:txBody>
      </p:sp>
    </p:spTree>
    <p:custDataLst>
      <p:tags r:id="rId1"/>
    </p:custDataLst>
    <p:extLst>
      <p:ext uri="{BB962C8B-B14F-4D97-AF65-F5344CB8AC3E}">
        <p14:creationId xmlns:p14="http://schemas.microsoft.com/office/powerpoint/2010/main" val="1736747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896084" y="2219551"/>
            <a:ext cx="4630073" cy="3913214"/>
          </a:xfrm>
          <a:prstGeom prst="rect">
            <a:avLst/>
          </a:prstGeom>
        </p:spPr>
      </p:pic>
      <p:sp>
        <p:nvSpPr>
          <p:cNvPr id="7" name="Title 6">
            <a:extLst>
              <a:ext uri="{FF2B5EF4-FFF2-40B4-BE49-F238E27FC236}">
                <a16:creationId xmlns:a16="http://schemas.microsoft.com/office/drawing/2014/main" id="{2D0313BD-15ED-4AEB-9B08-50757616F05E}"/>
              </a:ext>
            </a:extLst>
          </p:cNvPr>
          <p:cNvSpPr>
            <a:spLocks noGrp="1"/>
          </p:cNvSpPr>
          <p:nvPr>
            <p:ph type="title"/>
          </p:nvPr>
        </p:nvSpPr>
        <p:spPr/>
        <p:txBody>
          <a:bodyPr/>
          <a:lstStyle/>
          <a:p>
            <a:r>
              <a:rPr lang="en-US"/>
              <a:t>Let’s talk safety</a:t>
            </a:r>
            <a:endParaRPr lang="en-GB" dirty="0"/>
          </a:p>
        </p:txBody>
      </p:sp>
      <p:sp>
        <p:nvSpPr>
          <p:cNvPr id="8" name="Subtitle 7">
            <a:extLst>
              <a:ext uri="{FF2B5EF4-FFF2-40B4-BE49-F238E27FC236}">
                <a16:creationId xmlns:a16="http://schemas.microsoft.com/office/drawing/2014/main" id="{944AF5D0-C538-4494-BB2D-9C7A5FD33634}"/>
              </a:ext>
            </a:extLst>
          </p:cNvPr>
          <p:cNvSpPr>
            <a:spLocks noGrp="1"/>
          </p:cNvSpPr>
          <p:nvPr>
            <p:ph type="subTitle" idx="1"/>
          </p:nvPr>
        </p:nvSpPr>
        <p:spPr/>
        <p:txBody>
          <a:bodyPr/>
          <a:lstStyle/>
          <a:p>
            <a:r>
              <a:rPr lang="en-US"/>
              <a:t>We’ve got you covered!</a:t>
            </a:r>
            <a:endParaRPr lang="en-GB" dirty="0"/>
          </a:p>
        </p:txBody>
      </p:sp>
      <p:sp>
        <p:nvSpPr>
          <p:cNvPr id="10" name="Text Placeholder 9">
            <a:extLst>
              <a:ext uri="{FF2B5EF4-FFF2-40B4-BE49-F238E27FC236}">
                <a16:creationId xmlns:a16="http://schemas.microsoft.com/office/drawing/2014/main" id="{53253270-F8A2-47DB-806F-59464B72562E}"/>
              </a:ext>
            </a:extLst>
          </p:cNvPr>
          <p:cNvSpPr>
            <a:spLocks noGrp="1"/>
          </p:cNvSpPr>
          <p:nvPr>
            <p:ph type="body" sz="quarter" idx="14"/>
          </p:nvPr>
        </p:nvSpPr>
        <p:spPr/>
        <p:txBody>
          <a:bodyPr>
            <a:noAutofit/>
          </a:bodyPr>
          <a:lstStyle/>
          <a:p>
            <a:r>
              <a:rPr lang="en-US" dirty="0"/>
              <a:t>EF provides our group with</a:t>
            </a:r>
          </a:p>
          <a:p>
            <a:pPr lvl="1"/>
            <a:r>
              <a:rPr lang="en-US" dirty="0"/>
              <a:t>24/7 Tour Director</a:t>
            </a:r>
          </a:p>
          <a:p>
            <a:pPr lvl="1"/>
            <a:r>
              <a:rPr lang="en-US" dirty="0"/>
              <a:t>Local presence</a:t>
            </a:r>
          </a:p>
          <a:p>
            <a:pPr lvl="1"/>
            <a:r>
              <a:rPr lang="en-US" dirty="0"/>
              <a:t>24-hour emergency line</a:t>
            </a:r>
          </a:p>
          <a:p>
            <a:pPr lvl="1"/>
            <a:r>
              <a:rPr lang="en-US" dirty="0"/>
              <a:t>Peace of Mind Policy</a:t>
            </a:r>
          </a:p>
          <a:p>
            <a:pPr lvl="1"/>
            <a:r>
              <a:rPr lang="en-US" dirty="0"/>
              <a:t>Support for my safety policies</a:t>
            </a:r>
          </a:p>
        </p:txBody>
      </p:sp>
    </p:spTree>
    <p:custDataLst>
      <p:tags r:id="rId1"/>
    </p:custDataLst>
    <p:extLst>
      <p:ext uri="{BB962C8B-B14F-4D97-AF65-F5344CB8AC3E}">
        <p14:creationId xmlns:p14="http://schemas.microsoft.com/office/powerpoint/2010/main" val="1048588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3801980"/>
          </a:xfrm>
          <a:prstGeom prst="rect">
            <a:avLst/>
          </a:prstGeom>
          <a:solidFill>
            <a:srgbClr val="EB0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14728" y="497974"/>
            <a:ext cx="10747773" cy="1746632"/>
          </a:xfrm>
          <a:prstGeom prst="rect">
            <a:avLst/>
          </a:prstGeom>
          <a:noFill/>
        </p:spPr>
        <p:txBody>
          <a:bodyPr wrap="square" rtlCol="0">
            <a:spAutoFit/>
          </a:bodyPr>
          <a:lstStyle/>
          <a:p>
            <a:pPr algn="ctr">
              <a:lnSpc>
                <a:spcPct val="125000"/>
              </a:lnSpc>
            </a:pPr>
            <a:r>
              <a:rPr lang="en-US" sz="5400" b="1" dirty="0">
                <a:solidFill>
                  <a:schemeClr val="bg1"/>
                </a:solidFill>
                <a:latin typeface="Century Gothic" panose="020B0502020202020204" pitchFamily="34" charset="0"/>
              </a:rPr>
              <a:t>Educational Resources</a:t>
            </a:r>
          </a:p>
          <a:p>
            <a:pPr algn="ctr">
              <a:lnSpc>
                <a:spcPct val="125000"/>
              </a:lnSpc>
            </a:pPr>
            <a:r>
              <a:rPr lang="en-US" sz="3200" dirty="0">
                <a:solidFill>
                  <a:schemeClr val="bg1"/>
                </a:solidFill>
                <a:latin typeface="Arial" panose="020B0604020202020204" pitchFamily="34" charset="0"/>
                <a:cs typeface="Arial" panose="020B0604020202020204" pitchFamily="34" charset="0"/>
              </a:rPr>
              <a:t>Preparing for life after high school</a:t>
            </a:r>
            <a:endParaRPr lang="en-US" sz="540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031341" y="5055809"/>
            <a:ext cx="2846908" cy="1200329"/>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Earn credit</a:t>
            </a:r>
          </a:p>
          <a:p>
            <a:pPr algn="ctr"/>
            <a:r>
              <a:rPr lang="en-US" sz="2400" dirty="0">
                <a:latin typeface="Arial" panose="020B0604020202020204" pitchFamily="34" charset="0"/>
                <a:cs typeface="Arial" panose="020B0604020202020204" pitchFamily="34" charset="0"/>
              </a:rPr>
              <a:t>with a personal</a:t>
            </a:r>
          </a:p>
          <a:p>
            <a:pPr algn="ctr"/>
            <a:r>
              <a:rPr lang="en-US" sz="2400" dirty="0">
                <a:latin typeface="Arial" panose="020B0604020202020204" pitchFamily="34" charset="0"/>
                <a:cs typeface="Arial" panose="020B0604020202020204" pitchFamily="34" charset="0"/>
              </a:rPr>
              <a:t>project</a:t>
            </a:r>
          </a:p>
        </p:txBody>
      </p:sp>
      <p:sp>
        <p:nvSpPr>
          <p:cNvPr id="7" name="Rectangle 6"/>
          <p:cNvSpPr/>
          <p:nvPr/>
        </p:nvSpPr>
        <p:spPr>
          <a:xfrm>
            <a:off x="5008638" y="5071196"/>
            <a:ext cx="2174208" cy="1200329"/>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Do college-level work and earn 3 credits</a:t>
            </a:r>
          </a:p>
        </p:txBody>
      </p:sp>
      <p:sp>
        <p:nvSpPr>
          <p:cNvPr id="8" name="Rectangle 7"/>
          <p:cNvSpPr/>
          <p:nvPr/>
        </p:nvSpPr>
        <p:spPr>
          <a:xfrm>
            <a:off x="8599993" y="5055301"/>
            <a:ext cx="2279022" cy="1200329"/>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Use your tour to inspire your personal essay</a:t>
            </a:r>
          </a:p>
        </p:txBody>
      </p:sp>
      <p:sp>
        <p:nvSpPr>
          <p:cNvPr id="9" name="Rectangle 8"/>
          <p:cNvSpPr/>
          <p:nvPr/>
        </p:nvSpPr>
        <p:spPr>
          <a:xfrm>
            <a:off x="934399" y="4734003"/>
            <a:ext cx="3040791" cy="369332"/>
          </a:xfrm>
          <a:prstGeom prst="rect">
            <a:avLst/>
          </a:prstGeom>
        </p:spPr>
        <p:txBody>
          <a:bodyPr wrap="square">
            <a:spAutoFit/>
          </a:bodyPr>
          <a:lstStyle/>
          <a:p>
            <a:pPr algn="ctr"/>
            <a:r>
              <a:rPr lang="en-US" b="1" dirty="0">
                <a:solidFill>
                  <a:srgbClr val="37001F"/>
                </a:solidFill>
                <a:latin typeface="Arial Black" panose="020B0A04020102020204" pitchFamily="34" charset="0"/>
                <a:cs typeface="Arial" panose="020B0604020202020204" pitchFamily="34" charset="0"/>
              </a:rPr>
              <a:t>HIGH SCHOOL CREDIT</a:t>
            </a:r>
          </a:p>
        </p:txBody>
      </p:sp>
      <p:sp>
        <p:nvSpPr>
          <p:cNvPr id="10" name="Rectangle 9"/>
          <p:cNvSpPr/>
          <p:nvPr/>
        </p:nvSpPr>
        <p:spPr>
          <a:xfrm>
            <a:off x="4814754" y="4717253"/>
            <a:ext cx="2561976" cy="369332"/>
          </a:xfrm>
          <a:prstGeom prst="rect">
            <a:avLst/>
          </a:prstGeom>
        </p:spPr>
        <p:txBody>
          <a:bodyPr wrap="square">
            <a:spAutoFit/>
          </a:bodyPr>
          <a:lstStyle/>
          <a:p>
            <a:pPr algn="ctr"/>
            <a:r>
              <a:rPr lang="en-US" b="1" dirty="0">
                <a:solidFill>
                  <a:srgbClr val="37001F"/>
                </a:solidFill>
                <a:latin typeface="Arial Black" panose="020B0A04020102020204" pitchFamily="34" charset="0"/>
                <a:cs typeface="Arial" panose="020B0604020202020204" pitchFamily="34" charset="0"/>
              </a:rPr>
              <a:t>COLLEGE CREDIT</a:t>
            </a:r>
          </a:p>
        </p:txBody>
      </p:sp>
      <p:sp>
        <p:nvSpPr>
          <p:cNvPr id="11" name="Rectangle 10"/>
          <p:cNvSpPr/>
          <p:nvPr/>
        </p:nvSpPr>
        <p:spPr>
          <a:xfrm>
            <a:off x="7984300" y="4717253"/>
            <a:ext cx="3405595" cy="369332"/>
          </a:xfrm>
          <a:prstGeom prst="rect">
            <a:avLst/>
          </a:prstGeom>
        </p:spPr>
        <p:txBody>
          <a:bodyPr wrap="square">
            <a:spAutoFit/>
          </a:bodyPr>
          <a:lstStyle/>
          <a:p>
            <a:pPr algn="ctr"/>
            <a:r>
              <a:rPr lang="en-US" b="1" dirty="0">
                <a:solidFill>
                  <a:srgbClr val="37001F"/>
                </a:solidFill>
                <a:latin typeface="Arial Black" panose="020B0A04020102020204" pitchFamily="34" charset="0"/>
                <a:cs typeface="Arial" panose="020B0604020202020204" pitchFamily="34" charset="0"/>
              </a:rPr>
              <a:t>COLLEGE APPLICATIONS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2603081"/>
            <a:ext cx="1828800" cy="187642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7543" y="2664994"/>
            <a:ext cx="2790825" cy="175260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3697" y="2560219"/>
            <a:ext cx="1790700" cy="1962150"/>
          </a:xfrm>
          <a:prstGeom prst="rect">
            <a:avLst/>
          </a:prstGeom>
        </p:spPr>
      </p:pic>
      <p:cxnSp>
        <p:nvCxnSpPr>
          <p:cNvPr id="21" name="Straight Connector 20"/>
          <p:cNvCxnSpPr/>
          <p:nvPr/>
        </p:nvCxnSpPr>
        <p:spPr>
          <a:xfrm>
            <a:off x="3798473" y="1550318"/>
            <a:ext cx="4572000"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653078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r="1082" b="1201"/>
          <a:stretch/>
        </p:blipFill>
        <p:spPr>
          <a:xfrm>
            <a:off x="0" y="0"/>
            <a:ext cx="12192000" cy="6858000"/>
          </a:xfrm>
          <a:prstGeom prst="rect">
            <a:avLst/>
          </a:prstGeom>
        </p:spPr>
      </p:pic>
      <p:sp>
        <p:nvSpPr>
          <p:cNvPr id="4" name="Rectangle 3"/>
          <p:cNvSpPr/>
          <p:nvPr/>
        </p:nvSpPr>
        <p:spPr>
          <a:xfrm>
            <a:off x="348304" y="1084311"/>
            <a:ext cx="5219981" cy="5078313"/>
          </a:xfrm>
          <a:prstGeom prst="rect">
            <a:avLst/>
          </a:prstGeom>
        </p:spPr>
        <p:txBody>
          <a:bodyPr wrap="square">
            <a:spAutoFit/>
          </a:bodyPr>
          <a:lstStyle/>
          <a:p>
            <a:r>
              <a:rPr lang="en-US" sz="2400" b="1" i="1" dirty="0">
                <a:solidFill>
                  <a:schemeClr val="bg1"/>
                </a:solidFill>
                <a:latin typeface="Arial" panose="020B0604020202020204" pitchFamily="34" charset="0"/>
                <a:cs typeface="Arial" panose="020B0604020202020204" pitchFamily="34" charset="0"/>
              </a:rPr>
              <a:t>“We initially agreed to</a:t>
            </a:r>
          </a:p>
          <a:p>
            <a:r>
              <a:rPr lang="en-US" sz="2400" b="1" i="1" dirty="0">
                <a:solidFill>
                  <a:schemeClr val="bg1"/>
                </a:solidFill>
                <a:latin typeface="Arial" panose="020B0604020202020204" pitchFamily="34" charset="0"/>
                <a:cs typeface="Arial" panose="020B0604020202020204" pitchFamily="34" charset="0"/>
              </a:rPr>
              <a:t>do this as a way of</a:t>
            </a:r>
          </a:p>
          <a:p>
            <a:r>
              <a:rPr lang="en-US" sz="2400" b="1" i="1" dirty="0">
                <a:solidFill>
                  <a:schemeClr val="bg1"/>
                </a:solidFill>
                <a:latin typeface="Arial" panose="020B0604020202020204" pitchFamily="34" charset="0"/>
                <a:cs typeface="Arial" panose="020B0604020202020204" pitchFamily="34" charset="0"/>
              </a:rPr>
              <a:t>‘beefing up’ his college</a:t>
            </a:r>
          </a:p>
          <a:p>
            <a:r>
              <a:rPr lang="en-US" sz="2400" b="1" i="1" dirty="0">
                <a:solidFill>
                  <a:schemeClr val="bg1"/>
                </a:solidFill>
                <a:latin typeface="Arial" panose="020B0604020202020204" pitchFamily="34" charset="0"/>
                <a:cs typeface="Arial" panose="020B0604020202020204" pitchFamily="34" charset="0"/>
              </a:rPr>
              <a:t>resume. What we didn’t</a:t>
            </a:r>
          </a:p>
          <a:p>
            <a:r>
              <a:rPr lang="en-US" sz="2400" b="1" i="1" dirty="0">
                <a:solidFill>
                  <a:schemeClr val="bg1"/>
                </a:solidFill>
                <a:latin typeface="Arial" panose="020B0604020202020204" pitchFamily="34" charset="0"/>
                <a:cs typeface="Arial" panose="020B0604020202020204" pitchFamily="34" charset="0"/>
              </a:rPr>
              <a:t>expect was the positive</a:t>
            </a:r>
          </a:p>
          <a:p>
            <a:r>
              <a:rPr lang="en-US" sz="2400" b="1" i="1" dirty="0">
                <a:solidFill>
                  <a:schemeClr val="bg1"/>
                </a:solidFill>
                <a:latin typeface="Arial" panose="020B0604020202020204" pitchFamily="34" charset="0"/>
                <a:cs typeface="Arial" panose="020B0604020202020204" pitchFamily="34" charset="0"/>
              </a:rPr>
              <a:t>change that he experienced.</a:t>
            </a:r>
          </a:p>
          <a:p>
            <a:endParaRPr lang="en-US" sz="2400" b="1" i="1" dirty="0">
              <a:solidFill>
                <a:schemeClr val="bg1"/>
              </a:solidFill>
              <a:latin typeface="Arial" panose="020B0604020202020204" pitchFamily="34" charset="0"/>
              <a:cs typeface="Arial" panose="020B0604020202020204" pitchFamily="34" charset="0"/>
            </a:endParaRPr>
          </a:p>
          <a:p>
            <a:r>
              <a:rPr lang="en-US" sz="2400" b="1" i="1" dirty="0">
                <a:solidFill>
                  <a:schemeClr val="bg1"/>
                </a:solidFill>
                <a:latin typeface="Arial" panose="020B0604020202020204" pitchFamily="34" charset="0"/>
                <a:cs typeface="Arial" panose="020B0604020202020204" pitchFamily="34" charset="0"/>
              </a:rPr>
              <a:t>Opening his eyes to the</a:t>
            </a:r>
          </a:p>
          <a:p>
            <a:r>
              <a:rPr lang="en-US" sz="2400" b="1" i="1" dirty="0">
                <a:solidFill>
                  <a:schemeClr val="bg1"/>
                </a:solidFill>
                <a:latin typeface="Arial" panose="020B0604020202020204" pitchFamily="34" charset="0"/>
                <a:cs typeface="Arial" panose="020B0604020202020204" pitchFamily="34" charset="0"/>
              </a:rPr>
              <a:t>arts, cultures, and the world</a:t>
            </a:r>
          </a:p>
          <a:p>
            <a:r>
              <a:rPr lang="en-US" sz="2400" b="1" i="1" dirty="0">
                <a:solidFill>
                  <a:schemeClr val="bg1"/>
                </a:solidFill>
                <a:latin typeface="Arial" panose="020B0604020202020204" pitchFamily="34" charset="0"/>
                <a:cs typeface="Arial" panose="020B0604020202020204" pitchFamily="34" charset="0"/>
              </a:rPr>
              <a:t>made for an extremely</a:t>
            </a:r>
          </a:p>
          <a:p>
            <a:r>
              <a:rPr lang="en-US" sz="2400" b="1" i="1" dirty="0">
                <a:solidFill>
                  <a:schemeClr val="bg1"/>
                </a:solidFill>
                <a:latin typeface="Arial" panose="020B0604020202020204" pitchFamily="34" charset="0"/>
                <a:cs typeface="Arial" panose="020B0604020202020204" pitchFamily="34" charset="0"/>
              </a:rPr>
              <a:t>maturing experience</a:t>
            </a:r>
            <a:r>
              <a:rPr lang="en-US" sz="2000" b="1" i="1" dirty="0">
                <a:solidFill>
                  <a:schemeClr val="bg1"/>
                </a:solidFill>
                <a:latin typeface="Arial" panose="020B0604020202020204" pitchFamily="34" charset="0"/>
                <a:cs typeface="Arial" panose="020B0604020202020204" pitchFamily="34" charset="0"/>
              </a:rPr>
              <a:t>.”</a:t>
            </a:r>
          </a:p>
          <a:p>
            <a:endParaRPr lang="en-US" sz="2000" b="1" i="1" dirty="0">
              <a:solidFill>
                <a:schemeClr val="bg1"/>
              </a:solidFill>
              <a:latin typeface="Century Gothic" panose="020B0502020202020204" pitchFamily="34" charset="0"/>
              <a:cs typeface="Arial" panose="020B0604020202020204" pitchFamily="34" charset="0"/>
            </a:endParaRPr>
          </a:p>
          <a:p>
            <a:r>
              <a:rPr lang="en-US" sz="2000" b="1" i="1" dirty="0">
                <a:solidFill>
                  <a:schemeClr val="bg1"/>
                </a:solidFill>
                <a:latin typeface="Arial" panose="020B0604020202020204" pitchFamily="34" charset="0"/>
                <a:cs typeface="Arial" panose="020B0604020202020204" pitchFamily="34" charset="0"/>
              </a:rPr>
              <a:t>-Parent</a:t>
            </a:r>
          </a:p>
          <a:p>
            <a:r>
              <a:rPr lang="en-US" sz="2000" i="1" dirty="0">
                <a:solidFill>
                  <a:schemeClr val="bg1"/>
                </a:solidFill>
                <a:latin typeface="Arial" panose="020B0604020202020204" pitchFamily="34" charset="0"/>
                <a:cs typeface="Arial" panose="020B0604020202020204" pitchFamily="34" charset="0"/>
              </a:rPr>
              <a:t>Tullahoma, TN</a:t>
            </a:r>
          </a:p>
        </p:txBody>
      </p:sp>
    </p:spTree>
    <p:custDataLst>
      <p:tags r:id="rId1"/>
    </p:custDataLst>
    <p:extLst>
      <p:ext uri="{BB962C8B-B14F-4D97-AF65-F5344CB8AC3E}">
        <p14:creationId xmlns:p14="http://schemas.microsoft.com/office/powerpoint/2010/main" val="4036957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srcRect b="2280"/>
          <a:stretch/>
        </p:blipFill>
        <p:spPr>
          <a:xfrm>
            <a:off x="0" y="0"/>
            <a:ext cx="12192000" cy="6877050"/>
          </a:xfrm>
          <a:prstGeom prst="rect">
            <a:avLst/>
          </a:prstGeom>
        </p:spPr>
      </p:pic>
      <p:sp>
        <p:nvSpPr>
          <p:cNvPr id="3" name="Rectangle 2"/>
          <p:cNvSpPr/>
          <p:nvPr/>
        </p:nvSpPr>
        <p:spPr>
          <a:xfrm>
            <a:off x="7527085" y="910689"/>
            <a:ext cx="4421662" cy="4031873"/>
          </a:xfrm>
          <a:prstGeom prst="rect">
            <a:avLst/>
          </a:prstGeom>
        </p:spPr>
        <p:txBody>
          <a:bodyPr wrap="square">
            <a:spAutoFit/>
          </a:bodyPr>
          <a:lstStyle/>
          <a:p>
            <a:r>
              <a:rPr lang="en-US" sz="3200" b="1" dirty="0" smtClean="0">
                <a:solidFill>
                  <a:schemeClr val="bg1"/>
                </a:solidFill>
                <a:latin typeface="Century Gothic" panose="020B0502020202020204" pitchFamily="34" charset="0"/>
                <a:cs typeface="Arial" panose="020B0604020202020204" pitchFamily="34" charset="0"/>
              </a:rPr>
              <a:t>“I was able to explore new horizons and see the world from a different perspective. This adventure was one of the best I have experienced.”</a:t>
            </a:r>
          </a:p>
        </p:txBody>
      </p:sp>
      <p:sp>
        <p:nvSpPr>
          <p:cNvPr id="4" name="Rectangle 3"/>
          <p:cNvSpPr/>
          <p:nvPr/>
        </p:nvSpPr>
        <p:spPr>
          <a:xfrm>
            <a:off x="7527085" y="5518523"/>
            <a:ext cx="3315932" cy="523220"/>
          </a:xfrm>
          <a:prstGeom prst="rect">
            <a:avLst/>
          </a:prstGeom>
        </p:spPr>
        <p:txBody>
          <a:bodyPr wrap="square">
            <a:spAutoFit/>
          </a:bodyPr>
          <a:lstStyle/>
          <a:p>
            <a:r>
              <a:rPr lang="en-US" sz="2800" i="1" dirty="0" smtClean="0">
                <a:solidFill>
                  <a:schemeClr val="bg1"/>
                </a:solidFill>
                <a:latin typeface="Century Gothic" panose="020B0502020202020204" pitchFamily="34" charset="0"/>
                <a:cs typeface="Arial" panose="020B0604020202020204" pitchFamily="34" charset="0"/>
              </a:rPr>
              <a:t>-Student Traveler</a:t>
            </a:r>
          </a:p>
        </p:txBody>
      </p:sp>
    </p:spTree>
    <p:custDataLst>
      <p:tags r:id="rId1"/>
    </p:custDataLst>
    <p:extLst>
      <p:ext uri="{BB962C8B-B14F-4D97-AF65-F5344CB8AC3E}">
        <p14:creationId xmlns:p14="http://schemas.microsoft.com/office/powerpoint/2010/main" val="3917428750"/>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769290" y="136477"/>
            <a:ext cx="1774209" cy="1774209"/>
          </a:xfrm>
          <a:prstGeom prst="ellipse">
            <a:avLst/>
          </a:prstGeom>
          <a:solidFill>
            <a:srgbClr val="EB0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VSET0UiqAsY"/>
          <p:cNvPicPr>
            <a:picLocks noRot="1" noChangeAspect="1"/>
          </p:cNvPicPr>
          <p:nvPr>
            <a:videoFile r:link="rId2"/>
          </p:nvPr>
        </p:nvPicPr>
        <p:blipFill>
          <a:blip r:embed="rId5"/>
          <a:stretch>
            <a:fillRect/>
          </a:stretch>
        </p:blipFill>
        <p:spPr>
          <a:xfrm>
            <a:off x="1147927" y="832512"/>
            <a:ext cx="9268348" cy="5213446"/>
          </a:xfrm>
          <a:prstGeom prst="rect">
            <a:avLst/>
          </a:prstGeom>
        </p:spPr>
      </p:pic>
      <p:sp>
        <p:nvSpPr>
          <p:cNvPr id="4" name="Oval 3"/>
          <p:cNvSpPr/>
          <p:nvPr/>
        </p:nvSpPr>
        <p:spPr>
          <a:xfrm>
            <a:off x="-641445" y="-668740"/>
            <a:ext cx="3330054" cy="3384644"/>
          </a:xfrm>
          <a:prstGeom prst="ellipse">
            <a:avLst/>
          </a:prstGeom>
          <a:solidFill>
            <a:srgbClr val="BEB5A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045812" y="3857767"/>
            <a:ext cx="2740925" cy="2740925"/>
          </a:xfrm>
          <a:prstGeom prst="ellipse">
            <a:avLst/>
          </a:prstGeom>
          <a:solidFill>
            <a:srgbClr val="EB008B">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871969" y="4566509"/>
            <a:ext cx="3088609" cy="1323439"/>
          </a:xfrm>
          <a:prstGeom prst="rect">
            <a:avLst/>
          </a:prstGeom>
          <a:noFill/>
        </p:spPr>
        <p:txBody>
          <a:bodyPr wrap="square" rtlCol="0">
            <a:spAutoFit/>
          </a:bodyPr>
          <a:lstStyle/>
          <a:p>
            <a:pPr algn="ctr"/>
            <a:r>
              <a:rPr lang="en-US" sz="4000" b="1" dirty="0">
                <a:solidFill>
                  <a:schemeClr val="bg1"/>
                </a:solidFill>
                <a:latin typeface="Century Gothic" panose="020B0502020202020204" pitchFamily="34" charset="0"/>
              </a:rPr>
              <a:t>Let’s</a:t>
            </a:r>
          </a:p>
          <a:p>
            <a:pPr algn="ctr"/>
            <a:r>
              <a:rPr lang="en-US" sz="4000" b="1" dirty="0">
                <a:solidFill>
                  <a:schemeClr val="bg1"/>
                </a:solidFill>
                <a:latin typeface="Century Gothic" panose="020B0502020202020204" pitchFamily="34" charset="0"/>
              </a:rPr>
              <a:t>Watch!</a:t>
            </a:r>
          </a:p>
        </p:txBody>
      </p:sp>
    </p:spTree>
    <p:custDataLst>
      <p:tags r:id="rId1"/>
    </p:custDataLst>
    <p:extLst>
      <p:ext uri="{BB962C8B-B14F-4D97-AF65-F5344CB8AC3E}">
        <p14:creationId xmlns:p14="http://schemas.microsoft.com/office/powerpoint/2010/main" val="3136769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1487606" y="2442948"/>
            <a:ext cx="7874758" cy="2906973"/>
          </a:xfrm>
          <a:prstGeom prst="rect">
            <a:avLst/>
          </a:prstGeom>
          <a:blipFill dpi="0" rotWithShape="1">
            <a:blip r:embed="rId3" cstate="emai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a:spLocks/>
          </p:cNvSpPr>
          <p:nvPr/>
        </p:nvSpPr>
        <p:spPr>
          <a:xfrm>
            <a:off x="6646460" y="2906973"/>
            <a:ext cx="4435522" cy="358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6912591" y="3278810"/>
            <a:ext cx="4169391" cy="28334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a:spLocks/>
          </p:cNvSpPr>
          <p:nvPr/>
        </p:nvSpPr>
        <p:spPr>
          <a:xfrm>
            <a:off x="722111" y="521367"/>
            <a:ext cx="10747773" cy="1746632"/>
          </a:xfrm>
          <a:prstGeom prst="rect">
            <a:avLst/>
          </a:prstGeom>
          <a:noFill/>
        </p:spPr>
        <p:txBody>
          <a:bodyPr wrap="square" rtlCol="0">
            <a:spAutoFit/>
          </a:bodyPr>
          <a:lstStyle/>
          <a:p>
            <a:pPr algn="ctr">
              <a:lnSpc>
                <a:spcPct val="125000"/>
              </a:lnSpc>
            </a:pPr>
            <a:r>
              <a:rPr lang="en-US" sz="5400" dirty="0">
                <a:latin typeface="Arial Black" panose="020B0A04020102020204" pitchFamily="34" charset="0"/>
              </a:rPr>
              <a:t>Our Itinerary</a:t>
            </a:r>
          </a:p>
          <a:p>
            <a:pPr algn="ctr">
              <a:lnSpc>
                <a:spcPct val="125000"/>
              </a:lnSpc>
            </a:pPr>
            <a:r>
              <a:rPr lang="en-US" sz="3200" dirty="0">
                <a:latin typeface="Arial" panose="020B0604020202020204" pitchFamily="34" charset="0"/>
                <a:cs typeface="Arial" panose="020B0604020202020204" pitchFamily="34" charset="0"/>
              </a:rPr>
              <a:t>What we’ll see, do, eat, and experience</a:t>
            </a:r>
            <a:endParaRPr lang="en-US" sz="5400" dirty="0">
              <a:solidFill>
                <a:srgbClr val="EB008B"/>
              </a:solidFill>
              <a:latin typeface="Arial" panose="020B0604020202020204" pitchFamily="34" charset="0"/>
              <a:cs typeface="Arial" panose="020B0604020202020204" pitchFamily="34" charset="0"/>
            </a:endParaRPr>
          </a:p>
        </p:txBody>
      </p:sp>
      <p:cxnSp>
        <p:nvCxnSpPr>
          <p:cNvPr id="10" name="Straight Connector 9"/>
          <p:cNvCxnSpPr>
            <a:cxnSpLocks/>
          </p:cNvCxnSpPr>
          <p:nvPr/>
        </p:nvCxnSpPr>
        <p:spPr>
          <a:xfrm>
            <a:off x="3798473" y="1608933"/>
            <a:ext cx="4572000" cy="0"/>
          </a:xfrm>
          <a:prstGeom prst="line">
            <a:avLst/>
          </a:prstGeom>
          <a:ln w="19050"/>
        </p:spPr>
        <p:style>
          <a:lnRef idx="1">
            <a:schemeClr val="dk1"/>
          </a:lnRef>
          <a:fillRef idx="0">
            <a:schemeClr val="dk1"/>
          </a:fillRef>
          <a:effectRef idx="0">
            <a:schemeClr val="dk1"/>
          </a:effectRef>
          <a:fontRef idx="minor">
            <a:schemeClr val="tx1"/>
          </a:fontRef>
        </p:style>
      </p:cxnSp>
      <p:sp>
        <p:nvSpPr>
          <p:cNvPr id="11" name="Oval 10"/>
          <p:cNvSpPr>
            <a:spLocks/>
          </p:cNvSpPr>
          <p:nvPr/>
        </p:nvSpPr>
        <p:spPr>
          <a:xfrm>
            <a:off x="807636" y="4103638"/>
            <a:ext cx="2234612" cy="2234612"/>
          </a:xfrm>
          <a:prstGeom prst="ellipse">
            <a:avLst/>
          </a:prstGeom>
          <a:solidFill>
            <a:srgbClr val="EB008B"/>
          </a:solidFill>
          <a:ln>
            <a:solidFill>
              <a:srgbClr val="EB00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p:cNvSpPr>
          <p:nvPr/>
        </p:nvSpPr>
        <p:spPr>
          <a:xfrm>
            <a:off x="660471" y="4713113"/>
            <a:ext cx="2528943" cy="1015663"/>
          </a:xfrm>
          <a:prstGeom prst="rect">
            <a:avLst/>
          </a:prstGeom>
        </p:spPr>
        <p:txBody>
          <a:bodyPr wrap="square">
            <a:spAutoFit/>
          </a:bodyPr>
          <a:lstStyle/>
          <a:p>
            <a:pPr algn="ctr"/>
            <a:r>
              <a:rPr lang="en-US" sz="2000" b="1" i="1" dirty="0">
                <a:solidFill>
                  <a:schemeClr val="bg1"/>
                </a:solidFill>
                <a:latin typeface="Georgia" panose="02040502050405020303" pitchFamily="18" charset="0"/>
              </a:rPr>
              <a:t>What are</a:t>
            </a:r>
          </a:p>
          <a:p>
            <a:pPr algn="ctr"/>
            <a:r>
              <a:rPr lang="en-US" sz="2000" b="1" i="1" dirty="0">
                <a:solidFill>
                  <a:schemeClr val="bg1"/>
                </a:solidFill>
                <a:latin typeface="Georgia" panose="02040502050405020303" pitchFamily="18" charset="0"/>
              </a:rPr>
              <a:t>you excited</a:t>
            </a:r>
          </a:p>
          <a:p>
            <a:pPr algn="ctr"/>
            <a:r>
              <a:rPr lang="en-US" sz="2000" b="1" i="1" dirty="0">
                <a:solidFill>
                  <a:schemeClr val="bg1"/>
                </a:solidFill>
                <a:latin typeface="Georgia" panose="02040502050405020303" pitchFamily="18" charset="0"/>
              </a:rPr>
              <a:t>about?</a:t>
            </a:r>
          </a:p>
        </p:txBody>
      </p:sp>
    </p:spTree>
    <p:extLst>
      <p:ext uri="{BB962C8B-B14F-4D97-AF65-F5344CB8AC3E}">
        <p14:creationId xmlns:p14="http://schemas.microsoft.com/office/powerpoint/2010/main" val="3158906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srcRect l="50983" b="51694"/>
          <a:stretch/>
        </p:blipFill>
        <p:spPr>
          <a:xfrm>
            <a:off x="6220918" y="0"/>
            <a:ext cx="5980978" cy="3312826"/>
          </a:xfrm>
          <a:prstGeom prst="rect">
            <a:avLst/>
          </a:prstGeom>
        </p:spPr>
      </p:pic>
      <p:pic>
        <p:nvPicPr>
          <p:cNvPr id="20" name="Picture 19"/>
          <p:cNvPicPr>
            <a:picLocks noChangeAspect="1"/>
          </p:cNvPicPr>
          <p:nvPr/>
        </p:nvPicPr>
        <p:blipFill rotWithShape="1">
          <a:blip r:embed="rId3"/>
          <a:srcRect t="51803" r="51105"/>
          <a:stretch/>
        </p:blipFill>
        <p:spPr>
          <a:xfrm>
            <a:off x="0" y="3552668"/>
            <a:ext cx="5966085" cy="3305331"/>
          </a:xfrm>
          <a:prstGeom prst="rect">
            <a:avLst/>
          </a:prstGeom>
        </p:spPr>
      </p:pic>
      <p:pic>
        <p:nvPicPr>
          <p:cNvPr id="21" name="Picture 20"/>
          <p:cNvPicPr>
            <a:picLocks noChangeAspect="1"/>
          </p:cNvPicPr>
          <p:nvPr/>
        </p:nvPicPr>
        <p:blipFill rotWithShape="1">
          <a:blip r:embed="rId3"/>
          <a:srcRect l="50896" t="51111"/>
          <a:stretch/>
        </p:blipFill>
        <p:spPr>
          <a:xfrm>
            <a:off x="6210300" y="3505200"/>
            <a:ext cx="5991596" cy="3352800"/>
          </a:xfrm>
          <a:prstGeom prst="rect">
            <a:avLst/>
          </a:prstGeom>
        </p:spPr>
      </p:pic>
      <p:pic>
        <p:nvPicPr>
          <p:cNvPr id="2" name="Picture 1"/>
          <p:cNvPicPr>
            <a:picLocks noChangeAspect="1"/>
          </p:cNvPicPr>
          <p:nvPr/>
        </p:nvPicPr>
        <p:blipFill rotWithShape="1">
          <a:blip r:embed="rId3"/>
          <a:srcRect r="51105" b="51476"/>
          <a:stretch/>
        </p:blipFill>
        <p:spPr>
          <a:xfrm>
            <a:off x="0" y="0"/>
            <a:ext cx="5966085" cy="3327816"/>
          </a:xfrm>
          <a:prstGeom prst="rect">
            <a:avLst/>
          </a:prstGeom>
        </p:spPr>
      </p:pic>
      <p:grpSp>
        <p:nvGrpSpPr>
          <p:cNvPr id="2049" name="Group 2048"/>
          <p:cNvGrpSpPr>
            <a:grpSpLocks/>
          </p:cNvGrpSpPr>
          <p:nvPr/>
        </p:nvGrpSpPr>
        <p:grpSpPr>
          <a:xfrm>
            <a:off x="196067" y="2535533"/>
            <a:ext cx="1912133" cy="586853"/>
            <a:chOff x="371213" y="1214651"/>
            <a:chExt cx="1912133" cy="586853"/>
          </a:xfrm>
        </p:grpSpPr>
        <p:sp>
          <p:nvSpPr>
            <p:cNvPr id="2048" name="Rounded Rectangle 2047"/>
            <p:cNvSpPr/>
            <p:nvPr/>
          </p:nvSpPr>
          <p:spPr>
            <a:xfrm>
              <a:off x="371213" y="1214651"/>
              <a:ext cx="1912133" cy="5868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937142" y="1277244"/>
              <a:ext cx="1181104" cy="461665"/>
            </a:xfrm>
            <a:prstGeom prst="rect">
              <a:avLst/>
            </a:prstGeom>
            <a:noFill/>
          </p:spPr>
          <p:txBody>
            <a:bodyPr wrap="square" rtlCol="0">
              <a:spAutoFit/>
            </a:bodyPr>
            <a:lstStyle/>
            <a:p>
              <a:r>
                <a:rPr lang="en-US" sz="2400" b="1" dirty="0">
                  <a:solidFill>
                    <a:srgbClr val="37001F"/>
                  </a:solidFill>
                  <a:latin typeface="Century Gothic" panose="020B0502020202020204" pitchFamily="34" charset="0"/>
                </a:rPr>
                <a:t>Beijing</a:t>
              </a:r>
            </a:p>
          </p:txBody>
        </p:sp>
        <p:pic>
          <p:nvPicPr>
            <p:cNvPr id="2050" name="Picture 2" descr="Image result for instagram pin png"/>
            <p:cNvPicPr>
              <a:picLocks noChangeAspect="1" noChangeArrowheads="1"/>
            </p:cNvPicPr>
            <p:nvPr/>
          </p:nvPicPr>
          <p:blipFill>
            <a:blip r:embed="rId4" cstate="email">
              <a:duotone>
                <a:prstClr val="black"/>
                <a:srgbClr val="EB008B">
                  <a:tint val="45000"/>
                  <a:satMod val="400000"/>
                </a:srgbClr>
              </a:duotone>
              <a:extLst>
                <a:ext uri="{28A0092B-C50C-407E-A947-70E740481C1C}">
                  <a14:useLocalDpi xmlns:a14="http://schemas.microsoft.com/office/drawing/2010/main" val="0"/>
                </a:ext>
              </a:extLst>
            </a:blip>
            <a:srcRect/>
            <a:stretch>
              <a:fillRect/>
            </a:stretch>
          </p:blipFill>
          <p:spPr bwMode="auto">
            <a:xfrm>
              <a:off x="601638" y="1380653"/>
              <a:ext cx="276368" cy="276368"/>
            </a:xfrm>
            <a:prstGeom prst="rect">
              <a:avLst/>
            </a:prstGeom>
            <a:noFill/>
          </p:spPr>
        </p:pic>
      </p:grpSp>
      <p:grpSp>
        <p:nvGrpSpPr>
          <p:cNvPr id="40" name="Group 39"/>
          <p:cNvGrpSpPr>
            <a:grpSpLocks/>
          </p:cNvGrpSpPr>
          <p:nvPr/>
        </p:nvGrpSpPr>
        <p:grpSpPr>
          <a:xfrm>
            <a:off x="196067" y="6061881"/>
            <a:ext cx="3245443" cy="586853"/>
            <a:chOff x="371213" y="1214651"/>
            <a:chExt cx="3245443" cy="586853"/>
          </a:xfrm>
        </p:grpSpPr>
        <p:sp>
          <p:nvSpPr>
            <p:cNvPr id="41" name="Rounded Rectangle 40"/>
            <p:cNvSpPr/>
            <p:nvPr/>
          </p:nvSpPr>
          <p:spPr>
            <a:xfrm>
              <a:off x="371213" y="1214651"/>
              <a:ext cx="3245443" cy="5868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937142" y="1277244"/>
              <a:ext cx="2620370" cy="461665"/>
            </a:xfrm>
            <a:prstGeom prst="rect">
              <a:avLst/>
            </a:prstGeom>
            <a:noFill/>
          </p:spPr>
          <p:txBody>
            <a:bodyPr wrap="square" rtlCol="0">
              <a:spAutoFit/>
            </a:bodyPr>
            <a:lstStyle/>
            <a:p>
              <a:r>
                <a:rPr lang="en-US" sz="2400" b="1" dirty="0">
                  <a:solidFill>
                    <a:srgbClr val="37001F"/>
                  </a:solidFill>
                  <a:latin typeface="Century Gothic" panose="020B0502020202020204" pitchFamily="34" charset="0"/>
                </a:rPr>
                <a:t>Forbidden City</a:t>
              </a:r>
            </a:p>
          </p:txBody>
        </p:sp>
        <p:pic>
          <p:nvPicPr>
            <p:cNvPr id="43" name="Picture 2" descr="Image result for instagram pin png"/>
            <p:cNvPicPr>
              <a:picLocks noChangeAspect="1" noChangeArrowheads="1"/>
            </p:cNvPicPr>
            <p:nvPr/>
          </p:nvPicPr>
          <p:blipFill>
            <a:blip r:embed="rId4" cstate="email">
              <a:duotone>
                <a:prstClr val="black"/>
                <a:srgbClr val="EB008B">
                  <a:tint val="45000"/>
                  <a:satMod val="400000"/>
                </a:srgbClr>
              </a:duotone>
              <a:extLst>
                <a:ext uri="{28A0092B-C50C-407E-A947-70E740481C1C}">
                  <a14:useLocalDpi xmlns:a14="http://schemas.microsoft.com/office/drawing/2010/main" val="0"/>
                </a:ext>
              </a:extLst>
            </a:blip>
            <a:srcRect/>
            <a:stretch>
              <a:fillRect/>
            </a:stretch>
          </p:blipFill>
          <p:spPr bwMode="auto">
            <a:xfrm>
              <a:off x="601638" y="1380653"/>
              <a:ext cx="276368" cy="276368"/>
            </a:xfrm>
            <a:prstGeom prst="rect">
              <a:avLst/>
            </a:prstGeom>
            <a:noFill/>
          </p:spPr>
        </p:pic>
      </p:grpSp>
      <p:grpSp>
        <p:nvGrpSpPr>
          <p:cNvPr id="44" name="Group 43"/>
          <p:cNvGrpSpPr>
            <a:grpSpLocks/>
          </p:cNvGrpSpPr>
          <p:nvPr/>
        </p:nvGrpSpPr>
        <p:grpSpPr>
          <a:xfrm>
            <a:off x="6530001" y="6072640"/>
            <a:ext cx="2296499" cy="586853"/>
            <a:chOff x="371213" y="1214651"/>
            <a:chExt cx="2296499" cy="586853"/>
          </a:xfrm>
        </p:grpSpPr>
        <p:sp>
          <p:nvSpPr>
            <p:cNvPr id="45" name="Rounded Rectangle 44"/>
            <p:cNvSpPr/>
            <p:nvPr/>
          </p:nvSpPr>
          <p:spPr>
            <a:xfrm>
              <a:off x="371213" y="1214651"/>
              <a:ext cx="2296499" cy="5868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937142" y="1277244"/>
              <a:ext cx="1603570" cy="461665"/>
            </a:xfrm>
            <a:prstGeom prst="rect">
              <a:avLst/>
            </a:prstGeom>
            <a:noFill/>
          </p:spPr>
          <p:txBody>
            <a:bodyPr wrap="square" rtlCol="0">
              <a:spAutoFit/>
            </a:bodyPr>
            <a:lstStyle/>
            <a:p>
              <a:r>
                <a:rPr lang="en-US" sz="2400" b="1" dirty="0">
                  <a:solidFill>
                    <a:srgbClr val="37001F"/>
                  </a:solidFill>
                  <a:latin typeface="Century Gothic" panose="020B0502020202020204" pitchFamily="34" charset="0"/>
                </a:rPr>
                <a:t>Shanghai</a:t>
              </a:r>
            </a:p>
          </p:txBody>
        </p:sp>
        <p:pic>
          <p:nvPicPr>
            <p:cNvPr id="47" name="Picture 2" descr="Image result for instagram pin png"/>
            <p:cNvPicPr>
              <a:picLocks noChangeAspect="1" noChangeArrowheads="1"/>
            </p:cNvPicPr>
            <p:nvPr/>
          </p:nvPicPr>
          <p:blipFill>
            <a:blip r:embed="rId4" cstate="email">
              <a:duotone>
                <a:prstClr val="black"/>
                <a:srgbClr val="EB008B">
                  <a:tint val="45000"/>
                  <a:satMod val="400000"/>
                </a:srgbClr>
              </a:duotone>
              <a:extLst>
                <a:ext uri="{28A0092B-C50C-407E-A947-70E740481C1C}">
                  <a14:useLocalDpi xmlns:a14="http://schemas.microsoft.com/office/drawing/2010/main" val="0"/>
                </a:ext>
              </a:extLst>
            </a:blip>
            <a:srcRect/>
            <a:stretch>
              <a:fillRect/>
            </a:stretch>
          </p:blipFill>
          <p:spPr bwMode="auto">
            <a:xfrm>
              <a:off x="601638" y="1380653"/>
              <a:ext cx="276368" cy="276368"/>
            </a:xfrm>
            <a:prstGeom prst="rect">
              <a:avLst/>
            </a:prstGeom>
            <a:noFill/>
          </p:spPr>
        </p:pic>
      </p:grpSp>
      <p:grpSp>
        <p:nvGrpSpPr>
          <p:cNvPr id="48" name="Group 47"/>
          <p:cNvGrpSpPr>
            <a:grpSpLocks/>
          </p:cNvGrpSpPr>
          <p:nvPr/>
        </p:nvGrpSpPr>
        <p:grpSpPr>
          <a:xfrm>
            <a:off x="6470857" y="2598128"/>
            <a:ext cx="1720643" cy="586853"/>
            <a:chOff x="371213" y="1214651"/>
            <a:chExt cx="1720643" cy="586853"/>
          </a:xfrm>
        </p:grpSpPr>
        <p:sp>
          <p:nvSpPr>
            <p:cNvPr id="49" name="Rounded Rectangle 48"/>
            <p:cNvSpPr/>
            <p:nvPr/>
          </p:nvSpPr>
          <p:spPr>
            <a:xfrm>
              <a:off x="371213" y="1214651"/>
              <a:ext cx="1720643" cy="5868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937142" y="1277244"/>
              <a:ext cx="1002314" cy="461665"/>
            </a:xfrm>
            <a:prstGeom prst="rect">
              <a:avLst/>
            </a:prstGeom>
            <a:noFill/>
          </p:spPr>
          <p:txBody>
            <a:bodyPr wrap="square" rtlCol="0">
              <a:spAutoFit/>
            </a:bodyPr>
            <a:lstStyle/>
            <a:p>
              <a:r>
                <a:rPr lang="en-US" sz="2400" b="1" dirty="0">
                  <a:solidFill>
                    <a:srgbClr val="37001F"/>
                  </a:solidFill>
                  <a:latin typeface="Century Gothic" panose="020B0502020202020204" pitchFamily="34" charset="0"/>
                </a:rPr>
                <a:t>Xi’an</a:t>
              </a:r>
            </a:p>
          </p:txBody>
        </p:sp>
        <p:pic>
          <p:nvPicPr>
            <p:cNvPr id="51" name="Picture 2" descr="Image result for instagram pin png"/>
            <p:cNvPicPr>
              <a:picLocks noChangeAspect="1" noChangeArrowheads="1"/>
            </p:cNvPicPr>
            <p:nvPr/>
          </p:nvPicPr>
          <p:blipFill>
            <a:blip r:embed="rId4" cstate="email">
              <a:duotone>
                <a:prstClr val="black"/>
                <a:srgbClr val="EB008B">
                  <a:tint val="45000"/>
                  <a:satMod val="400000"/>
                </a:srgbClr>
              </a:duotone>
              <a:extLst>
                <a:ext uri="{28A0092B-C50C-407E-A947-70E740481C1C}">
                  <a14:useLocalDpi xmlns:a14="http://schemas.microsoft.com/office/drawing/2010/main" val="0"/>
                </a:ext>
              </a:extLst>
            </a:blip>
            <a:srcRect/>
            <a:stretch>
              <a:fillRect/>
            </a:stretch>
          </p:blipFill>
          <p:spPr bwMode="auto">
            <a:xfrm>
              <a:off x="601638" y="1380653"/>
              <a:ext cx="276368" cy="276368"/>
            </a:xfrm>
            <a:prstGeom prst="rect">
              <a:avLst/>
            </a:prstGeom>
            <a:noFill/>
          </p:spPr>
        </p:pic>
      </p:grpSp>
    </p:spTree>
    <p:extLst>
      <p:ext uri="{BB962C8B-B14F-4D97-AF65-F5344CB8AC3E}">
        <p14:creationId xmlns:p14="http://schemas.microsoft.com/office/powerpoint/2010/main" val="238522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49"/>
                                        </p:tgtEl>
                                        <p:attrNameLst>
                                          <p:attrName>style.visibility</p:attrName>
                                        </p:attrNameLst>
                                      </p:cBhvr>
                                      <p:to>
                                        <p:strVal val="visible"/>
                                      </p:to>
                                    </p:set>
                                    <p:animEffect transition="in" filter="fade">
                                      <p:cBhvr>
                                        <p:cTn id="10" dur="500"/>
                                        <p:tgtEl>
                                          <p:spTgt spid="20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p:cNvSpPr>
          <p:nvPr/>
        </p:nvSpPr>
        <p:spPr>
          <a:xfrm>
            <a:off x="252249" y="672453"/>
            <a:ext cx="4225158" cy="6671826"/>
          </a:xfrm>
          <a:prstGeom prst="rect">
            <a:avLst/>
          </a:prstGeom>
        </p:spPr>
        <p:txBody>
          <a:bodyPr wrap="square">
            <a:spAutoFit/>
          </a:bodyPr>
          <a:lstStyle/>
          <a:p>
            <a:pPr marL="342900" indent="-3429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Forbidden City</a:t>
            </a:r>
          </a:p>
          <a:p>
            <a:pPr marL="342900" indent="-3429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Tai Chi Lesson</a:t>
            </a:r>
          </a:p>
          <a:p>
            <a:pPr marL="342900" indent="-342900">
              <a:lnSpc>
                <a:spcPct val="150000"/>
              </a:lnSpc>
              <a:buFont typeface="Arial" panose="020B0604020202020204" pitchFamily="34" charset="0"/>
              <a:buChar char="•"/>
            </a:pPr>
            <a:r>
              <a:rPr lang="en-US" sz="2200" dirty="0" smtClean="0">
                <a:latin typeface="Arial" panose="020B0604020202020204" pitchFamily="34" charset="0"/>
                <a:cs typeface="Arial" panose="020B0604020202020204" pitchFamily="34" charset="0"/>
              </a:rPr>
              <a:t>Tea </a:t>
            </a:r>
            <a:r>
              <a:rPr lang="en-US" sz="2200" dirty="0">
                <a:latin typeface="Arial" panose="020B0604020202020204" pitchFamily="34" charset="0"/>
                <a:cs typeface="Arial" panose="020B0604020202020204" pitchFamily="34" charset="0"/>
              </a:rPr>
              <a:t>Ceremony</a:t>
            </a:r>
          </a:p>
          <a:p>
            <a:pPr marL="342900" indent="-3429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Traditional meal with Hutong families </a:t>
            </a:r>
          </a:p>
          <a:p>
            <a:pPr marL="342900" indent="-3429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Acrobat Show</a:t>
            </a:r>
          </a:p>
          <a:p>
            <a:pPr marL="342900" indent="-3429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Terra-Cotta Army</a:t>
            </a:r>
          </a:p>
          <a:p>
            <a:pPr marL="342900" indent="-3429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The Great </a:t>
            </a:r>
            <a:r>
              <a:rPr lang="en-US" sz="2200" dirty="0" smtClean="0">
                <a:latin typeface="Arial" panose="020B0604020202020204" pitchFamily="34" charset="0"/>
                <a:cs typeface="Arial" panose="020B0604020202020204" pitchFamily="34" charset="0"/>
              </a:rPr>
              <a:t>Wall</a:t>
            </a:r>
          </a:p>
          <a:p>
            <a:pPr marL="342900" indent="-342900">
              <a:lnSpc>
                <a:spcPct val="150000"/>
              </a:lnSpc>
              <a:buFont typeface="Arial" panose="020B0604020202020204" pitchFamily="34" charset="0"/>
              <a:buChar char="•"/>
            </a:pPr>
            <a:r>
              <a:rPr lang="en-US" sz="2200" dirty="0" smtClean="0">
                <a:latin typeface="Arial" panose="020B0604020202020204" pitchFamily="34" charset="0"/>
                <a:cs typeface="Arial" panose="020B0604020202020204" pitchFamily="34" charset="0"/>
              </a:rPr>
              <a:t>Summer Palace</a:t>
            </a:r>
          </a:p>
          <a:p>
            <a:pPr marL="342900" indent="-342900">
              <a:lnSpc>
                <a:spcPct val="150000"/>
              </a:lnSpc>
              <a:buFont typeface="Arial" panose="020B0604020202020204" pitchFamily="34" charset="0"/>
              <a:buChar char="•"/>
            </a:pPr>
            <a:r>
              <a:rPr lang="en-US" sz="2200" dirty="0" smtClean="0">
                <a:latin typeface="Arial" panose="020B0604020202020204" pitchFamily="34" charset="0"/>
                <a:cs typeface="Arial" panose="020B0604020202020204" pitchFamily="34" charset="0"/>
              </a:rPr>
              <a:t>Visit to a Middle School</a:t>
            </a:r>
          </a:p>
          <a:p>
            <a:pPr marL="342900" indent="-342900">
              <a:lnSpc>
                <a:spcPct val="150000"/>
              </a:lnSpc>
              <a:buFont typeface="Arial" panose="020B0604020202020204" pitchFamily="34" charset="0"/>
              <a:buChar char="•"/>
            </a:pPr>
            <a:r>
              <a:rPr lang="en-US" sz="2200" dirty="0" smtClean="0">
                <a:latin typeface="Arial" panose="020B0604020202020204" pitchFamily="34" charset="0"/>
                <a:cs typeface="Arial" panose="020B0604020202020204" pitchFamily="34" charset="0"/>
              </a:rPr>
              <a:t>Shanghai World Financial Center</a:t>
            </a:r>
          </a:p>
          <a:p>
            <a:pPr marL="342900" indent="-342900">
              <a:lnSpc>
                <a:spcPct val="150000"/>
              </a:lnSpc>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6" name="Rectangle 5"/>
          <p:cNvSpPr>
            <a:spLocks/>
          </p:cNvSpPr>
          <p:nvPr/>
        </p:nvSpPr>
        <p:spPr>
          <a:xfrm>
            <a:off x="674291" y="149233"/>
            <a:ext cx="3040791" cy="523220"/>
          </a:xfrm>
          <a:prstGeom prst="rect">
            <a:avLst/>
          </a:prstGeom>
        </p:spPr>
        <p:txBody>
          <a:bodyPr wrap="square">
            <a:spAutoFit/>
          </a:bodyPr>
          <a:lstStyle/>
          <a:p>
            <a:pPr algn="ctr"/>
            <a:r>
              <a:rPr lang="en-US" sz="2800" b="1" dirty="0">
                <a:solidFill>
                  <a:srgbClr val="37001F"/>
                </a:solidFill>
                <a:latin typeface="Century Gothic" panose="020B0502020202020204" pitchFamily="34" charset="0"/>
                <a:cs typeface="Arial" panose="020B0604020202020204" pitchFamily="34" charset="0"/>
              </a:rPr>
              <a:t>HIGHLIGHTS</a:t>
            </a:r>
          </a:p>
        </p:txBody>
      </p:sp>
      <p:grpSp>
        <p:nvGrpSpPr>
          <p:cNvPr id="12" name="Group 11"/>
          <p:cNvGrpSpPr>
            <a:grpSpLocks/>
          </p:cNvGrpSpPr>
          <p:nvPr/>
        </p:nvGrpSpPr>
        <p:grpSpPr>
          <a:xfrm>
            <a:off x="4593336" y="0"/>
            <a:ext cx="7598664" cy="6858000"/>
            <a:chOff x="4593336" y="0"/>
            <a:chExt cx="7598664" cy="6858000"/>
          </a:xfrm>
        </p:grpSpPr>
        <p:sp>
          <p:nvSpPr>
            <p:cNvPr id="4" name="Rectangle 3"/>
            <p:cNvSpPr/>
            <p:nvPr/>
          </p:nvSpPr>
          <p:spPr>
            <a:xfrm>
              <a:off x="8313840" y="0"/>
              <a:ext cx="1371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8324859" y="-1496081"/>
              <a:ext cx="135618" cy="7598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a:off x="8324859" y="807170"/>
              <a:ext cx="135618" cy="7598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rotWithShape="1">
          <a:blip r:embed="rId3"/>
          <a:srcRect/>
          <a:stretch/>
        </p:blipFill>
        <p:spPr>
          <a:xfrm>
            <a:off x="4611438" y="0"/>
            <a:ext cx="7580562" cy="6858000"/>
          </a:xfrm>
          <a:prstGeom prst="rect">
            <a:avLst/>
          </a:prstGeom>
        </p:spPr>
      </p:pic>
    </p:spTree>
    <p:extLst>
      <p:ext uri="{BB962C8B-B14F-4D97-AF65-F5344CB8AC3E}">
        <p14:creationId xmlns:p14="http://schemas.microsoft.com/office/powerpoint/2010/main" val="4017306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21106075">
            <a:off x="704144" y="553243"/>
            <a:ext cx="5391856" cy="3032919"/>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209124">
            <a:off x="6902010" y="365125"/>
            <a:ext cx="5068190" cy="2850857"/>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62960" y="1842110"/>
            <a:ext cx="5222240" cy="293751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21203726">
            <a:off x="0" y="3667760"/>
            <a:ext cx="5671538" cy="3190240"/>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293269">
            <a:off x="6285354" y="3549673"/>
            <a:ext cx="5364480" cy="3017520"/>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rot="21227612">
            <a:off x="-4333" y="-10549"/>
            <a:ext cx="6967352" cy="4160503"/>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rot="201257">
            <a:off x="4643113" y="1122387"/>
            <a:ext cx="4621113" cy="5842000"/>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a:off x="1904192" y="1088491"/>
            <a:ext cx="10147979" cy="581152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6809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a:spLocks noGrp="1"/>
          </p:cNvSpPr>
          <p:nvPr/>
        </p:nvSpPr>
        <p:spPr bwMode="auto">
          <a:xfrm>
            <a:off x="5833241" y="4309241"/>
            <a:ext cx="6358759" cy="2548759"/>
          </a:xfrm>
          <a:prstGeom prst="rect">
            <a:avLst/>
          </a:prstGeom>
          <a:solidFill>
            <a:schemeClr val="bg1"/>
          </a:solidFill>
          <a:ln>
            <a:noFill/>
          </a:ln>
          <a:extLst/>
        </p:spPr>
        <p:txBody>
          <a:bodyPr/>
          <a:lstStyle>
            <a:lvl1pPr marL="228600" indent="-228600" defTabSz="457200">
              <a:defRPr sz="2400">
                <a:solidFill>
                  <a:schemeClr val="tx1"/>
                </a:solidFill>
                <a:latin typeface="Arial" charset="0"/>
                <a:ea typeface="ＭＳ Ｐゴシック" charset="-128"/>
              </a:defRPr>
            </a:lvl1pPr>
            <a:lvl2pPr marL="514350" defTabSz="457200">
              <a:defRPr sz="2400">
                <a:solidFill>
                  <a:schemeClr val="tx1"/>
                </a:solidFill>
                <a:latin typeface="Arial" charset="0"/>
                <a:ea typeface="ＭＳ Ｐゴシック" charset="-128"/>
              </a:defRPr>
            </a:lvl2pPr>
            <a:lvl3pPr marL="1143000" indent="-228600" defTabSz="457200">
              <a:defRPr sz="2400">
                <a:solidFill>
                  <a:schemeClr val="tx1"/>
                </a:solidFill>
                <a:latin typeface="Arial" charset="0"/>
                <a:ea typeface="ＭＳ Ｐゴシック" charset="-128"/>
              </a:defRPr>
            </a:lvl3pPr>
            <a:lvl4pPr marL="1600200" indent="-228600" defTabSz="457200">
              <a:defRPr sz="2400">
                <a:solidFill>
                  <a:schemeClr val="tx1"/>
                </a:solidFill>
                <a:latin typeface="Arial" charset="0"/>
                <a:ea typeface="ＭＳ Ｐゴシック" charset="-128"/>
              </a:defRPr>
            </a:lvl4pPr>
            <a:lvl5pPr marL="2057400" indent="-228600" defTabSz="4572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171450" indent="-171450" eaLnBrk="1" hangingPunct="1">
              <a:spcBef>
                <a:spcPct val="20000"/>
              </a:spcBef>
              <a:spcAft>
                <a:spcPts val="600"/>
              </a:spcAft>
              <a:buFont typeface="Arial" charset="0"/>
              <a:buChar char="•"/>
              <a:defRPr/>
            </a:pPr>
            <a:r>
              <a:rPr lang="en-US" altLang="en-US" sz="1400" b="1" dirty="0" smtClean="0">
                <a:solidFill>
                  <a:srgbClr val="B6016C"/>
                </a:solidFill>
              </a:rPr>
              <a:t>Spending money</a:t>
            </a:r>
          </a:p>
          <a:p>
            <a:pPr marL="285750" lvl="1" eaLnBrk="1" hangingPunct="1">
              <a:spcBef>
                <a:spcPct val="20000"/>
              </a:spcBef>
              <a:spcAft>
                <a:spcPts val="600"/>
              </a:spcAft>
              <a:defRPr/>
            </a:pPr>
            <a:r>
              <a:rPr lang="en-US" altLang="en-US" sz="1400" dirty="0" smtClean="0">
                <a:solidFill>
                  <a:srgbClr val="0D0D0D"/>
                </a:solidFill>
                <a:sym typeface="Arial" charset="0"/>
              </a:rPr>
              <a:t>For </a:t>
            </a:r>
            <a:r>
              <a:rPr lang="en-US" altLang="en-US" sz="1400" dirty="0">
                <a:solidFill>
                  <a:srgbClr val="0D0D0D"/>
                </a:solidFill>
                <a:sym typeface="Arial" charset="0"/>
              </a:rPr>
              <a:t>additional tour </a:t>
            </a:r>
            <a:r>
              <a:rPr lang="en-US" altLang="en-US" sz="1400" dirty="0" smtClean="0">
                <a:solidFill>
                  <a:srgbClr val="0D0D0D"/>
                </a:solidFill>
                <a:sym typeface="Arial" charset="0"/>
              </a:rPr>
              <a:t>excursions, </a:t>
            </a:r>
            <a:r>
              <a:rPr lang="en-US" altLang="en-US" sz="1400" dirty="0">
                <a:solidFill>
                  <a:srgbClr val="0D0D0D"/>
                </a:solidFill>
                <a:sym typeface="Arial" charset="0"/>
              </a:rPr>
              <a:t>free time activities, souvenirs, beverages, lunches and snacks ($30-</a:t>
            </a:r>
            <a:r>
              <a:rPr lang="en-US" altLang="en-US" sz="1400" dirty="0" smtClean="0">
                <a:solidFill>
                  <a:srgbClr val="0D0D0D"/>
                </a:solidFill>
                <a:sym typeface="Arial" charset="0"/>
              </a:rPr>
              <a:t>$45 </a:t>
            </a:r>
            <a:r>
              <a:rPr lang="en-US" altLang="en-US" sz="1400" dirty="0">
                <a:solidFill>
                  <a:srgbClr val="0D0D0D"/>
                </a:solidFill>
                <a:sym typeface="Arial" charset="0"/>
              </a:rPr>
              <a:t>per day</a:t>
            </a:r>
            <a:r>
              <a:rPr lang="en-US" altLang="en-US" sz="1400" dirty="0" smtClean="0">
                <a:solidFill>
                  <a:srgbClr val="0D0D0D"/>
                </a:solidFill>
                <a:sym typeface="Arial" charset="0"/>
              </a:rPr>
              <a:t>)</a:t>
            </a:r>
          </a:p>
          <a:p>
            <a:pPr marL="171450" indent="-171450" eaLnBrk="1" hangingPunct="1">
              <a:spcBef>
                <a:spcPct val="20000"/>
              </a:spcBef>
              <a:spcAft>
                <a:spcPts val="600"/>
              </a:spcAft>
              <a:buFont typeface="Arial" charset="0"/>
              <a:buChar char="•"/>
              <a:defRPr/>
            </a:pPr>
            <a:r>
              <a:rPr lang="en-US" altLang="en-US" sz="1400" b="1" dirty="0" smtClean="0">
                <a:solidFill>
                  <a:srgbClr val="B6016C"/>
                </a:solidFill>
              </a:rPr>
              <a:t>Tips</a:t>
            </a:r>
            <a:endParaRPr lang="en-US" altLang="en-US" sz="1400" dirty="0">
              <a:solidFill>
                <a:srgbClr val="B6016C"/>
              </a:solidFill>
              <a:sym typeface="Arial" charset="0"/>
            </a:endParaRPr>
          </a:p>
          <a:p>
            <a:pPr marL="285750" lvl="1" eaLnBrk="1" hangingPunct="1">
              <a:spcBef>
                <a:spcPct val="20000"/>
              </a:spcBef>
              <a:spcAft>
                <a:spcPts val="600"/>
              </a:spcAft>
              <a:defRPr/>
            </a:pPr>
            <a:r>
              <a:rPr lang="en-US" altLang="en-US" sz="1400" dirty="0">
                <a:solidFill>
                  <a:srgbClr val="0D0D0D"/>
                </a:solidFill>
                <a:sym typeface="Arial" charset="0"/>
              </a:rPr>
              <a:t>For your Tour Director, bus driver and local guides </a:t>
            </a:r>
            <a:r>
              <a:rPr lang="en-US" altLang="en-US" sz="1400" dirty="0" smtClean="0">
                <a:solidFill>
                  <a:srgbClr val="0D0D0D"/>
                </a:solidFill>
                <a:sym typeface="Arial" charset="0"/>
              </a:rPr>
              <a:t>(~$</a:t>
            </a:r>
            <a:r>
              <a:rPr lang="en-US" altLang="en-US" sz="1400" dirty="0">
                <a:solidFill>
                  <a:srgbClr val="0D0D0D"/>
                </a:solidFill>
                <a:sym typeface="Arial" charset="0"/>
              </a:rPr>
              <a:t>10 per day</a:t>
            </a:r>
            <a:r>
              <a:rPr lang="en-US" altLang="en-US" sz="1400" dirty="0" smtClean="0">
                <a:solidFill>
                  <a:srgbClr val="0D0D0D"/>
                </a:solidFill>
                <a:sym typeface="Arial" charset="0"/>
              </a:rPr>
              <a:t>)</a:t>
            </a:r>
          </a:p>
          <a:p>
            <a:pPr marL="171450" indent="-171450" eaLnBrk="1" hangingPunct="1">
              <a:spcBef>
                <a:spcPct val="20000"/>
              </a:spcBef>
              <a:spcAft>
                <a:spcPts val="600"/>
              </a:spcAft>
              <a:buFont typeface="Arial" charset="0"/>
              <a:buChar char="•"/>
              <a:defRPr/>
            </a:pPr>
            <a:r>
              <a:rPr lang="en-US" altLang="en-US" sz="1400" b="1" dirty="0" smtClean="0">
                <a:solidFill>
                  <a:srgbClr val="B6016C"/>
                </a:solidFill>
              </a:rPr>
              <a:t>Airport baggage fees</a:t>
            </a:r>
            <a:endParaRPr lang="en-US" altLang="en-US" sz="1400" dirty="0" smtClean="0">
              <a:solidFill>
                <a:srgbClr val="B6016C"/>
              </a:solidFill>
              <a:sym typeface="Arial" charset="0"/>
            </a:endParaRPr>
          </a:p>
          <a:p>
            <a:pPr marL="171450" indent="-171450">
              <a:spcBef>
                <a:spcPct val="20000"/>
              </a:spcBef>
              <a:spcAft>
                <a:spcPts val="600"/>
              </a:spcAft>
              <a:buFont typeface="Arial" charset="0"/>
              <a:buChar char="•"/>
              <a:defRPr/>
            </a:pPr>
            <a:r>
              <a:rPr lang="en-US" altLang="en-US" sz="1400" b="1" dirty="0" smtClean="0">
                <a:solidFill>
                  <a:srgbClr val="B6016C"/>
                </a:solidFill>
              </a:rPr>
              <a:t>Passport &amp; Visa Fees</a:t>
            </a:r>
          </a:p>
          <a:p>
            <a:pPr marL="171450" indent="-171450">
              <a:spcBef>
                <a:spcPct val="20000"/>
              </a:spcBef>
              <a:spcAft>
                <a:spcPts val="600"/>
              </a:spcAft>
              <a:buFont typeface="Arial" charset="0"/>
              <a:buChar char="•"/>
              <a:defRPr/>
            </a:pPr>
            <a:r>
              <a:rPr lang="en-US" altLang="en-US" sz="1400" b="1" dirty="0" smtClean="0">
                <a:solidFill>
                  <a:srgbClr val="B6016C"/>
                </a:solidFill>
              </a:rPr>
              <a:t>T-shirts, airport bus transportation, &amp; water bottles</a:t>
            </a:r>
          </a:p>
          <a:p>
            <a:pPr marL="171450" indent="-171450">
              <a:spcBef>
                <a:spcPct val="20000"/>
              </a:spcBef>
              <a:spcAft>
                <a:spcPts val="600"/>
              </a:spcAft>
              <a:buFont typeface="Arial" charset="0"/>
              <a:buChar char="•"/>
              <a:defRPr/>
            </a:pPr>
            <a:endParaRPr lang="en-US" altLang="en-US" sz="1100" b="1" dirty="0">
              <a:solidFill>
                <a:schemeClr val="accent4">
                  <a:lumMod val="95000"/>
                  <a:lumOff val="5000"/>
                </a:schemeClr>
              </a:solidFill>
            </a:endParaRPr>
          </a:p>
          <a:p>
            <a:pPr marL="285750" lvl="1" eaLnBrk="1" hangingPunct="1">
              <a:spcBef>
                <a:spcPct val="20000"/>
              </a:spcBef>
              <a:spcAft>
                <a:spcPts val="600"/>
              </a:spcAft>
              <a:defRPr/>
            </a:pPr>
            <a:endParaRPr lang="en-US" altLang="en-US" sz="1100" dirty="0">
              <a:solidFill>
                <a:srgbClr val="0D0D0D"/>
              </a:solidFill>
              <a:sym typeface="Arial" charset="0"/>
            </a:endParaRPr>
          </a:p>
          <a:p>
            <a:pPr marL="285750" lvl="1" eaLnBrk="1" hangingPunct="1">
              <a:spcBef>
                <a:spcPct val="20000"/>
              </a:spcBef>
              <a:spcAft>
                <a:spcPts val="600"/>
              </a:spcAft>
              <a:defRPr/>
            </a:pPr>
            <a:endParaRPr lang="en-US" altLang="en-US" sz="1100" dirty="0">
              <a:solidFill>
                <a:srgbClr val="0D0D0D"/>
              </a:solidFill>
              <a:sym typeface="Arial" charset="0"/>
            </a:endParaRPr>
          </a:p>
          <a:p>
            <a:pPr marL="285750" lvl="1" eaLnBrk="1" hangingPunct="1">
              <a:spcBef>
                <a:spcPct val="20000"/>
              </a:spcBef>
              <a:spcAft>
                <a:spcPts val="600"/>
              </a:spcAft>
              <a:defRPr/>
            </a:pPr>
            <a:endParaRPr lang="en-US" altLang="en-US" sz="1100" dirty="0">
              <a:solidFill>
                <a:srgbClr val="0D0D0D"/>
              </a:solidFill>
              <a:sym typeface="Arial" charset="0"/>
            </a:endParaRPr>
          </a:p>
          <a:p>
            <a:pPr eaLnBrk="1" hangingPunct="1">
              <a:spcBef>
                <a:spcPct val="20000"/>
              </a:spcBef>
              <a:spcAft>
                <a:spcPts val="600"/>
              </a:spcAft>
              <a:buFont typeface="Arial" charset="0"/>
              <a:buNone/>
              <a:defRPr/>
            </a:pPr>
            <a:endParaRPr lang="en-US" altLang="en-US" sz="1100" dirty="0" smtClean="0">
              <a:solidFill>
                <a:schemeClr val="accent4">
                  <a:lumMod val="95000"/>
                  <a:lumOff val="5000"/>
                </a:schemeClr>
              </a:solidFill>
              <a:sym typeface="Arial" charset="0"/>
            </a:endParaRPr>
          </a:p>
        </p:txBody>
      </p:sp>
    </p:spTree>
    <p:custDataLst>
      <p:tags r:id="rId1"/>
    </p:custDataLst>
    <p:extLst>
      <p:ext uri="{BB962C8B-B14F-4D97-AF65-F5344CB8AC3E}">
        <p14:creationId xmlns:p14="http://schemas.microsoft.com/office/powerpoint/2010/main" val="14700724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94206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08518" y="622300"/>
            <a:ext cx="5482167" cy="1117600"/>
          </a:xfrm>
          <a:prstGeom prst="rect">
            <a:avLst/>
          </a:prstGeom>
          <a:ln>
            <a:noFill/>
          </a:ln>
        </p:spPr>
        <p:txBody>
          <a:bodyPr/>
          <a:lstStyle>
            <a:lvl1pPr algn="l" rtl="0" eaLnBrk="0" fontAlgn="base" hangingPunct="0">
              <a:spcBef>
                <a:spcPct val="0"/>
              </a:spcBef>
              <a:spcAft>
                <a:spcPct val="0"/>
              </a:spcAft>
              <a:defRPr sz="3200" b="1" i="1">
                <a:ln>
                  <a:noFill/>
                </a:ln>
                <a:solidFill>
                  <a:srgbClr val="002B49"/>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pPr>
              <a:defRPr/>
            </a:pPr>
            <a:r>
              <a:rPr lang="en-US" sz="3467" b="0" i="0" dirty="0">
                <a:solidFill>
                  <a:srgbClr val="B6016C"/>
                </a:solidFill>
                <a:latin typeface="Georgia" charset="0"/>
                <a:ea typeface="Georgia" charset="0"/>
                <a:cs typeface="Georgia" charset="0"/>
              </a:rPr>
              <a:t>Your tour donation page</a:t>
            </a:r>
          </a:p>
        </p:txBody>
      </p:sp>
      <p:cxnSp>
        <p:nvCxnSpPr>
          <p:cNvPr id="9" name="Straight Connector 8"/>
          <p:cNvCxnSpPr/>
          <p:nvPr/>
        </p:nvCxnSpPr>
        <p:spPr>
          <a:xfrm>
            <a:off x="508000" y="1799167"/>
            <a:ext cx="6096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1" name="Rectangle 4"/>
          <p:cNvSpPr>
            <a:spLocks noChangeArrowheads="1"/>
          </p:cNvSpPr>
          <p:nvPr/>
        </p:nvSpPr>
        <p:spPr bwMode="auto">
          <a:xfrm>
            <a:off x="402168" y="2222500"/>
            <a:ext cx="3052233" cy="679032"/>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panose="020B0604020202020204" pitchFamily="34" charset="0"/>
                <a:ea typeface="ＭＳ Ｐゴシック" pitchFamily="34" charset="-128"/>
                <a:cs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cs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cs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cs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cs typeface="ＭＳ Ｐゴシック" pitchFamily="34" charset="-128"/>
              </a:defRPr>
            </a:lvl9pPr>
          </a:lstStyle>
          <a:p>
            <a:pPr>
              <a:lnSpc>
                <a:spcPct val="110000"/>
              </a:lnSpc>
              <a:spcBef>
                <a:spcPct val="20000"/>
              </a:spcBef>
              <a:spcAft>
                <a:spcPts val="800"/>
              </a:spcAft>
              <a:defRPr/>
            </a:pPr>
            <a:r>
              <a:rPr lang="en-US" altLang="en-US" sz="1733" b="1" dirty="0">
                <a:solidFill>
                  <a:srgbClr val="B6016C"/>
                </a:solidFill>
                <a:cs typeface="Arial" panose="020B0604020202020204" pitchFamily="34" charset="0"/>
              </a:rPr>
              <a:t>A quick and easy way to raise money for your tour</a:t>
            </a:r>
            <a:endParaRPr lang="en-US" altLang="en-US" sz="1733" dirty="0">
              <a:solidFill>
                <a:srgbClr val="B6016C"/>
              </a:solidFill>
              <a:cs typeface="Arial" panose="020B0604020202020204" pitchFamily="34" charset="0"/>
            </a:endParaRPr>
          </a:p>
        </p:txBody>
      </p:sp>
      <p:sp>
        <p:nvSpPr>
          <p:cNvPr id="54277" name="Rectangle 5"/>
          <p:cNvSpPr>
            <a:spLocks noChangeArrowheads="1"/>
          </p:cNvSpPr>
          <p:nvPr/>
        </p:nvSpPr>
        <p:spPr bwMode="auto">
          <a:xfrm>
            <a:off x="402167" y="3778251"/>
            <a:ext cx="4191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ts val="2051"/>
              </a:lnSpc>
              <a:buClr>
                <a:srgbClr val="000000"/>
              </a:buClr>
              <a:buSzPct val="100000"/>
              <a:buFont typeface="Arial" panose="020B0604020202020204" pitchFamily="34" charset="0"/>
              <a:buChar char="•"/>
            </a:pPr>
            <a:r>
              <a:rPr lang="en-US" altLang="en-US" sz="1600" dirty="0">
                <a:solidFill>
                  <a:srgbClr val="000000"/>
                </a:solidFill>
                <a:sym typeface="Arial Bold" panose="020B0704020202020204" pitchFamily="34" charset="0"/>
              </a:rPr>
              <a:t>Located on your personal EF website</a:t>
            </a:r>
          </a:p>
          <a:p>
            <a:pPr>
              <a:lnSpc>
                <a:spcPts val="2051"/>
              </a:lnSpc>
              <a:buClr>
                <a:srgbClr val="000000"/>
              </a:buClr>
              <a:buSzPct val="100000"/>
              <a:buFont typeface="Arial" panose="020B0604020202020204" pitchFamily="34" charset="0"/>
              <a:buChar char="•"/>
            </a:pPr>
            <a:endParaRPr lang="en-US" altLang="en-US" sz="1600" dirty="0">
              <a:solidFill>
                <a:srgbClr val="000000"/>
              </a:solidFill>
              <a:sym typeface="Arial Bold" panose="020B0704020202020204" pitchFamily="34" charset="0"/>
            </a:endParaRPr>
          </a:p>
          <a:p>
            <a:pPr>
              <a:lnSpc>
                <a:spcPts val="2051"/>
              </a:lnSpc>
              <a:buClr>
                <a:srgbClr val="000000"/>
              </a:buClr>
              <a:buSzPct val="100000"/>
              <a:buFont typeface="Arial" panose="020B0604020202020204" pitchFamily="34" charset="0"/>
              <a:buChar char="•"/>
            </a:pPr>
            <a:r>
              <a:rPr lang="en-US" altLang="en-US" sz="1600" dirty="0">
                <a:solidFill>
                  <a:srgbClr val="000000"/>
                </a:solidFill>
                <a:sym typeface="Arial Bold" panose="020B0704020202020204" pitchFamily="34" charset="0"/>
              </a:rPr>
              <a:t>Share your donation page on social media or via email with friends and family members you’d like to ask for support</a:t>
            </a:r>
          </a:p>
          <a:p>
            <a:pPr>
              <a:lnSpc>
                <a:spcPts val="2051"/>
              </a:lnSpc>
              <a:buClr>
                <a:srgbClr val="000000"/>
              </a:buClr>
              <a:buSzPct val="100000"/>
              <a:buFont typeface="Arial" panose="020B0604020202020204" pitchFamily="34" charset="0"/>
              <a:buChar char="•"/>
            </a:pPr>
            <a:endParaRPr lang="en-US" altLang="en-US" sz="1600" dirty="0">
              <a:solidFill>
                <a:srgbClr val="000000"/>
              </a:solidFill>
              <a:sym typeface="Arial Bold" panose="020B0704020202020204" pitchFamily="34" charset="0"/>
            </a:endParaRPr>
          </a:p>
          <a:p>
            <a:pPr>
              <a:lnSpc>
                <a:spcPts val="2051"/>
              </a:lnSpc>
              <a:buClr>
                <a:srgbClr val="000000"/>
              </a:buClr>
              <a:buSzPct val="100000"/>
              <a:buFont typeface="Arial" panose="020B0604020202020204" pitchFamily="34" charset="0"/>
              <a:buChar char="•"/>
            </a:pPr>
            <a:r>
              <a:rPr lang="en-US" altLang="en-US" sz="1600" dirty="0">
                <a:solidFill>
                  <a:srgbClr val="000000"/>
                </a:solidFill>
                <a:sym typeface="Arial Bold" panose="020B0704020202020204" pitchFamily="34" charset="0"/>
              </a:rPr>
              <a:t>All donations are automatically added to your account</a:t>
            </a:r>
            <a:endParaRPr lang="en-US" altLang="en-US" sz="1600" dirty="0">
              <a:solidFill>
                <a:srgbClr val="000000"/>
              </a:solidFill>
              <a:sym typeface="Arial" panose="020B0604020202020204" pitchFamily="34" charset="0"/>
            </a:endParaRPr>
          </a:p>
        </p:txBody>
      </p:sp>
      <p:sp>
        <p:nvSpPr>
          <p:cNvPr id="13" name="Rectangle 6"/>
          <p:cNvSpPr>
            <a:spLocks noChangeArrowheads="1"/>
          </p:cNvSpPr>
          <p:nvPr/>
        </p:nvSpPr>
        <p:spPr bwMode="auto">
          <a:xfrm>
            <a:off x="402167" y="3225801"/>
            <a:ext cx="4584700" cy="36292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panose="020B0604020202020204" pitchFamily="34" charset="0"/>
                <a:ea typeface="ＭＳ Ｐゴシック" pitchFamily="34" charset="-128"/>
                <a:cs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cs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cs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cs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cs typeface="ＭＳ Ｐゴシック" pitchFamily="34" charset="-128"/>
              </a:defRPr>
            </a:lvl9pPr>
          </a:lstStyle>
          <a:p>
            <a:pPr>
              <a:lnSpc>
                <a:spcPct val="110000"/>
              </a:lnSpc>
              <a:spcBef>
                <a:spcPct val="20000"/>
              </a:spcBef>
              <a:spcAft>
                <a:spcPts val="800"/>
              </a:spcAft>
              <a:defRPr/>
            </a:pPr>
            <a:r>
              <a:rPr lang="en-US" altLang="en-US" sz="1733" b="1" dirty="0">
                <a:solidFill>
                  <a:srgbClr val="B6016C"/>
                </a:solidFill>
                <a:cs typeface="Arial" panose="020B0604020202020204" pitchFamily="34" charset="0"/>
              </a:rPr>
              <a:t>How it works</a:t>
            </a:r>
            <a:endParaRPr lang="en-US" altLang="en-US" sz="1733" dirty="0">
              <a:solidFill>
                <a:srgbClr val="B6016C"/>
              </a:solidFill>
              <a:cs typeface="Arial" panose="020B0604020202020204" pitchFamily="34" charset="0"/>
            </a:endParaRPr>
          </a:p>
        </p:txBody>
      </p:sp>
      <p:pic>
        <p:nvPicPr>
          <p:cNvPr id="54279" name="Picture 9"/>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89601" y="1132418"/>
            <a:ext cx="6339417" cy="572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527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A4863-4B76-41CE-A220-B95B14CA9778}"/>
              </a:ext>
            </a:extLst>
          </p:cNvPr>
          <p:cNvSpPr>
            <a:spLocks noGrp="1"/>
          </p:cNvSpPr>
          <p:nvPr>
            <p:ph type="title"/>
          </p:nvPr>
        </p:nvSpPr>
        <p:spPr/>
        <p:txBody>
          <a:bodyPr>
            <a:normAutofit fontScale="90000"/>
          </a:bodyPr>
          <a:lstStyle/>
          <a:p>
            <a:r>
              <a:rPr lang="en-GB" dirty="0" smtClean="0"/>
              <a:t>Who’s In?</a:t>
            </a:r>
            <a:endParaRPr lang="en-GB" dirty="0"/>
          </a:p>
        </p:txBody>
      </p:sp>
      <p:sp>
        <p:nvSpPr>
          <p:cNvPr id="3" name="Rectangle 2"/>
          <p:cNvSpPr/>
          <p:nvPr/>
        </p:nvSpPr>
        <p:spPr>
          <a:xfrm>
            <a:off x="9034272" y="1544916"/>
            <a:ext cx="2706624" cy="1077218"/>
          </a:xfrm>
          <a:prstGeom prst="rect">
            <a:avLst/>
          </a:prstGeom>
        </p:spPr>
        <p:txBody>
          <a:bodyPr wrap="square">
            <a:spAutoFit/>
          </a:bodyPr>
          <a:lstStyle/>
          <a:p>
            <a:pPr algn="ctr">
              <a:spcAft>
                <a:spcPts val="1200"/>
              </a:spcAft>
            </a:pPr>
            <a:r>
              <a:rPr lang="en-GB" b="1" i="1" dirty="0">
                <a:latin typeface="Century Gothic" panose="020B0502020202020204" pitchFamily="34" charset="0"/>
              </a:rPr>
              <a:t>SCHOLARSHIP</a:t>
            </a:r>
          </a:p>
          <a:p>
            <a:pPr algn="ctr"/>
            <a:r>
              <a:rPr lang="en-US" b="1" i="1" dirty="0" smtClean="0">
                <a:solidFill>
                  <a:schemeClr val="bg1"/>
                </a:solidFill>
                <a:latin typeface="Century Gothic" panose="020B0502020202020204" pitchFamily="34" charset="0"/>
              </a:rPr>
              <a:t>ENROLL BY THE DEADLINE TO RECEIVE!</a:t>
            </a:r>
            <a:endParaRPr lang="en-GB" b="1" i="1" dirty="0">
              <a:solidFill>
                <a:schemeClr val="bg1"/>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3616287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0" y="0"/>
            <a:ext cx="12240955" cy="6858000"/>
          </a:xfrm>
          <a:prstGeom prst="rect">
            <a:avLst/>
          </a:prstGeom>
        </p:spPr>
      </p:pic>
      <p:sp>
        <p:nvSpPr>
          <p:cNvPr id="3" name="Rectangle 2"/>
          <p:cNvSpPr/>
          <p:nvPr/>
        </p:nvSpPr>
        <p:spPr>
          <a:xfrm>
            <a:off x="7181750" y="1010295"/>
            <a:ext cx="5010250" cy="3970318"/>
          </a:xfrm>
          <a:prstGeom prst="rect">
            <a:avLst/>
          </a:prstGeom>
        </p:spPr>
        <p:txBody>
          <a:bodyPr wrap="square">
            <a:spAutoFit/>
          </a:bodyPr>
          <a:lstStyle/>
          <a:p>
            <a:r>
              <a:rPr lang="en-US" sz="3600" b="1" dirty="0" smtClean="0">
                <a:solidFill>
                  <a:schemeClr val="bg1"/>
                </a:solidFill>
                <a:latin typeface="Century Gothic" panose="020B0502020202020204" pitchFamily="34" charset="0"/>
                <a:cs typeface="Arial" panose="020B0604020202020204" pitchFamily="34" charset="0"/>
              </a:rPr>
              <a:t>“I will never forget how wonderful I felt when our plane landed. I learned so much about myself and for that I am grateful.”</a:t>
            </a:r>
          </a:p>
        </p:txBody>
      </p:sp>
      <p:sp>
        <p:nvSpPr>
          <p:cNvPr id="4" name="Rectangle 3"/>
          <p:cNvSpPr/>
          <p:nvPr/>
        </p:nvSpPr>
        <p:spPr>
          <a:xfrm>
            <a:off x="7304842" y="5377036"/>
            <a:ext cx="3315932" cy="523220"/>
          </a:xfrm>
          <a:prstGeom prst="rect">
            <a:avLst/>
          </a:prstGeom>
        </p:spPr>
        <p:txBody>
          <a:bodyPr wrap="square">
            <a:spAutoFit/>
          </a:bodyPr>
          <a:lstStyle/>
          <a:p>
            <a:r>
              <a:rPr lang="en-US" sz="2800" i="1" dirty="0" smtClean="0">
                <a:solidFill>
                  <a:schemeClr val="bg1"/>
                </a:solidFill>
                <a:latin typeface="Century Gothic" panose="020B0502020202020204" pitchFamily="34" charset="0"/>
                <a:cs typeface="Arial" panose="020B0604020202020204" pitchFamily="34" charset="0"/>
              </a:rPr>
              <a:t>-Student Traveler</a:t>
            </a:r>
          </a:p>
        </p:txBody>
      </p:sp>
    </p:spTree>
    <p:custDataLst>
      <p:tags r:id="rId1"/>
    </p:custDataLst>
    <p:extLst>
      <p:ext uri="{BB962C8B-B14F-4D97-AF65-F5344CB8AC3E}">
        <p14:creationId xmlns:p14="http://schemas.microsoft.com/office/powerpoint/2010/main" val="147967444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14300" y="-43323"/>
            <a:ext cx="12325350" cy="7010043"/>
          </a:xfrm>
          <a:prstGeom prst="rect">
            <a:avLst/>
          </a:prstGeom>
        </p:spPr>
      </p:pic>
      <p:sp>
        <p:nvSpPr>
          <p:cNvPr id="4" name="Rectangle 3"/>
          <p:cNvSpPr/>
          <p:nvPr/>
        </p:nvSpPr>
        <p:spPr>
          <a:xfrm>
            <a:off x="691922" y="1467061"/>
            <a:ext cx="4959818" cy="3416320"/>
          </a:xfrm>
          <a:prstGeom prst="rect">
            <a:avLst/>
          </a:prstGeom>
        </p:spPr>
        <p:txBody>
          <a:bodyPr wrap="square">
            <a:spAutoFit/>
          </a:bodyPr>
          <a:lstStyle/>
          <a:p>
            <a:r>
              <a:rPr lang="en-US" sz="3600" b="1" dirty="0" smtClean="0">
                <a:solidFill>
                  <a:srgbClr val="EB008B"/>
                </a:solidFill>
                <a:latin typeface="Century Gothic" panose="020B0502020202020204" pitchFamily="34" charset="0"/>
                <a:cs typeface="Arial" panose="020B0604020202020204" pitchFamily="34" charset="0"/>
              </a:rPr>
              <a:t>“Students stepped out of their comfort zones. Friendships were strengthened as they experienced this event together.”</a:t>
            </a:r>
          </a:p>
        </p:txBody>
      </p:sp>
      <p:sp>
        <p:nvSpPr>
          <p:cNvPr id="5" name="Rectangle 4"/>
          <p:cNvSpPr/>
          <p:nvPr/>
        </p:nvSpPr>
        <p:spPr>
          <a:xfrm>
            <a:off x="691922" y="5423670"/>
            <a:ext cx="3315932" cy="523220"/>
          </a:xfrm>
          <a:prstGeom prst="rect">
            <a:avLst/>
          </a:prstGeom>
        </p:spPr>
        <p:txBody>
          <a:bodyPr wrap="square">
            <a:spAutoFit/>
          </a:bodyPr>
          <a:lstStyle/>
          <a:p>
            <a:r>
              <a:rPr lang="en-US" sz="2800" i="1" dirty="0" smtClean="0">
                <a:solidFill>
                  <a:srgbClr val="EB008B"/>
                </a:solidFill>
                <a:latin typeface="Century Gothic" panose="020B0502020202020204" pitchFamily="34" charset="0"/>
                <a:cs typeface="Arial" panose="020B0604020202020204" pitchFamily="34" charset="0"/>
              </a:rPr>
              <a:t>-Teacher</a:t>
            </a:r>
          </a:p>
        </p:txBody>
      </p:sp>
    </p:spTree>
    <p:custDataLst>
      <p:tags r:id="rId1"/>
    </p:custDataLst>
    <p:extLst>
      <p:ext uri="{BB962C8B-B14F-4D97-AF65-F5344CB8AC3E}">
        <p14:creationId xmlns:p14="http://schemas.microsoft.com/office/powerpoint/2010/main" val="2765959928"/>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0" y="0"/>
            <a:ext cx="12240955" cy="6858000"/>
          </a:xfrm>
          <a:prstGeom prst="rect">
            <a:avLst/>
          </a:prstGeom>
        </p:spPr>
      </p:pic>
      <p:sp>
        <p:nvSpPr>
          <p:cNvPr id="3" name="Rectangle 2"/>
          <p:cNvSpPr/>
          <p:nvPr/>
        </p:nvSpPr>
        <p:spPr>
          <a:xfrm>
            <a:off x="6451530" y="957461"/>
            <a:ext cx="5590186" cy="3970318"/>
          </a:xfrm>
          <a:prstGeom prst="rect">
            <a:avLst/>
          </a:prstGeom>
        </p:spPr>
        <p:txBody>
          <a:bodyPr wrap="square">
            <a:spAutoFit/>
          </a:bodyPr>
          <a:lstStyle/>
          <a:p>
            <a:r>
              <a:rPr lang="en-US" sz="3600" b="1" dirty="0" smtClean="0">
                <a:solidFill>
                  <a:schemeClr val="bg1"/>
                </a:solidFill>
                <a:latin typeface="Century Gothic" panose="020B0502020202020204" pitchFamily="34" charset="0"/>
                <a:cs typeface="Arial" panose="020B0604020202020204" pitchFamily="34" charset="0"/>
              </a:rPr>
              <a:t>“Coming home, I feel more confident in my independence. I feel cultured and ultimately, I feel thankful for the friendships that I made on tour.”</a:t>
            </a:r>
          </a:p>
        </p:txBody>
      </p:sp>
      <p:sp>
        <p:nvSpPr>
          <p:cNvPr id="4" name="Rectangle 3"/>
          <p:cNvSpPr/>
          <p:nvPr/>
        </p:nvSpPr>
        <p:spPr>
          <a:xfrm>
            <a:off x="6451530" y="5379194"/>
            <a:ext cx="3315932" cy="523220"/>
          </a:xfrm>
          <a:prstGeom prst="rect">
            <a:avLst/>
          </a:prstGeom>
        </p:spPr>
        <p:txBody>
          <a:bodyPr wrap="square">
            <a:spAutoFit/>
          </a:bodyPr>
          <a:lstStyle/>
          <a:p>
            <a:r>
              <a:rPr lang="en-US" sz="2800" i="1" dirty="0" smtClean="0">
                <a:solidFill>
                  <a:schemeClr val="bg1"/>
                </a:solidFill>
                <a:latin typeface="Century Gothic" panose="020B0502020202020204" pitchFamily="34" charset="0"/>
                <a:cs typeface="Arial" panose="020B0604020202020204" pitchFamily="34" charset="0"/>
              </a:rPr>
              <a:t>-Student Traveler</a:t>
            </a:r>
          </a:p>
        </p:txBody>
      </p:sp>
    </p:spTree>
    <p:custDataLst>
      <p:tags r:id="rId1"/>
    </p:custDataLst>
    <p:extLst>
      <p:ext uri="{BB962C8B-B14F-4D97-AF65-F5344CB8AC3E}">
        <p14:creationId xmlns:p14="http://schemas.microsoft.com/office/powerpoint/2010/main" val="2373621993"/>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0" y="0"/>
            <a:ext cx="12192000" cy="6885342"/>
          </a:xfrm>
          <a:prstGeom prst="rect">
            <a:avLst/>
          </a:prstGeom>
        </p:spPr>
      </p:pic>
      <p:sp>
        <p:nvSpPr>
          <p:cNvPr id="3" name="Rectangle 2"/>
          <p:cNvSpPr/>
          <p:nvPr/>
        </p:nvSpPr>
        <p:spPr>
          <a:xfrm>
            <a:off x="7283380" y="1008376"/>
            <a:ext cx="4641920" cy="4524315"/>
          </a:xfrm>
          <a:prstGeom prst="rect">
            <a:avLst/>
          </a:prstGeom>
        </p:spPr>
        <p:txBody>
          <a:bodyPr wrap="square">
            <a:spAutoFit/>
          </a:bodyPr>
          <a:lstStyle/>
          <a:p>
            <a:r>
              <a:rPr lang="en-US" sz="3600" b="1" dirty="0" smtClean="0">
                <a:solidFill>
                  <a:schemeClr val="bg1"/>
                </a:solidFill>
                <a:latin typeface="Century Gothic" panose="020B0502020202020204" pitchFamily="34" charset="0"/>
                <a:cs typeface="Arial" panose="020B0604020202020204" pitchFamily="34" charset="0"/>
              </a:rPr>
              <a:t>“There aren’t enough adjectives to describe this experience! It was utterly amazing. Incredible food, sites &amp; experiences. Everyone must go!</a:t>
            </a:r>
          </a:p>
        </p:txBody>
      </p:sp>
      <p:sp>
        <p:nvSpPr>
          <p:cNvPr id="4" name="Rectangle 3"/>
          <p:cNvSpPr/>
          <p:nvPr/>
        </p:nvSpPr>
        <p:spPr>
          <a:xfrm>
            <a:off x="7283380" y="5672125"/>
            <a:ext cx="3315932" cy="523220"/>
          </a:xfrm>
          <a:prstGeom prst="rect">
            <a:avLst/>
          </a:prstGeom>
        </p:spPr>
        <p:txBody>
          <a:bodyPr wrap="square">
            <a:spAutoFit/>
          </a:bodyPr>
          <a:lstStyle/>
          <a:p>
            <a:r>
              <a:rPr lang="en-US" sz="2800" i="1" dirty="0" smtClean="0">
                <a:solidFill>
                  <a:schemeClr val="bg1"/>
                </a:solidFill>
                <a:latin typeface="Century Gothic" panose="020B0502020202020204" pitchFamily="34" charset="0"/>
                <a:cs typeface="Arial" panose="020B0604020202020204" pitchFamily="34" charset="0"/>
              </a:rPr>
              <a:t>-Teacher</a:t>
            </a:r>
          </a:p>
        </p:txBody>
      </p:sp>
    </p:spTree>
    <p:custDataLst>
      <p:tags r:id="rId1"/>
    </p:custDataLst>
    <p:extLst>
      <p:ext uri="{BB962C8B-B14F-4D97-AF65-F5344CB8AC3E}">
        <p14:creationId xmlns:p14="http://schemas.microsoft.com/office/powerpoint/2010/main" val="288228025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0"/>
            <a:ext cx="12192000" cy="6855626"/>
          </a:xfrm>
          <a:prstGeom prst="rect">
            <a:avLst/>
          </a:prstGeom>
        </p:spPr>
      </p:pic>
      <p:sp>
        <p:nvSpPr>
          <p:cNvPr id="4" name="Rectangle 3"/>
          <p:cNvSpPr/>
          <p:nvPr/>
        </p:nvSpPr>
        <p:spPr>
          <a:xfrm>
            <a:off x="759813" y="1197654"/>
            <a:ext cx="5031387" cy="4031873"/>
          </a:xfrm>
          <a:prstGeom prst="rect">
            <a:avLst/>
          </a:prstGeom>
        </p:spPr>
        <p:txBody>
          <a:bodyPr wrap="square">
            <a:spAutoFit/>
          </a:bodyPr>
          <a:lstStyle/>
          <a:p>
            <a:r>
              <a:rPr lang="en-US" sz="3200" b="1" dirty="0" smtClean="0">
                <a:solidFill>
                  <a:srgbClr val="EB008B"/>
                </a:solidFill>
                <a:latin typeface="Century Gothic" panose="020B0502020202020204" pitchFamily="34" charset="0"/>
                <a:cs typeface="Arial" panose="020B0604020202020204" pitchFamily="34" charset="0"/>
              </a:rPr>
              <a:t>“This tour helped my students immensely. Coming from a small, rural town, everything from the daily routines to the general atmosphere was mind-opening for the kids.”</a:t>
            </a:r>
          </a:p>
        </p:txBody>
      </p:sp>
      <p:sp>
        <p:nvSpPr>
          <p:cNvPr id="5" name="Rectangle 4"/>
          <p:cNvSpPr/>
          <p:nvPr/>
        </p:nvSpPr>
        <p:spPr>
          <a:xfrm>
            <a:off x="759813" y="5458345"/>
            <a:ext cx="3315932" cy="523220"/>
          </a:xfrm>
          <a:prstGeom prst="rect">
            <a:avLst/>
          </a:prstGeom>
        </p:spPr>
        <p:txBody>
          <a:bodyPr wrap="square">
            <a:spAutoFit/>
          </a:bodyPr>
          <a:lstStyle/>
          <a:p>
            <a:r>
              <a:rPr lang="en-US" sz="2800" i="1" dirty="0" smtClean="0">
                <a:solidFill>
                  <a:srgbClr val="EB008B"/>
                </a:solidFill>
                <a:latin typeface="Century Gothic" panose="020B0502020202020204" pitchFamily="34" charset="0"/>
                <a:cs typeface="Arial" panose="020B0604020202020204" pitchFamily="34" charset="0"/>
              </a:rPr>
              <a:t>-Teacher</a:t>
            </a:r>
          </a:p>
        </p:txBody>
      </p:sp>
    </p:spTree>
    <p:custDataLst>
      <p:tags r:id="rId1"/>
    </p:custDataLst>
    <p:extLst>
      <p:ext uri="{BB962C8B-B14F-4D97-AF65-F5344CB8AC3E}">
        <p14:creationId xmlns:p14="http://schemas.microsoft.com/office/powerpoint/2010/main" val="713434593"/>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 y="0"/>
            <a:ext cx="12225961" cy="6858000"/>
          </a:xfrm>
          <a:prstGeom prst="rect">
            <a:avLst/>
          </a:prstGeom>
        </p:spPr>
      </p:pic>
      <p:sp>
        <p:nvSpPr>
          <p:cNvPr id="3" name="Rectangle 2"/>
          <p:cNvSpPr/>
          <p:nvPr/>
        </p:nvSpPr>
        <p:spPr>
          <a:xfrm>
            <a:off x="914330" y="1137562"/>
            <a:ext cx="5962720" cy="4154984"/>
          </a:xfrm>
          <a:prstGeom prst="rect">
            <a:avLst/>
          </a:prstGeom>
        </p:spPr>
        <p:txBody>
          <a:bodyPr wrap="square">
            <a:spAutoFit/>
          </a:bodyPr>
          <a:lstStyle/>
          <a:p>
            <a:pPr algn="ctr"/>
            <a:r>
              <a:rPr lang="en-US" sz="4400" b="1" dirty="0" smtClean="0">
                <a:solidFill>
                  <a:schemeClr val="bg1"/>
                </a:solidFill>
                <a:latin typeface="Century Gothic" panose="020B0502020202020204" pitchFamily="34" charset="0"/>
                <a:cs typeface="Arial" panose="020B0604020202020204" pitchFamily="34" charset="0"/>
              </a:rPr>
              <a:t>“Introverts blossomed. </a:t>
            </a:r>
            <a:r>
              <a:rPr lang="en-US" sz="4400" b="1" dirty="0">
                <a:solidFill>
                  <a:schemeClr val="bg1"/>
                </a:solidFill>
                <a:latin typeface="Century Gothic" panose="020B0502020202020204" pitchFamily="34" charset="0"/>
                <a:cs typeface="Arial" panose="020B0604020202020204" pitchFamily="34" charset="0"/>
              </a:rPr>
              <a:t>E</a:t>
            </a:r>
            <a:r>
              <a:rPr lang="en-US" sz="4400" b="1" dirty="0" smtClean="0">
                <a:solidFill>
                  <a:schemeClr val="bg1"/>
                </a:solidFill>
                <a:latin typeface="Century Gothic" panose="020B0502020202020204" pitchFamily="34" charset="0"/>
                <a:cs typeface="Arial" panose="020B0604020202020204" pitchFamily="34" charset="0"/>
              </a:rPr>
              <a:t>xtroverts led and made sure everyone was included in the fun.”</a:t>
            </a:r>
          </a:p>
        </p:txBody>
      </p:sp>
      <p:sp>
        <p:nvSpPr>
          <p:cNvPr id="4" name="Rectangle 3"/>
          <p:cNvSpPr/>
          <p:nvPr/>
        </p:nvSpPr>
        <p:spPr>
          <a:xfrm>
            <a:off x="2044294" y="5656096"/>
            <a:ext cx="3315932" cy="523220"/>
          </a:xfrm>
          <a:prstGeom prst="rect">
            <a:avLst/>
          </a:prstGeom>
        </p:spPr>
        <p:txBody>
          <a:bodyPr wrap="square">
            <a:spAutoFit/>
          </a:bodyPr>
          <a:lstStyle/>
          <a:p>
            <a:pPr algn="ctr"/>
            <a:r>
              <a:rPr lang="en-US" sz="2800" i="1" dirty="0" smtClean="0">
                <a:solidFill>
                  <a:schemeClr val="bg1"/>
                </a:solidFill>
                <a:latin typeface="Century Gothic" panose="020B0502020202020204" pitchFamily="34" charset="0"/>
                <a:cs typeface="Arial" panose="020B0604020202020204" pitchFamily="34" charset="0"/>
              </a:rPr>
              <a:t>-Teacher</a:t>
            </a:r>
          </a:p>
        </p:txBody>
      </p:sp>
    </p:spTree>
    <p:custDataLst>
      <p:tags r:id="rId1"/>
    </p:custDataLst>
    <p:extLst>
      <p:ext uri="{BB962C8B-B14F-4D97-AF65-F5344CB8AC3E}">
        <p14:creationId xmlns:p14="http://schemas.microsoft.com/office/powerpoint/2010/main" val="3715191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682098" y="1349829"/>
            <a:ext cx="4680721" cy="5201053"/>
          </a:xfrm>
          <a:prstGeom prst="rect">
            <a:avLst/>
          </a:prstGeom>
        </p:spPr>
      </p:pic>
      <p:sp>
        <p:nvSpPr>
          <p:cNvPr id="3" name="TextBox 2"/>
          <p:cNvSpPr txBox="1"/>
          <p:nvPr/>
        </p:nvSpPr>
        <p:spPr>
          <a:xfrm>
            <a:off x="1201338" y="2496482"/>
            <a:ext cx="4748204" cy="3323987"/>
          </a:xfrm>
          <a:prstGeom prst="rect">
            <a:avLst/>
          </a:prstGeom>
          <a:noFill/>
        </p:spPr>
        <p:txBody>
          <a:bodyPr wrap="square" rtlCol="0">
            <a:spAutoFit/>
          </a:bodyPr>
          <a:lstStyle/>
          <a:p>
            <a:pPr algn="r">
              <a:lnSpc>
                <a:spcPct val="175000"/>
              </a:lnSpc>
            </a:pPr>
            <a:r>
              <a:rPr lang="en-US" sz="2400" dirty="0">
                <a:latin typeface="Arial" panose="020B0604020202020204" pitchFamily="34" charset="0"/>
                <a:cs typeface="Arial" panose="020B0604020202020204" pitchFamily="34" charset="0"/>
              </a:rPr>
              <a:t>Please silence your phones</a:t>
            </a:r>
          </a:p>
          <a:p>
            <a:pPr algn="r">
              <a:lnSpc>
                <a:spcPct val="175000"/>
              </a:lnSpc>
            </a:pPr>
            <a:r>
              <a:rPr lang="en-US" sz="2400" dirty="0">
                <a:latin typeface="Arial" panose="020B0604020202020204" pitchFamily="34" charset="0"/>
                <a:cs typeface="Arial" panose="020B0604020202020204" pitchFamily="34" charset="0"/>
              </a:rPr>
              <a:t>Write questions on the exit ticket</a:t>
            </a:r>
          </a:p>
          <a:p>
            <a:pPr algn="r">
              <a:lnSpc>
                <a:spcPct val="175000"/>
              </a:lnSpc>
            </a:pPr>
            <a:r>
              <a:rPr lang="en-US" sz="2400" dirty="0">
                <a:latin typeface="Arial" panose="020B0604020202020204" pitchFamily="34" charset="0"/>
                <a:cs typeface="Arial" panose="020B0604020202020204" pitchFamily="34" charset="0"/>
              </a:rPr>
              <a:t>Return the ticket at the end</a:t>
            </a:r>
          </a:p>
          <a:p>
            <a:pPr algn="r">
              <a:lnSpc>
                <a:spcPct val="175000"/>
              </a:lnSpc>
            </a:pPr>
            <a:r>
              <a:rPr lang="en-US" sz="2400" dirty="0">
                <a:latin typeface="Arial" panose="020B0604020202020204" pitchFamily="34" charset="0"/>
                <a:cs typeface="Arial" panose="020B0604020202020204" pitchFamily="34" charset="0"/>
              </a:rPr>
              <a:t>About 45 minute meeting</a:t>
            </a:r>
          </a:p>
          <a:p>
            <a:pPr algn="r">
              <a:lnSpc>
                <a:spcPct val="175000"/>
              </a:lnSpc>
            </a:pPr>
            <a:r>
              <a:rPr lang="en-US" sz="2400" dirty="0">
                <a:latin typeface="Arial" panose="020B0604020202020204" pitchFamily="34" charset="0"/>
                <a:cs typeface="Arial" panose="020B0604020202020204" pitchFamily="34" charset="0"/>
              </a:rPr>
              <a:t>Enrollment to follow</a:t>
            </a:r>
          </a:p>
        </p:txBody>
      </p:sp>
      <p:sp>
        <p:nvSpPr>
          <p:cNvPr id="4" name="TextBox 3"/>
          <p:cNvSpPr txBox="1"/>
          <p:nvPr/>
        </p:nvSpPr>
        <p:spPr>
          <a:xfrm>
            <a:off x="1201338" y="513343"/>
            <a:ext cx="9789323" cy="1746632"/>
          </a:xfrm>
          <a:prstGeom prst="rect">
            <a:avLst/>
          </a:prstGeom>
          <a:noFill/>
        </p:spPr>
        <p:txBody>
          <a:bodyPr wrap="square" rtlCol="0">
            <a:spAutoFit/>
          </a:bodyPr>
          <a:lstStyle/>
          <a:p>
            <a:pPr algn="ctr">
              <a:lnSpc>
                <a:spcPct val="125000"/>
              </a:lnSpc>
            </a:pPr>
            <a:r>
              <a:rPr lang="en-US" sz="5400" b="1" dirty="0">
                <a:latin typeface="Century Gothic" panose="020B0502020202020204" pitchFamily="34" charset="0"/>
              </a:rPr>
              <a:t>Housekeeping</a:t>
            </a:r>
          </a:p>
          <a:p>
            <a:pPr algn="ctr">
              <a:lnSpc>
                <a:spcPct val="125000"/>
              </a:lnSpc>
            </a:pPr>
            <a:r>
              <a:rPr lang="en-US" sz="3200" dirty="0">
                <a:latin typeface="Arial" panose="020B0604020202020204" pitchFamily="34" charset="0"/>
                <a:cs typeface="Arial" panose="020B0604020202020204" pitchFamily="34" charset="0"/>
              </a:rPr>
              <a:t>A few action items</a:t>
            </a:r>
            <a:endParaRPr lang="en-US" sz="5400" dirty="0">
              <a:solidFill>
                <a:srgbClr val="EB008B"/>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3798473" y="1608933"/>
            <a:ext cx="4572000" cy="0"/>
          </a:xfrm>
          <a:prstGeom prst="line">
            <a:avLst/>
          </a:prstGeom>
          <a:ln w="19050"/>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1860084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MPLAFYSLIDEID" val="636691625240118180"/>
</p:tagLst>
</file>

<file path=ppt/tags/tag10.xml><?xml version="1.0" encoding="utf-8"?>
<p:tagLst xmlns:a="http://schemas.openxmlformats.org/drawingml/2006/main" xmlns:r="http://schemas.openxmlformats.org/officeDocument/2006/relationships" xmlns:p="http://schemas.openxmlformats.org/presentationml/2006/main">
  <p:tag name="TEMPLAFYSLIDEID" val="636691625241680693"/>
</p:tagLst>
</file>

<file path=ppt/tags/tag11.xml><?xml version="1.0" encoding="utf-8"?>
<p:tagLst xmlns:a="http://schemas.openxmlformats.org/drawingml/2006/main" xmlns:r="http://schemas.openxmlformats.org/officeDocument/2006/relationships" xmlns:p="http://schemas.openxmlformats.org/presentationml/2006/main">
  <p:tag name="TEMPLAFYSLIDEID" val="636691625241836934"/>
</p:tagLst>
</file>

<file path=ppt/tags/tag12.xml><?xml version="1.0" encoding="utf-8"?>
<p:tagLst xmlns:a="http://schemas.openxmlformats.org/drawingml/2006/main" xmlns:r="http://schemas.openxmlformats.org/officeDocument/2006/relationships" xmlns:p="http://schemas.openxmlformats.org/presentationml/2006/main">
  <p:tag name="TEMPLAFYSLIDEID" val="636691625242462033"/>
</p:tagLst>
</file>

<file path=ppt/tags/tag13.xml><?xml version="1.0" encoding="utf-8"?>
<p:tagLst xmlns:a="http://schemas.openxmlformats.org/drawingml/2006/main" xmlns:r="http://schemas.openxmlformats.org/officeDocument/2006/relationships" xmlns:p="http://schemas.openxmlformats.org/presentationml/2006/main">
  <p:tag name="TEMPLAFYSLIDEID" val="636691625242618274"/>
</p:tagLst>
</file>

<file path=ppt/tags/tag14.xml><?xml version="1.0" encoding="utf-8"?>
<p:tagLst xmlns:a="http://schemas.openxmlformats.org/drawingml/2006/main" xmlns:r="http://schemas.openxmlformats.org/officeDocument/2006/relationships" xmlns:p="http://schemas.openxmlformats.org/presentationml/2006/main">
  <p:tag name="TEMPLAFYSLIDEID" val="636691625242774527"/>
</p:tagLst>
</file>

<file path=ppt/tags/tag15.xml><?xml version="1.0" encoding="utf-8"?>
<p:tagLst xmlns:a="http://schemas.openxmlformats.org/drawingml/2006/main" xmlns:r="http://schemas.openxmlformats.org/officeDocument/2006/relationships" xmlns:p="http://schemas.openxmlformats.org/presentationml/2006/main">
  <p:tag name="TEMPLAFYSLIDEID" val="636691625242930900"/>
</p:tagLst>
</file>

<file path=ppt/tags/tag16.xml><?xml version="1.0" encoding="utf-8"?>
<p:tagLst xmlns:a="http://schemas.openxmlformats.org/drawingml/2006/main" xmlns:r="http://schemas.openxmlformats.org/officeDocument/2006/relationships" xmlns:p="http://schemas.openxmlformats.org/presentationml/2006/main">
  <p:tag name="TEMPLAFYSLIDEID" val="636691625243243272"/>
</p:tagLst>
</file>

<file path=ppt/tags/tag17.xml><?xml version="1.0" encoding="utf-8"?>
<p:tagLst xmlns:a="http://schemas.openxmlformats.org/drawingml/2006/main" xmlns:r="http://schemas.openxmlformats.org/officeDocument/2006/relationships" xmlns:p="http://schemas.openxmlformats.org/presentationml/2006/main">
  <p:tag name="TEMPLAFYSLIDEID" val="636691625243399520"/>
</p:tagLst>
</file>

<file path=ppt/tags/tag18.xml><?xml version="1.0" encoding="utf-8"?>
<p:tagLst xmlns:a="http://schemas.openxmlformats.org/drawingml/2006/main" xmlns:r="http://schemas.openxmlformats.org/officeDocument/2006/relationships" xmlns:p="http://schemas.openxmlformats.org/presentationml/2006/main">
  <p:tag name="TEMPLAFYSLIDEID" val="636691625243555963"/>
</p:tagLst>
</file>

<file path=ppt/tags/tag19.xml><?xml version="1.0" encoding="utf-8"?>
<p:tagLst xmlns:a="http://schemas.openxmlformats.org/drawingml/2006/main" xmlns:r="http://schemas.openxmlformats.org/officeDocument/2006/relationships" xmlns:p="http://schemas.openxmlformats.org/presentationml/2006/main">
  <p:tag name="TEMPLAFYSLIDEID" val="636691625243868273"/>
</p:tagLst>
</file>

<file path=ppt/tags/tag2.xml><?xml version="1.0" encoding="utf-8"?>
<p:tagLst xmlns:a="http://schemas.openxmlformats.org/drawingml/2006/main" xmlns:r="http://schemas.openxmlformats.org/officeDocument/2006/relationships" xmlns:p="http://schemas.openxmlformats.org/presentationml/2006/main">
  <p:tag name="TEMPLAFYSLIDEID" val="636691625240274411"/>
</p:tagLst>
</file>

<file path=ppt/tags/tag20.xml><?xml version="1.0" encoding="utf-8"?>
<p:tagLst xmlns:a="http://schemas.openxmlformats.org/drawingml/2006/main" xmlns:r="http://schemas.openxmlformats.org/officeDocument/2006/relationships" xmlns:p="http://schemas.openxmlformats.org/presentationml/2006/main">
  <p:tag name="TEMPLAFYSLIDEID" val="636691625244024507"/>
</p:tagLst>
</file>

<file path=ppt/tags/tag21.xml><?xml version="1.0" encoding="utf-8"?>
<p:tagLst xmlns:a="http://schemas.openxmlformats.org/drawingml/2006/main" xmlns:r="http://schemas.openxmlformats.org/officeDocument/2006/relationships" xmlns:p="http://schemas.openxmlformats.org/presentationml/2006/main">
  <p:tag name="TEMPLAFYSLIDEID" val="636691625244180719"/>
</p:tagLst>
</file>

<file path=ppt/tags/tag3.xml><?xml version="1.0" encoding="utf-8"?>
<p:tagLst xmlns:a="http://schemas.openxmlformats.org/drawingml/2006/main" xmlns:r="http://schemas.openxmlformats.org/officeDocument/2006/relationships" xmlns:p="http://schemas.openxmlformats.org/presentationml/2006/main">
  <p:tag name="TEMPLAFYSLIDEID" val="636691625240430667"/>
</p:tagLst>
</file>

<file path=ppt/tags/tag4.xml><?xml version="1.0" encoding="utf-8"?>
<p:tagLst xmlns:a="http://schemas.openxmlformats.org/drawingml/2006/main" xmlns:r="http://schemas.openxmlformats.org/officeDocument/2006/relationships" xmlns:p="http://schemas.openxmlformats.org/presentationml/2006/main">
  <p:tag name="TEMPLAFYSLIDEID" val="636691625240743156"/>
</p:tagLst>
</file>

<file path=ppt/tags/tag5.xml><?xml version="1.0" encoding="utf-8"?>
<p:tagLst xmlns:a="http://schemas.openxmlformats.org/drawingml/2006/main" xmlns:r="http://schemas.openxmlformats.org/officeDocument/2006/relationships" xmlns:p="http://schemas.openxmlformats.org/presentationml/2006/main">
  <p:tag name="TEMPLAFYSLIDEID" val="636691625240911552"/>
</p:tagLst>
</file>

<file path=ppt/tags/tag6.xml><?xml version="1.0" encoding="utf-8"?>
<p:tagLst xmlns:a="http://schemas.openxmlformats.org/drawingml/2006/main" xmlns:r="http://schemas.openxmlformats.org/officeDocument/2006/relationships" xmlns:p="http://schemas.openxmlformats.org/presentationml/2006/main">
  <p:tag name="TEMPLAFYSLIDEID" val="636691625241055665"/>
</p:tagLst>
</file>

<file path=ppt/tags/tag7.xml><?xml version="1.0" encoding="utf-8"?>
<p:tagLst xmlns:a="http://schemas.openxmlformats.org/drawingml/2006/main" xmlns:r="http://schemas.openxmlformats.org/officeDocument/2006/relationships" xmlns:p="http://schemas.openxmlformats.org/presentationml/2006/main">
  <p:tag name="TEMPLAFYSLIDEID" val="636691625241233471"/>
</p:tagLst>
</file>

<file path=ppt/tags/tag8.xml><?xml version="1.0" encoding="utf-8"?>
<p:tagLst xmlns:a="http://schemas.openxmlformats.org/drawingml/2006/main" xmlns:r="http://schemas.openxmlformats.org/officeDocument/2006/relationships" xmlns:p="http://schemas.openxmlformats.org/presentationml/2006/main">
  <p:tag name="TEMPLAFYSLIDEID" val="636691625241233472"/>
</p:tagLst>
</file>

<file path=ppt/tags/tag9.xml><?xml version="1.0" encoding="utf-8"?>
<p:tagLst xmlns:a="http://schemas.openxmlformats.org/drawingml/2006/main" xmlns:r="http://schemas.openxmlformats.org/officeDocument/2006/relationships" xmlns:p="http://schemas.openxmlformats.org/presentationml/2006/main">
  <p:tag name="TEMPLAFYSLIDEID" val="6366916252415244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1C9060EB30714DB0FD47FA5CF8021F" ma:contentTypeVersion="7" ma:contentTypeDescription="Create a new document." ma:contentTypeScope="" ma:versionID="5a5dc421b097c8e9bb1a1caf9dddab96">
  <xsd:schema xmlns:xsd="http://www.w3.org/2001/XMLSchema" xmlns:xs="http://www.w3.org/2001/XMLSchema" xmlns:p="http://schemas.microsoft.com/office/2006/metadata/properties" xmlns:ns2="c506da57-ea62-4b9f-845e-66dd2c1558da" xmlns:ns3="a79b8f9b-f2c4-4ef1-b07f-e4309b94bfe8" targetNamespace="http://schemas.microsoft.com/office/2006/metadata/properties" ma:root="true" ma:fieldsID="3fb068a561d35e50a7a034bb1d450436" ns2:_="" ns3:_="">
    <xsd:import namespace="c506da57-ea62-4b9f-845e-66dd2c1558da"/>
    <xsd:import namespace="a79b8f9b-f2c4-4ef1-b07f-e4309b94bfe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06da57-ea62-4b9f-845e-66dd2c1558d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9b8f9b-f2c4-4ef1-b07f-e4309b94bfe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TemplafyFormConfiguration><![CDATA[{"formFields":[{"required":true,"placeholder":"","lines":0,"type":"textBox","name":"TeacherSurname","label":"Teacher's Name (e.g. Mrs. Smith)","helpTexts":{"prefix":"","postfix":""},"spacing":{},"fullyQualifiedName":"TeacherSurname"},{"required":true,"placeholder":"","lines":0,"type":"textBox","name":"Country","label":"Nearest EF office while on tour","helpTexts":{"prefix":"","postfix":""},"spacing":{},"fullyQualifiedName":"Country"},{"required":true,"maxLength":2,"placeholder":"","lines":0,"type":"textBox","name":"Totaldays","label":"Days on tour (numerical value only)","helpTexts":{"prefix":"","postfix":""},"spacing":{},"fullyQualifiedName":"Totaldays"},{"required":true,"placeholder":"","lines":0,"type":"textBox","name":"Tournum","label":"Enrollment Number (e.g. 2032823VS)","helpTexts":{"prefix":"","postfix":""},"spacing":{},"fullyQualifiedName":"Tournum"},{"required":false,"placeholder":"","lines":4,"type":"textBox","name":"Neighbor","label":"Schools traveling in area","helpTexts":{"prefix":"","postfix":""},"spacing":{},"fullyQualifiedName":"Neighbor"},{"required":true,"type":"datePicker","name":"StrDate","label":"Earliest Departure","helpTexts":{"prefix":"","postfix":""},"spacing":{},"fullyQualifiedName":"StrDate"},{"required":true,"type":"datePicker","name":"FinDate","label":"Latest Return","helpTexts":{"prefix":"","postfix":""},"spacing":{},"fullyQualifiedName":"FinDate"},{"required":true,"type":"datePicker","name":"EnrolDate","label":"Enrolment Deadline","helpTexts":{"prefix":"","postfix":""},"spacing":{},"fullyQualifiedName":"EnrolDate"},{"required":true,"maxLength":3,"placeholder":"","lines":0,"type":"textBox","name":"Spotsavail","label":"Traveler Spots Available (numerical value only)","helpTexts":{"prefix":"","postfix":""},"spacing":{},"fullyQualifiedName":"Spotsavail"},{"required":true,"maxLength":4,"placeholder":"","lines":0,"defaultValue":"$0","type":"textBox","name":"Winscholar","label":"Scholarship Incentive","helpTexts":{"prefix":"","postfix":""},"spacing":{},"fullyQualifiedName":"Winscholar"},{"required":true,"placeholder":"","lines":0,"defaultValue":"$0","type":"textBox","name":"Biweekly","label":"Bi-Weekly","helpTexts":{"prefix":"","postfix":""},"spacing":{},"fullyQualifiedName":"Biweekly"},{"required":true,"placeholder":"","lines":0,"defaultValue":"$0","type":"textBox","name":"Monthly","label":"Monthly","helpTexts":{"prefix":"","postfix":""},"spacing":{},"fullyQualifiedName":"Monthly"},{"required":true,"placeholder":"","lines":0,"defaultValue":"$0","type":"textBox","name":"Infull","label":"In Full","helpTexts":{"prefix":"","postfix":""},"spacing":{},"fullyQualifiedName":"Infull"},{"dataSource":"Mealsprovided","displayColumn":"meal","hideIfNoUserInteractionRequired":false,"distinct":true,"required":true,"autoSelectFirstOption":false,"type":"dropDown","name":"Meals_included","label":"Meals Included","helpTexts":{"prefix":"","postfix":""},"spacing":{},"fullyQualifiedName":"Meals_included"},{"dataSource":"Foodtocover","displayColumn":"snack","hideIfNoUserInteractionRequired":false,"distinct":true,"required":true,"autoSelectFirstOption":false,"type":"dropDown","name":"Meals_excluded","label":"Meals/food not included in price","helpTexts":{"prefix":"","postfix":""},"spacing":{},"fullyQualifiedName":"Meals_excluded"},{"dataSource":"Insurance","displayColumn":"text","hideIfNoUserInteractionRequired":true,"distinct":true,"required":true,"autoSelectFirstOption":false,"type":"dropDown","name":"Insurance_type","label":"Insurance option","helpTexts":{"prefix":"","postfix":""},"spacing":{},"fullyQualifiedName":"Insurance_type"}],"formDataEntries":[{"name":"TeacherSurname","value":"3qSE4rLb+BvNh+KGjczEDQ=="},{"name":"Country","value":"Y/7tsZcBFNypag6zmhW1ag=="},{"name":"Totaldays","value":"NYMBwZuPfxoKREIx37Ip6A=="},{"name":"Tournum","value":"Zx4/GSjbwqosYTlyVl50mQ=="},{"name":"StrDate","value":"TjnS1vVdvo6hWP3m5nzDaw=="},{"name":"FinDate","value":"TjnS1vVdvo6hWP3m5nzDaw=="},{"name":"EnrolDate","value":"MdN1CJ1GOkhmDH0ay0siSg=="},{"name":"Spotsavail","value":"WDeiv0sNeHRvr5xbkdZ0Kg=="},{"name":"Winscholar","value":"UyTao68T+1Vz+hW6CRtZ0A=="},{"name":"Biweekly","value":"FxpzjyuohnWrLrj+boh3BQ=="},{"name":"Monthly","value":"OTQnC6Q1trQxWeB5rHRu1Q=="},{"name":"Infull","value":"5QxJAIHKcGoJqpWpOFht9A=="},{"name":"Meals_included","value":"eCuWxPDntIFoonprYeIZVA=="},{"name":"Meals_excluded","value":"eCuWxPDntIFoonprYeIZVA=="},{"name":"Insurance_type","value":"eCuWxPDntIFoonprYeIZVA=="}]}]]></TemplafyFormConfiguration>
</file>

<file path=customXml/item4.xml><?xml version="1.0" encoding="utf-8"?>
<TemplafyTemplateConfiguration><![CDATA[{"elementsMetadata":[{"type":"shape","id":"b8a83396-58e0-49f7-8f0f-3240bf6b8e22","elementConfiguration":{"binding":"Form.Country","disableUpdates":false,"type":"text"}},{"type":"shape","id":"a7c9340a-f719-49f4-b4b0-3e883ba7a9c2","elementConfiguration":{"binding":"Form.TeacherSurname","disableUpdates":false,"type":"text"}},{"type":"shape","id":"0de77bd1-17b0-469c-9862-a7a9e58e7067","elementConfiguration":{"binding":"Form.StrDate","format":"dddd, MMMM d, yyyy","disableUpdates":false,"type":"date"}},{"type":"shape","id":"a73f79b0-27c8-43ff-9fc3-6df6137e604c","elementConfiguration":{"binding":"Form.FinDate","format":"dddd, MMMM d, yyyy","disableUpdates":false,"type":"date"}},{"type":"shape","id":"1c414c5a-f3c9-48c5-bd1d-366b2e6ce82b","elementConfiguration":{"binding":"Form.Totaldays","visibility":{"action":"hide","operator":"equals","compareValue":""},"disableUpdates":false,"type":"text"}},{"type":"shape","id":"ef6bec9a-8ea4-407f-a6de-3cee7dae0f2d","elementConfiguration":{"binding":"Form.Biweekly","visibility":{"action":"hide","operator":"equals","compareValue":""},"disableUpdates":false,"type":"text"}},{"type":"shape","id":"9ed94bff-ee83-4629-a539-c1c1a830c74a","elementConfiguration":{"binding":"Form.Monthly","visibility":{"action":"hide","operator":"equals","compareValue":""},"disableUpdates":false,"type":"text"}},{"type":"shape","id":"1e2ec3a8-2930-431b-843f-fc95ace68d62","elementConfiguration":{"binding":"Form.Infull","visibility":{"action":"hide","operator":"equals","compareValue":""},"disableUpdates":false,"type":"text"}},{"type":"shape","id":"e4b302cb-315b-4c5b-98f1-24955365da98","elementConfiguration":{"binding":"Form.Winscholar","disableUpdates":false,"type":"text"}},{"type":"shape","id":"0bba2cac-b3e8-41d3-90f1-b48d55ce7999","elementConfiguration":{"binding":"Form.Tournum","disableUpdates":false,"type":"text"}},{"type":"shape","id":"d924ddbc-ede3-4bad-a618-96f7232c5406","elementConfiguration":{"binding":"Form.EnrolDate","format":"dddd, MMMM d, yyyy","disableUpdates":false,"type":"date"}},{"type":"shape","id":"0af9c41d-abcc-45e6-b18d-5d3a5fa95eef","elementConfiguration":{"binding":"Form.Spotsavail","visibility":{"action":"hide","operator":"equals","compareValue":""},"disableUpdates":false,"type":"text"}},{"type":"shape","id":"62a98307-582f-4789-a94d-9b397f244cb0","elementConfiguration":{"binding":"Form.Neighbor","visibility":{"action":"hide","operator":"equals","compareValue":""},"disableUpdates":false,"type":"text"}},{"type":"shape","id":"2518bf4e-88a5-48aa-b3b4-e64c340e04ca","elementConfiguration":{"binding":"Form.Meals_included.Meal","visibility":{"action":"hide","operator":"equals","compareValue":""},"disableUpdates":false,"type":"text"}},{"type":"shape","id":"3958bf8b-2799-4401-b06f-3e8ecbd719e3","elementConfiguration":{"binding":"Form.Meals_excluded.Snack","visibility":{"action":"hide","operator":"equals","compareValue":""},"disableUpdates":false,"type":"text"}},{"type":"shape","id":"1f585070-cdf9-41c7-893d-ce21eae859b7","elementConfiguration":{"visibility":{"action":"hide","binding":"Form.Insurance_type.Text","operator":"notEquals","compareValue":"Included"},"disableUpdates":false,"type":"text"}},{"type":"shape","id":"93e5e498-e762-471b-8682-82cfb8837355","elementConfiguration":{"visibility":{"action":"hide","binding":"Form.Insurance_type.Text","operator":"notEquals","compareValue":"Included"},"disableUpdates":false,"type":"text"}},{"type":"shape","id":"6a6fd2cc-f03a-4f59-a3b6-b6d9a8c77a97","elementConfiguration":{"visibility":{"action":"hide","binding":"Form.Insurance_type.Text","operator":"equals","compareValue":"Included"},"disableUpdates":false,"type":"text"}},{"type":"shape","id":"71981dd2-44be-44a1-b216-d1a5d415dd26","elementConfiguration":{"visibility":{"action":"hide","binding":"Form.Insurance_type.Text","operator":"equals","compareValue":"Included"},"disableUpdates":false,"type":"text"}},{"type":"shape","id":"0a90b157-1a31-46ac-9721-ca45a7ee74d7","elementConfiguration":{"inheritDimensions":"inheritNone","visibility":{"action":"hide","binding":"Form.Insurance_type.Text","operator":"notEquals","compareValue":"Included"},"disableUpdates":false,"type":"image"}},{"type":"shape","id":"7645a7c6-1831-4587-929a-3d8874dc7d74","elementConfiguration":{"inheritDimensions":"inheritNone","visibility":{"action":"hide","binding":"Form.Insurance_type.Text","operator":"equals","compareValue":"Included"},"disableUpdates":false,"type":"image"}}],"transformationConfigurations":[],"templateName":"RC Presentation","templateDescription":"","enableDocumentContentUpdater":true,"version":"1.1"}]]></TemplafyTemplateConfiguration>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479471-B089-4262-A35E-1D1AE583C6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06da57-ea62-4b9f-845e-66dd2c1558da"/>
    <ds:schemaRef ds:uri="a79b8f9b-f2c4-4ef1-b07f-e4309b94bf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060C7F-1C0F-48D3-ACF8-DA7709EF381D}">
  <ds:schemaRefs>
    <ds:schemaRef ds:uri="http://purl.org/dc/elements/1.1/"/>
    <ds:schemaRef ds:uri="http://purl.org/dc/terms/"/>
    <ds:schemaRef ds:uri="http://schemas.openxmlformats.org/package/2006/metadata/core-properties"/>
    <ds:schemaRef ds:uri="http://schemas.microsoft.com/office/2006/documentManagement/types"/>
    <ds:schemaRef ds:uri="http://purl.org/dc/dcmitype/"/>
    <ds:schemaRef ds:uri="c506da57-ea62-4b9f-845e-66dd2c1558da"/>
    <ds:schemaRef ds:uri="a79b8f9b-f2c4-4ef1-b07f-e4309b94bfe8"/>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F6097FE2-8234-40A6-9181-B764D3E84BC8}">
  <ds:schemaRefs/>
</ds:datastoreItem>
</file>

<file path=customXml/itemProps4.xml><?xml version="1.0" encoding="utf-8"?>
<ds:datastoreItem xmlns:ds="http://schemas.openxmlformats.org/officeDocument/2006/customXml" ds:itemID="{13543F93-629E-49B3-851D-C4736FEBC794}">
  <ds:schemaRefs/>
</ds:datastoreItem>
</file>

<file path=customXml/itemProps5.xml><?xml version="1.0" encoding="utf-8"?>
<ds:datastoreItem xmlns:ds="http://schemas.openxmlformats.org/officeDocument/2006/customXml" ds:itemID="{BDEC4BD0-654B-45A8-A064-F5CA62BEBB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4728</TotalTime>
  <Words>2083</Words>
  <Application>Microsoft Office PowerPoint</Application>
  <PresentationFormat>Widescreen</PresentationFormat>
  <Paragraphs>263</Paragraphs>
  <Slides>28</Slides>
  <Notes>27</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ＭＳ Ｐゴシック</vt:lpstr>
      <vt:lpstr>Arial</vt:lpstr>
      <vt:lpstr>Arial Black</vt:lpstr>
      <vt:lpstr>Arial Bold</vt:lpstr>
      <vt:lpstr>Calibri</vt:lpstr>
      <vt:lpstr>Calibri Light</vt:lpstr>
      <vt:lpstr>Century Gothic</vt:lpstr>
      <vt:lpstr>Georgia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 name is</vt:lpstr>
      <vt:lpstr>PowerPoint Presentation</vt:lpstr>
      <vt:lpstr>PowerPoint Presentation</vt:lpstr>
      <vt:lpstr>PowerPoint Presentation</vt:lpstr>
      <vt:lpstr>Group Travel</vt:lpstr>
      <vt:lpstr>EF Educational Tours</vt:lpstr>
      <vt:lpstr>Let’s talk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Who’s In?</vt:lpstr>
    </vt:vector>
  </TitlesOfParts>
  <Company>EF Education First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Shelly Trivisonno</dc:creator>
  <cp:lastModifiedBy>Queena Roquemore</cp:lastModifiedBy>
  <cp:revision>250</cp:revision>
  <dcterms:created xsi:type="dcterms:W3CDTF">2018-04-03T13:20:58Z</dcterms:created>
  <dcterms:modified xsi:type="dcterms:W3CDTF">2018-09-27T23:54:03Z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0x0101001E1C9060EB30714DB0FD47FA5CF8021F</vt:lpwstr>
  </property>
  <property fmtid="{D5CDD505-2E9C-101B-9397-08002B2CF9AE}" pid="3" name="_dlc_DocIdItemGuid">
    <vt:lpwstr>254956c1-5b11-4ce8-ac50-adb5c31a5af6</vt:lpwstr>
  </property>
  <property fmtid="{D5CDD505-2E9C-101B-9397-08002B2CF9AE}" pid="4" name="TemplafyTenantId">
    <vt:lpwstr>eftours</vt:lpwstr>
  </property>
  <property fmtid="{D5CDD505-2E9C-101B-9397-08002B2CF9AE}" pid="5" name="TemplafyTemplateId">
    <vt:lpwstr>636722126804426505</vt:lpwstr>
  </property>
  <property fmtid="{D5CDD505-2E9C-101B-9397-08002B2CF9AE}" pid="6" name="TemplafyUserProfileId">
    <vt:lpwstr>636709983788639119</vt:lpwstr>
  </property>
</Properties>
</file>