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335d94c6c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335d94c6c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335d94c6c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335d94c6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335d94c6c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335d94c6c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Informational Essay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of 4/13-4/17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Made It! This is the last week to work on this essay  :)		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Your essay will be due either by sharing it on google docs OR scanning your final draft and emailing me by </a:t>
            </a:r>
            <a:r>
              <a:rPr lang="en" sz="1800" u="sng">
                <a:solidFill>
                  <a:srgbClr val="000000"/>
                </a:solidFill>
              </a:rPr>
              <a:t>Friday 4/17/2020</a:t>
            </a:r>
            <a:endParaRPr sz="18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Your rough draft should need just a little editing and then spend the rest of the week typing your final copy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 *If you share your typed version on google docs by Wednesday at 12:00 pm I can look over it and give you comments to help you get a higher grade ( I will also give extra credit if you send it to me by Wednesday)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100" y="938975"/>
            <a:ext cx="8880049" cy="3256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1054250" y="201175"/>
            <a:ext cx="6039300" cy="5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 u="sng">
                <a:latin typeface="Lato"/>
                <a:ea typeface="Lato"/>
                <a:cs typeface="Lato"/>
                <a:sym typeface="Lato"/>
              </a:rPr>
              <a:t>Days 16-20     </a:t>
            </a:r>
            <a:r>
              <a:rPr b="1" lang="en" sz="1600">
                <a:latin typeface="Lato"/>
                <a:ea typeface="Lato"/>
                <a:cs typeface="Lato"/>
                <a:sym typeface="Lato"/>
              </a:rPr>
              <a:t>Monday-Friday 4/13-4/17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You’re Done! </a:t>
            </a:r>
            <a:r>
              <a:rPr lang="en"/>
              <a:t>Congratulations on writing a 5 paragraph essay!!</a:t>
            </a:r>
            <a:r>
              <a:rPr lang="en"/>
              <a:t> 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500" y="2243725"/>
            <a:ext cx="4076750" cy="244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