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embeddedFontLs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c6f73a04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c6f73a04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c6f73a04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c6f73a04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3353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c6f73a04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c6f73a04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8179b03336_0_1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8179b03336_0_1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8179b03336_0_13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8179b03336_0_13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8179b03336_0_1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8179b03336_0_1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8179b03336_0_13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8179b03336_0_13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8179b03336_0_13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8179b03336_0_13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AUTOLAYOUT_1">
    <p:bg>
      <p:bgPr>
        <a:solidFill>
          <a:srgbClr val="FFFFFF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5" name="Google Shape;65;p13"/>
          <p:cNvGrpSpPr/>
          <p:nvPr/>
        </p:nvGrpSpPr>
        <p:grpSpPr>
          <a:xfrm>
            <a:off x="0" y="0"/>
            <a:ext cx="9144153" cy="5143624"/>
            <a:chOff x="-77" y="25"/>
            <a:chExt cx="9144153" cy="5143624"/>
          </a:xfrm>
        </p:grpSpPr>
        <p:sp>
          <p:nvSpPr>
            <p:cNvPr id="66" name="Google Shape;66;p13"/>
            <p:cNvSpPr/>
            <p:nvPr/>
          </p:nvSpPr>
          <p:spPr>
            <a:xfrm rot="-5400000">
              <a:off x="-47653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 rot="-5400000">
              <a:off x="-47653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 rot="-5400000">
              <a:off x="-47653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 rot="-5400000">
              <a:off x="-47653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 rot="-5400000">
              <a:off x="-47653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 rot="5400000">
              <a:off x="714198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 rot="-5400000">
              <a:off x="714322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 rot="5400000">
              <a:off x="714198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 rot="-5400000">
              <a:off x="714322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 rot="5400000">
              <a:off x="714198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 rot="-5400000">
              <a:off x="714322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 rot="5400000">
              <a:off x="714198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 rot="5400000">
              <a:off x="714198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 rot="-5400000">
              <a:off x="714322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 rot="5400000">
              <a:off x="714198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 rot="-5400000">
              <a:off x="714322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 rot="5400000">
              <a:off x="1476173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 rot="-5400000">
              <a:off x="1476296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 rot="5400000">
              <a:off x="1476173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 rot="-5400000">
              <a:off x="1476296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 rot="5400000">
              <a:off x="1476173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 rot="-5400000">
              <a:off x="1476296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 rot="5400000">
              <a:off x="1476173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 rot="5400000">
              <a:off x="1476173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 rot="-5400000">
              <a:off x="1476296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 rot="5400000">
              <a:off x="1476173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 rot="-5400000">
              <a:off x="1476296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 rot="5400000">
              <a:off x="2238147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 rot="-5400000">
              <a:off x="2238271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 rot="5400000">
              <a:off x="2238147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 rot="-5400000">
              <a:off x="2238271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 rot="5400000">
              <a:off x="2238147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 rot="-5400000">
              <a:off x="2238271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 rot="5400000">
              <a:off x="2238147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 rot="5400000">
              <a:off x="2238147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 rot="-5400000">
              <a:off x="2238271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 rot="5400000">
              <a:off x="2238147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 rot="-5400000">
              <a:off x="2238271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 rot="5400000">
              <a:off x="3000173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 rot="-5400000">
              <a:off x="3000297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 rot="5400000">
              <a:off x="3000173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 rot="-5400000">
              <a:off x="3000297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 rot="5400000">
              <a:off x="3000173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 rot="-5400000">
              <a:off x="3000297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 rot="5400000">
              <a:off x="3000173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 rot="5400000">
              <a:off x="3000173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 rot="-5400000">
              <a:off x="3000297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 rot="5400000">
              <a:off x="3000173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 rot="-5400000">
              <a:off x="3000297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 rot="5400000">
              <a:off x="3762251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 rot="-5400000">
              <a:off x="3762374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 rot="5400000">
              <a:off x="3762251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 rot="-5400000">
              <a:off x="3762374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 rot="5400000">
              <a:off x="3762251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 rot="-5400000">
              <a:off x="3762374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3"/>
            <p:cNvSpPr/>
            <p:nvPr/>
          </p:nvSpPr>
          <p:spPr>
            <a:xfrm rot="5400000">
              <a:off x="3762251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3"/>
            <p:cNvSpPr/>
            <p:nvPr/>
          </p:nvSpPr>
          <p:spPr>
            <a:xfrm rot="5400000">
              <a:off x="3762251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3"/>
            <p:cNvSpPr/>
            <p:nvPr/>
          </p:nvSpPr>
          <p:spPr>
            <a:xfrm rot="-5400000">
              <a:off x="3762374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3"/>
            <p:cNvSpPr/>
            <p:nvPr/>
          </p:nvSpPr>
          <p:spPr>
            <a:xfrm rot="5400000">
              <a:off x="3762251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3"/>
            <p:cNvSpPr/>
            <p:nvPr/>
          </p:nvSpPr>
          <p:spPr>
            <a:xfrm rot="-5400000">
              <a:off x="3762374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3"/>
            <p:cNvSpPr/>
            <p:nvPr/>
          </p:nvSpPr>
          <p:spPr>
            <a:xfrm rot="5400000">
              <a:off x="-47777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3"/>
            <p:cNvSpPr/>
            <p:nvPr/>
          </p:nvSpPr>
          <p:spPr>
            <a:xfrm rot="5400000">
              <a:off x="-47777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3"/>
            <p:cNvSpPr/>
            <p:nvPr/>
          </p:nvSpPr>
          <p:spPr>
            <a:xfrm rot="5400000">
              <a:off x="-47777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3"/>
            <p:cNvSpPr/>
            <p:nvPr/>
          </p:nvSpPr>
          <p:spPr>
            <a:xfrm rot="5400000">
              <a:off x="-47777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3"/>
            <p:cNvSpPr/>
            <p:nvPr/>
          </p:nvSpPr>
          <p:spPr>
            <a:xfrm rot="-5400000">
              <a:off x="166697" y="4548163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3"/>
            <p:cNvSpPr/>
            <p:nvPr/>
          </p:nvSpPr>
          <p:spPr>
            <a:xfrm rot="5400000">
              <a:off x="-47777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3"/>
            <p:cNvSpPr/>
            <p:nvPr/>
          </p:nvSpPr>
          <p:spPr>
            <a:xfrm rot="5400000">
              <a:off x="-47777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3"/>
            <p:cNvSpPr/>
            <p:nvPr/>
          </p:nvSpPr>
          <p:spPr>
            <a:xfrm rot="-5400000" flipH="1">
              <a:off x="166697" y="-166420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 rot="-5400000">
              <a:off x="928672" y="4548163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 rot="-5400000" flipH="1">
              <a:off x="928672" y="-166420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 rot="-5400000">
              <a:off x="1690646" y="4548163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3"/>
            <p:cNvSpPr/>
            <p:nvPr/>
          </p:nvSpPr>
          <p:spPr>
            <a:xfrm rot="-5400000" flipH="1">
              <a:off x="1690646" y="-166420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3"/>
            <p:cNvSpPr/>
            <p:nvPr/>
          </p:nvSpPr>
          <p:spPr>
            <a:xfrm rot="-5400000">
              <a:off x="2452621" y="4548163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3"/>
            <p:cNvSpPr/>
            <p:nvPr/>
          </p:nvSpPr>
          <p:spPr>
            <a:xfrm rot="-5400000" flipH="1">
              <a:off x="2452621" y="-166420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3"/>
            <p:cNvSpPr/>
            <p:nvPr/>
          </p:nvSpPr>
          <p:spPr>
            <a:xfrm rot="-5400000">
              <a:off x="3214647" y="4548163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3"/>
            <p:cNvSpPr/>
            <p:nvPr/>
          </p:nvSpPr>
          <p:spPr>
            <a:xfrm rot="-5400000" flipH="1">
              <a:off x="3214647" y="-166420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 rot="-5400000">
              <a:off x="3976724" y="4548163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3"/>
            <p:cNvSpPr/>
            <p:nvPr/>
          </p:nvSpPr>
          <p:spPr>
            <a:xfrm rot="-5400000" flipH="1">
              <a:off x="3976724" y="-166420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3"/>
            <p:cNvSpPr/>
            <p:nvPr/>
          </p:nvSpPr>
          <p:spPr>
            <a:xfrm rot="-5400000">
              <a:off x="4524349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3"/>
            <p:cNvSpPr/>
            <p:nvPr/>
          </p:nvSpPr>
          <p:spPr>
            <a:xfrm rot="-5400000">
              <a:off x="4524349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3"/>
            <p:cNvSpPr/>
            <p:nvPr/>
          </p:nvSpPr>
          <p:spPr>
            <a:xfrm rot="-5400000">
              <a:off x="4524349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3"/>
            <p:cNvSpPr/>
            <p:nvPr/>
          </p:nvSpPr>
          <p:spPr>
            <a:xfrm rot="-5400000">
              <a:off x="4524349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3"/>
            <p:cNvSpPr/>
            <p:nvPr/>
          </p:nvSpPr>
          <p:spPr>
            <a:xfrm rot="-5400000">
              <a:off x="4524349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13"/>
            <p:cNvSpPr/>
            <p:nvPr/>
          </p:nvSpPr>
          <p:spPr>
            <a:xfrm rot="5400000">
              <a:off x="5286200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3"/>
            <p:cNvSpPr/>
            <p:nvPr/>
          </p:nvSpPr>
          <p:spPr>
            <a:xfrm rot="-5400000">
              <a:off x="5286324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13"/>
            <p:cNvSpPr/>
            <p:nvPr/>
          </p:nvSpPr>
          <p:spPr>
            <a:xfrm rot="5400000">
              <a:off x="5286200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3"/>
            <p:cNvSpPr/>
            <p:nvPr/>
          </p:nvSpPr>
          <p:spPr>
            <a:xfrm rot="-5400000">
              <a:off x="5286324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13"/>
            <p:cNvSpPr/>
            <p:nvPr/>
          </p:nvSpPr>
          <p:spPr>
            <a:xfrm rot="5400000">
              <a:off x="5286200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3"/>
            <p:cNvSpPr/>
            <p:nvPr/>
          </p:nvSpPr>
          <p:spPr>
            <a:xfrm rot="-5400000">
              <a:off x="5286324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3"/>
            <p:cNvSpPr/>
            <p:nvPr/>
          </p:nvSpPr>
          <p:spPr>
            <a:xfrm rot="5400000">
              <a:off x="5286200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3"/>
            <p:cNvSpPr/>
            <p:nvPr/>
          </p:nvSpPr>
          <p:spPr>
            <a:xfrm rot="5400000">
              <a:off x="5286200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3"/>
            <p:cNvSpPr/>
            <p:nvPr/>
          </p:nvSpPr>
          <p:spPr>
            <a:xfrm rot="-5400000">
              <a:off x="5286324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3"/>
            <p:cNvSpPr/>
            <p:nvPr/>
          </p:nvSpPr>
          <p:spPr>
            <a:xfrm rot="5400000">
              <a:off x="5286200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13"/>
            <p:cNvSpPr/>
            <p:nvPr/>
          </p:nvSpPr>
          <p:spPr>
            <a:xfrm rot="-5400000">
              <a:off x="5286324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3"/>
            <p:cNvSpPr/>
            <p:nvPr/>
          </p:nvSpPr>
          <p:spPr>
            <a:xfrm rot="5400000">
              <a:off x="6048175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3"/>
            <p:cNvSpPr/>
            <p:nvPr/>
          </p:nvSpPr>
          <p:spPr>
            <a:xfrm rot="-5400000">
              <a:off x="6048298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3"/>
            <p:cNvSpPr/>
            <p:nvPr/>
          </p:nvSpPr>
          <p:spPr>
            <a:xfrm rot="5400000">
              <a:off x="6048175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3"/>
            <p:cNvSpPr/>
            <p:nvPr/>
          </p:nvSpPr>
          <p:spPr>
            <a:xfrm rot="-5400000">
              <a:off x="6048298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3"/>
            <p:cNvSpPr/>
            <p:nvPr/>
          </p:nvSpPr>
          <p:spPr>
            <a:xfrm rot="5400000">
              <a:off x="6048175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3"/>
            <p:cNvSpPr/>
            <p:nvPr/>
          </p:nvSpPr>
          <p:spPr>
            <a:xfrm rot="-5400000">
              <a:off x="6048298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3"/>
            <p:cNvSpPr/>
            <p:nvPr/>
          </p:nvSpPr>
          <p:spPr>
            <a:xfrm rot="5400000">
              <a:off x="6048175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3"/>
            <p:cNvSpPr/>
            <p:nvPr/>
          </p:nvSpPr>
          <p:spPr>
            <a:xfrm rot="5400000">
              <a:off x="6048175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3"/>
            <p:cNvSpPr/>
            <p:nvPr/>
          </p:nvSpPr>
          <p:spPr>
            <a:xfrm rot="-5400000">
              <a:off x="6048298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3"/>
            <p:cNvSpPr/>
            <p:nvPr/>
          </p:nvSpPr>
          <p:spPr>
            <a:xfrm rot="5400000">
              <a:off x="6048175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3"/>
            <p:cNvSpPr/>
            <p:nvPr/>
          </p:nvSpPr>
          <p:spPr>
            <a:xfrm rot="-5400000">
              <a:off x="6048298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3"/>
            <p:cNvSpPr/>
            <p:nvPr/>
          </p:nvSpPr>
          <p:spPr>
            <a:xfrm rot="5400000">
              <a:off x="6810149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3"/>
            <p:cNvSpPr/>
            <p:nvPr/>
          </p:nvSpPr>
          <p:spPr>
            <a:xfrm rot="-5400000">
              <a:off x="6810273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3"/>
            <p:cNvSpPr/>
            <p:nvPr/>
          </p:nvSpPr>
          <p:spPr>
            <a:xfrm rot="5400000">
              <a:off x="6810149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3"/>
            <p:cNvSpPr/>
            <p:nvPr/>
          </p:nvSpPr>
          <p:spPr>
            <a:xfrm rot="-5400000">
              <a:off x="6810273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3"/>
            <p:cNvSpPr/>
            <p:nvPr/>
          </p:nvSpPr>
          <p:spPr>
            <a:xfrm rot="5400000">
              <a:off x="6810149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3"/>
            <p:cNvSpPr/>
            <p:nvPr/>
          </p:nvSpPr>
          <p:spPr>
            <a:xfrm rot="-5400000">
              <a:off x="6810273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3"/>
            <p:cNvSpPr/>
            <p:nvPr/>
          </p:nvSpPr>
          <p:spPr>
            <a:xfrm rot="5400000">
              <a:off x="6810149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3"/>
            <p:cNvSpPr/>
            <p:nvPr/>
          </p:nvSpPr>
          <p:spPr>
            <a:xfrm rot="5400000">
              <a:off x="6810149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3"/>
            <p:cNvSpPr/>
            <p:nvPr/>
          </p:nvSpPr>
          <p:spPr>
            <a:xfrm rot="-5400000">
              <a:off x="6810273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3"/>
            <p:cNvSpPr/>
            <p:nvPr/>
          </p:nvSpPr>
          <p:spPr>
            <a:xfrm rot="5400000">
              <a:off x="6810149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3"/>
            <p:cNvSpPr/>
            <p:nvPr/>
          </p:nvSpPr>
          <p:spPr>
            <a:xfrm rot="-5400000">
              <a:off x="6810273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3"/>
            <p:cNvSpPr/>
            <p:nvPr/>
          </p:nvSpPr>
          <p:spPr>
            <a:xfrm rot="5400000">
              <a:off x="7572175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3"/>
            <p:cNvSpPr/>
            <p:nvPr/>
          </p:nvSpPr>
          <p:spPr>
            <a:xfrm rot="-5400000">
              <a:off x="7572299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3"/>
            <p:cNvSpPr/>
            <p:nvPr/>
          </p:nvSpPr>
          <p:spPr>
            <a:xfrm rot="5400000">
              <a:off x="7572175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3"/>
            <p:cNvSpPr/>
            <p:nvPr/>
          </p:nvSpPr>
          <p:spPr>
            <a:xfrm rot="-5400000">
              <a:off x="7572299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3"/>
            <p:cNvSpPr/>
            <p:nvPr/>
          </p:nvSpPr>
          <p:spPr>
            <a:xfrm rot="5400000">
              <a:off x="7572175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13"/>
            <p:cNvSpPr/>
            <p:nvPr/>
          </p:nvSpPr>
          <p:spPr>
            <a:xfrm rot="-5400000">
              <a:off x="7572299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3"/>
            <p:cNvSpPr/>
            <p:nvPr/>
          </p:nvSpPr>
          <p:spPr>
            <a:xfrm rot="5400000">
              <a:off x="7572175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3"/>
            <p:cNvSpPr/>
            <p:nvPr/>
          </p:nvSpPr>
          <p:spPr>
            <a:xfrm rot="5400000">
              <a:off x="7572175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13"/>
            <p:cNvSpPr/>
            <p:nvPr/>
          </p:nvSpPr>
          <p:spPr>
            <a:xfrm rot="-5400000">
              <a:off x="7572299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3"/>
            <p:cNvSpPr/>
            <p:nvPr/>
          </p:nvSpPr>
          <p:spPr>
            <a:xfrm rot="5400000">
              <a:off x="7572175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3"/>
            <p:cNvSpPr/>
            <p:nvPr/>
          </p:nvSpPr>
          <p:spPr>
            <a:xfrm rot="-5400000">
              <a:off x="7572299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3"/>
            <p:cNvSpPr/>
            <p:nvPr/>
          </p:nvSpPr>
          <p:spPr>
            <a:xfrm rot="5400000">
              <a:off x="8334253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3"/>
            <p:cNvSpPr/>
            <p:nvPr/>
          </p:nvSpPr>
          <p:spPr>
            <a:xfrm rot="-5400000">
              <a:off x="8334377" y="219061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3"/>
            <p:cNvSpPr/>
            <p:nvPr/>
          </p:nvSpPr>
          <p:spPr>
            <a:xfrm rot="5400000">
              <a:off x="8334253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3"/>
            <p:cNvSpPr/>
            <p:nvPr/>
          </p:nvSpPr>
          <p:spPr>
            <a:xfrm rot="-5400000">
              <a:off x="8334377" y="304787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3"/>
            <p:cNvSpPr/>
            <p:nvPr/>
          </p:nvSpPr>
          <p:spPr>
            <a:xfrm rot="5400000">
              <a:off x="8334253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3"/>
            <p:cNvSpPr/>
            <p:nvPr/>
          </p:nvSpPr>
          <p:spPr>
            <a:xfrm rot="-5400000">
              <a:off x="8334377" y="390514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3"/>
            <p:cNvSpPr/>
            <p:nvPr/>
          </p:nvSpPr>
          <p:spPr>
            <a:xfrm rot="5400000">
              <a:off x="8334253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3"/>
            <p:cNvSpPr/>
            <p:nvPr/>
          </p:nvSpPr>
          <p:spPr>
            <a:xfrm rot="5400000">
              <a:off x="8334253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3"/>
            <p:cNvSpPr/>
            <p:nvPr/>
          </p:nvSpPr>
          <p:spPr>
            <a:xfrm rot="-5400000">
              <a:off x="8334377" y="47618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3"/>
            <p:cNvSpPr/>
            <p:nvPr/>
          </p:nvSpPr>
          <p:spPr>
            <a:xfrm rot="5400000">
              <a:off x="8334253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3"/>
            <p:cNvSpPr/>
            <p:nvPr/>
          </p:nvSpPr>
          <p:spPr>
            <a:xfrm rot="-5400000">
              <a:off x="8334377" y="13334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3"/>
            <p:cNvSpPr/>
            <p:nvPr/>
          </p:nvSpPr>
          <p:spPr>
            <a:xfrm rot="5400000">
              <a:off x="4524225" y="176215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3"/>
            <p:cNvSpPr/>
            <p:nvPr/>
          </p:nvSpPr>
          <p:spPr>
            <a:xfrm rot="5400000">
              <a:off x="4524225" y="261942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3"/>
            <p:cNvSpPr/>
            <p:nvPr/>
          </p:nvSpPr>
          <p:spPr>
            <a:xfrm rot="5400000">
              <a:off x="4524225" y="3476684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3"/>
            <p:cNvSpPr/>
            <p:nvPr/>
          </p:nvSpPr>
          <p:spPr>
            <a:xfrm rot="5400000">
              <a:off x="4524225" y="4333949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3"/>
            <p:cNvSpPr/>
            <p:nvPr/>
          </p:nvSpPr>
          <p:spPr>
            <a:xfrm rot="-5400000">
              <a:off x="4738699" y="4548163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3"/>
            <p:cNvSpPr/>
            <p:nvPr/>
          </p:nvSpPr>
          <p:spPr>
            <a:xfrm rot="5400000">
              <a:off x="4524225" y="47725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3"/>
            <p:cNvSpPr/>
            <p:nvPr/>
          </p:nvSpPr>
          <p:spPr>
            <a:xfrm rot="5400000">
              <a:off x="4524225" y="904990"/>
              <a:ext cx="857400" cy="762000"/>
            </a:xfrm>
            <a:prstGeom prst="triangle">
              <a:avLst>
                <a:gd name="adj" fmla="val 50000"/>
              </a:avLst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3"/>
            <p:cNvSpPr/>
            <p:nvPr/>
          </p:nvSpPr>
          <p:spPr>
            <a:xfrm rot="-5400000" flipH="1">
              <a:off x="4738699" y="-166420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3"/>
            <p:cNvSpPr/>
            <p:nvPr/>
          </p:nvSpPr>
          <p:spPr>
            <a:xfrm rot="-5400000">
              <a:off x="5500674" y="4548163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3"/>
            <p:cNvSpPr/>
            <p:nvPr/>
          </p:nvSpPr>
          <p:spPr>
            <a:xfrm rot="-5400000" flipH="1">
              <a:off x="5500674" y="-166420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3"/>
            <p:cNvSpPr/>
            <p:nvPr/>
          </p:nvSpPr>
          <p:spPr>
            <a:xfrm rot="-5400000">
              <a:off x="6262648" y="4548163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3"/>
            <p:cNvSpPr/>
            <p:nvPr/>
          </p:nvSpPr>
          <p:spPr>
            <a:xfrm rot="-5400000" flipH="1">
              <a:off x="6262648" y="-166420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3"/>
            <p:cNvSpPr/>
            <p:nvPr/>
          </p:nvSpPr>
          <p:spPr>
            <a:xfrm rot="-5400000">
              <a:off x="7024623" y="4548163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3"/>
            <p:cNvSpPr/>
            <p:nvPr/>
          </p:nvSpPr>
          <p:spPr>
            <a:xfrm rot="-5400000" flipH="1">
              <a:off x="7024623" y="-166420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3"/>
            <p:cNvSpPr/>
            <p:nvPr/>
          </p:nvSpPr>
          <p:spPr>
            <a:xfrm rot="-5400000">
              <a:off x="7786649" y="4548163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3"/>
            <p:cNvSpPr/>
            <p:nvPr/>
          </p:nvSpPr>
          <p:spPr>
            <a:xfrm rot="-5400000" flipH="1">
              <a:off x="7786649" y="-166420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3"/>
            <p:cNvSpPr/>
            <p:nvPr/>
          </p:nvSpPr>
          <p:spPr>
            <a:xfrm rot="-5400000">
              <a:off x="8548727" y="4548163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3"/>
            <p:cNvSpPr/>
            <p:nvPr/>
          </p:nvSpPr>
          <p:spPr>
            <a:xfrm rot="-5400000" flipH="1">
              <a:off x="8548727" y="-166420"/>
              <a:ext cx="428700" cy="762000"/>
            </a:xfrm>
            <a:prstGeom prst="rtTriangle">
              <a:avLst/>
            </a:prstGeom>
            <a:solidFill>
              <a:srgbClr val="EAD1DC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2" name="Google Shape;222;p13"/>
          <p:cNvSpPr/>
          <p:nvPr/>
        </p:nvSpPr>
        <p:spPr>
          <a:xfrm>
            <a:off x="1525050" y="1293850"/>
            <a:ext cx="6093900" cy="2555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3"/>
          <p:cNvSpPr txBox="1">
            <a:spLocks noGrp="1"/>
          </p:cNvSpPr>
          <p:nvPr>
            <p:ph type="title"/>
          </p:nvPr>
        </p:nvSpPr>
        <p:spPr>
          <a:xfrm>
            <a:off x="1876575" y="1668150"/>
            <a:ext cx="5391000" cy="1184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 b="1">
                <a:solidFill>
                  <a:srgbClr val="212121"/>
                </a:solidFill>
              </a:defRPr>
            </a:lvl9pPr>
          </a:lstStyle>
          <a:p>
            <a:endParaRPr/>
          </a:p>
        </p:txBody>
      </p:sp>
      <p:sp>
        <p:nvSpPr>
          <p:cNvPr id="224" name="Google Shape;224;p13"/>
          <p:cNvSpPr txBox="1">
            <a:spLocks noGrp="1"/>
          </p:cNvSpPr>
          <p:nvPr>
            <p:ph type="subTitle" idx="1"/>
          </p:nvPr>
        </p:nvSpPr>
        <p:spPr>
          <a:xfrm>
            <a:off x="1876575" y="2930428"/>
            <a:ext cx="5391000" cy="601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2100"/>
              <a:buNone/>
              <a:defRPr sz="2100">
                <a:solidFill>
                  <a:srgbClr val="61616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2100"/>
              <a:buNone/>
              <a:defRPr sz="2100">
                <a:solidFill>
                  <a:srgbClr val="61616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2100"/>
              <a:buNone/>
              <a:defRPr sz="2100">
                <a:solidFill>
                  <a:srgbClr val="61616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2100"/>
              <a:buNone/>
              <a:defRPr sz="2100">
                <a:solidFill>
                  <a:srgbClr val="61616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2100"/>
              <a:buNone/>
              <a:defRPr sz="2100">
                <a:solidFill>
                  <a:srgbClr val="61616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2100"/>
              <a:buNone/>
              <a:defRPr sz="2100">
                <a:solidFill>
                  <a:srgbClr val="61616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2100"/>
              <a:buNone/>
              <a:defRPr sz="2100">
                <a:solidFill>
                  <a:srgbClr val="61616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2100"/>
              <a:buNone/>
              <a:defRPr sz="2100">
                <a:solidFill>
                  <a:srgbClr val="61616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2100"/>
              <a:buNone/>
              <a:defRPr sz="2100">
                <a:solidFill>
                  <a:srgbClr val="616161"/>
                </a:solidFill>
              </a:defRPr>
            </a:lvl9pPr>
          </a:lstStyle>
          <a:p>
            <a:endParaRPr/>
          </a:p>
        </p:txBody>
      </p:sp>
      <p:sp>
        <p:nvSpPr>
          <p:cNvPr id="225" name="Google Shape;225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AUTOLAYOUT_3">
    <p:bg>
      <p:bgPr>
        <a:solidFill>
          <a:srgbClr val="FFFFFF"/>
        </a:solidFill>
        <a:effectLst/>
      </p:bgPr>
    </p:bg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4"/>
          <p:cNvSpPr/>
          <p:nvPr/>
        </p:nvSpPr>
        <p:spPr>
          <a:xfrm rot="-5400000">
            <a:off x="4001650" y="900"/>
            <a:ext cx="5143500" cy="5141700"/>
          </a:xfrm>
          <a:prstGeom prst="rtTriangle">
            <a:avLst/>
          </a:prstGeom>
          <a:solidFill>
            <a:srgbClr val="FFFFFF">
              <a:alpha val="43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4"/>
          <p:cNvSpPr txBox="1">
            <a:spLocks noGrp="1"/>
          </p:cNvSpPr>
          <p:nvPr>
            <p:ph type="title"/>
          </p:nvPr>
        </p:nvSpPr>
        <p:spPr>
          <a:xfrm>
            <a:off x="332325" y="1096874"/>
            <a:ext cx="4339200" cy="29499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30" name="Google Shape;230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3">
  <p:cSld name="AUTOLAYOUT_5">
    <p:bg>
      <p:bgPr>
        <a:solidFill>
          <a:srgbClr val="FFFFFF"/>
        </a:solid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5"/>
          <p:cNvSpPr/>
          <p:nvPr/>
        </p:nvSpPr>
        <p:spPr>
          <a:xfrm>
            <a:off x="0" y="1714500"/>
            <a:ext cx="9144000" cy="3429000"/>
          </a:xfrm>
          <a:prstGeom prst="rect">
            <a:avLst/>
          </a:prstGeom>
          <a:solidFill>
            <a:srgbClr val="FFEB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5"/>
          <p:cNvSpPr txBox="1">
            <a:spLocks noGrp="1"/>
          </p:cNvSpPr>
          <p:nvPr>
            <p:ph type="title"/>
          </p:nvPr>
        </p:nvSpPr>
        <p:spPr>
          <a:xfrm>
            <a:off x="304825" y="502075"/>
            <a:ext cx="8550900" cy="1007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 b="1">
                <a:solidFill>
                  <a:srgbClr val="43434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 b="1">
                <a:solidFill>
                  <a:srgbClr val="434343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 b="1">
                <a:solidFill>
                  <a:srgbClr val="434343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 b="1">
                <a:solidFill>
                  <a:srgbClr val="434343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 b="1">
                <a:solidFill>
                  <a:srgbClr val="434343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 b="1">
                <a:solidFill>
                  <a:srgbClr val="434343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 b="1">
                <a:solidFill>
                  <a:srgbClr val="434343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 b="1">
                <a:solidFill>
                  <a:srgbClr val="434343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2800" b="1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35" name="Google Shape;235;p15"/>
          <p:cNvSpPr txBox="1">
            <a:spLocks noGrp="1"/>
          </p:cNvSpPr>
          <p:nvPr>
            <p:ph type="body" idx="1"/>
          </p:nvPr>
        </p:nvSpPr>
        <p:spPr>
          <a:xfrm>
            <a:off x="307975" y="2039475"/>
            <a:ext cx="4102500" cy="252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36" name="Google Shape;236;p15"/>
          <p:cNvSpPr txBox="1">
            <a:spLocks noGrp="1"/>
          </p:cNvSpPr>
          <p:nvPr>
            <p:ph type="body" idx="2"/>
          </p:nvPr>
        </p:nvSpPr>
        <p:spPr>
          <a:xfrm>
            <a:off x="4732625" y="2039475"/>
            <a:ext cx="4102500" cy="252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1400">
                <a:solidFill>
                  <a:srgbClr val="434343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00">
                <a:solidFill>
                  <a:srgbClr val="434343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Char char="○"/>
              <a:defRPr sz="1200">
                <a:solidFill>
                  <a:srgbClr val="434343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Char char="■"/>
              <a:defRPr sz="12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37" name="Google Shape;23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66666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6"/>
          <p:cNvSpPr txBox="1">
            <a:spLocks noGrp="1"/>
          </p:cNvSpPr>
          <p:nvPr>
            <p:ph type="title"/>
          </p:nvPr>
        </p:nvSpPr>
        <p:spPr>
          <a:xfrm>
            <a:off x="1876500" y="1979400"/>
            <a:ext cx="5391000" cy="118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也 (yě) &amp; 都 (dōu) together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7"/>
          <p:cNvSpPr txBox="1">
            <a:spLocks noGrp="1"/>
          </p:cNvSpPr>
          <p:nvPr>
            <p:ph type="title"/>
          </p:nvPr>
        </p:nvSpPr>
        <p:spPr>
          <a:xfrm>
            <a:off x="332325" y="688675"/>
            <a:ext cx="8198400" cy="353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19100" lvl="0" indent="-342900">
              <a:buClr>
                <a:schemeClr val="dk2"/>
              </a:buClr>
              <a:buSzPts val="2400"/>
              <a:buFont typeface="Arial" panose="020B0604020202020204" pitchFamily="34" charset="0"/>
              <a:buChar char="•"/>
            </a:pPr>
            <a:r>
              <a:rPr lang="en" sz="2400" smtClean="0">
                <a:solidFill>
                  <a:schemeClr val="dk2"/>
                </a:solidFill>
              </a:rPr>
              <a:t>Review</a:t>
            </a:r>
            <a:br>
              <a:rPr lang="en" sz="2400" smtClean="0">
                <a:solidFill>
                  <a:schemeClr val="dk2"/>
                </a:solidFill>
              </a:rPr>
            </a:br>
            <a:r>
              <a:rPr lang="en" sz="2400" dirty="0" smtClean="0">
                <a:solidFill>
                  <a:schemeClr val="dk2"/>
                </a:solidFill>
              </a:rPr>
              <a:t/>
            </a:r>
            <a:br>
              <a:rPr lang="en" sz="2400" dirty="0" smtClean="0">
                <a:solidFill>
                  <a:schemeClr val="dk2"/>
                </a:solidFill>
              </a:rPr>
            </a:br>
            <a:r>
              <a:rPr lang="en" sz="2400" dirty="0" smtClean="0">
                <a:solidFill>
                  <a:schemeClr val="dk2"/>
                </a:solidFill>
              </a:rPr>
              <a:t>都 (dōu) = all, both</a:t>
            </a:r>
            <a:r>
              <a:rPr lang="en" sz="2400" smtClean="0">
                <a:solidFill>
                  <a:schemeClr val="dk2"/>
                </a:solidFill>
              </a:rPr>
              <a:t/>
            </a:r>
            <a:br>
              <a:rPr lang="en" sz="2400" smtClean="0">
                <a:solidFill>
                  <a:schemeClr val="dk2"/>
                </a:solidFill>
              </a:rPr>
            </a:br>
            <a:r>
              <a:rPr lang="en" sz="2400" smtClean="0">
                <a:solidFill>
                  <a:schemeClr val="dk2"/>
                </a:solidFill>
              </a:rPr>
              <a:t/>
            </a:r>
            <a:br>
              <a:rPr lang="en" sz="2400" smtClean="0">
                <a:solidFill>
                  <a:schemeClr val="dk2"/>
                </a:solidFill>
              </a:rPr>
            </a:br>
            <a:r>
              <a:rPr lang="en" sz="2400" smtClean="0">
                <a:solidFill>
                  <a:schemeClr val="dk2"/>
                </a:solidFill>
              </a:rPr>
              <a:t>也 </a:t>
            </a:r>
            <a:r>
              <a:rPr lang="en" sz="2400" dirty="0" smtClean="0">
                <a:solidFill>
                  <a:schemeClr val="dk2"/>
                </a:solidFill>
              </a:rPr>
              <a:t>(yě) </a:t>
            </a:r>
            <a:r>
              <a:rPr lang="en-US" sz="2400" dirty="0" smtClean="0">
                <a:solidFill>
                  <a:schemeClr val="dk2"/>
                </a:solidFill>
              </a:rPr>
              <a:t>= also, too</a:t>
            </a:r>
            <a:endParaRPr sz="2400" dirty="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7"/>
          <p:cNvSpPr txBox="1">
            <a:spLocks noGrp="1"/>
          </p:cNvSpPr>
          <p:nvPr>
            <p:ph type="title"/>
          </p:nvPr>
        </p:nvSpPr>
        <p:spPr>
          <a:xfrm>
            <a:off x="332325" y="688675"/>
            <a:ext cx="8198400" cy="353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 sz="2400" dirty="0" smtClean="0">
                <a:solidFill>
                  <a:schemeClr val="dk2"/>
                </a:solidFill>
              </a:rPr>
              <a:t>When </a:t>
            </a:r>
            <a:r>
              <a:rPr lang="en" sz="2400" dirty="0">
                <a:solidFill>
                  <a:schemeClr val="dk2"/>
                </a:solidFill>
              </a:rPr>
              <a:t>calling attention to similarities between multiple things, you want to use 也 (yě) first, followed by 都 (dōu), to express that these multiple things have something in common.</a:t>
            </a:r>
            <a:br>
              <a:rPr lang="en" sz="2400" dirty="0">
                <a:solidFill>
                  <a:schemeClr val="dk2"/>
                </a:solidFill>
              </a:rPr>
            </a:br>
            <a:endParaRPr sz="2400" dirty="0">
              <a:solidFill>
                <a:schemeClr val="dk2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 sz="2400" dirty="0">
                <a:solidFill>
                  <a:schemeClr val="dk2"/>
                </a:solidFill>
              </a:rPr>
              <a:t>You usually start by describing one thing, and then using “也都” in a second phrase to emphasize the similarities.</a:t>
            </a:r>
            <a:endParaRPr sz="2400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15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8"/>
          <p:cNvSpPr txBox="1">
            <a:spLocks noGrp="1"/>
          </p:cNvSpPr>
          <p:nvPr>
            <p:ph type="title"/>
          </p:nvPr>
        </p:nvSpPr>
        <p:spPr>
          <a:xfrm>
            <a:off x="304825" y="502075"/>
            <a:ext cx="8550900" cy="10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Positive Form</a:t>
            </a:r>
            <a:endParaRPr/>
          </a:p>
        </p:txBody>
      </p:sp>
      <p:sp>
        <p:nvSpPr>
          <p:cNvPr id="253" name="Google Shape;253;p18"/>
          <p:cNvSpPr txBox="1">
            <a:spLocks noGrp="1"/>
          </p:cNvSpPr>
          <p:nvPr>
            <p:ph type="body" idx="1"/>
          </p:nvPr>
        </p:nvSpPr>
        <p:spPr>
          <a:xfrm>
            <a:off x="307975" y="2039475"/>
            <a:ext cx="8550900" cy="264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Structure:</a:t>
            </a:r>
            <a:endParaRPr b="1"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When using 也 (yě) and 都 (dōu) in the same sentence, remember to put 也 (yě) first:</a:t>
            </a:r>
            <a:br>
              <a:rPr lang="en" dirty="0"/>
            </a:b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b="1" dirty="0"/>
              <a:t>Subj. + 也都 + Predicate</a:t>
            </a:r>
            <a:r>
              <a:rPr lang="en" dirty="0"/>
              <a:t/>
            </a:r>
            <a:br>
              <a:rPr lang="en" dirty="0"/>
            </a:b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The predicate part of the pattern can be a verb or an adjective.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9"/>
          <p:cNvSpPr txBox="1">
            <a:spLocks noGrp="1"/>
          </p:cNvSpPr>
          <p:nvPr>
            <p:ph type="title"/>
          </p:nvPr>
        </p:nvSpPr>
        <p:spPr>
          <a:xfrm>
            <a:off x="304825" y="502075"/>
            <a:ext cx="8550900" cy="10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259" name="Google Shape;259;p19"/>
          <p:cNvSpPr txBox="1">
            <a:spLocks noGrp="1"/>
          </p:cNvSpPr>
          <p:nvPr>
            <p:ph type="body" idx="1"/>
          </p:nvPr>
        </p:nvSpPr>
        <p:spPr>
          <a:xfrm>
            <a:off x="307975" y="2039475"/>
            <a:ext cx="8550900" cy="29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我 很 好 ，我 的 家人 </a:t>
            </a:r>
            <a:r>
              <a:rPr lang="en" b="1" dirty="0"/>
              <a:t>也 都</a:t>
            </a:r>
            <a:r>
              <a:rPr lang="en" dirty="0"/>
              <a:t> 很 好 。Wǒ hěn hǎo, wǒ de jiārén </a:t>
            </a:r>
            <a:r>
              <a:rPr lang="en" b="1" dirty="0"/>
              <a:t>yě dōu</a:t>
            </a:r>
            <a:r>
              <a:rPr lang="en" dirty="0"/>
              <a:t> hěn hǎo.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dirty="0"/>
              <a:t>I'm good. So is everyone in my family.</a:t>
            </a:r>
            <a:br>
              <a:rPr lang="en" sz="1400" dirty="0"/>
            </a:b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大人 很 喜欢 这个 餐厅 ，孩子 们 </a:t>
            </a:r>
            <a:r>
              <a:rPr lang="en" b="1" dirty="0"/>
              <a:t>也 都</a:t>
            </a:r>
            <a:r>
              <a:rPr lang="en" dirty="0"/>
              <a:t> 喜欢 。Dàren hěn xǐhuan zhège cāntīng, háizi men </a:t>
            </a:r>
            <a:r>
              <a:rPr lang="en" b="1" dirty="0"/>
              <a:t>yě dōu</a:t>
            </a:r>
            <a:r>
              <a:rPr lang="en" dirty="0"/>
              <a:t> xǐhuan.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dirty="0"/>
              <a:t>Adults all like this restaurant, and the children all like it too.</a:t>
            </a:r>
            <a:br>
              <a:rPr lang="en" sz="1400" dirty="0"/>
            </a:b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我的 老板 是 美国 人 ，很 多 客户 </a:t>
            </a:r>
            <a:r>
              <a:rPr lang="en" b="1" dirty="0"/>
              <a:t>也 都</a:t>
            </a:r>
            <a:r>
              <a:rPr lang="en" dirty="0"/>
              <a:t> 是 美国 人 。Wǒ de lǎobǎn shì Měiguó rén, hěn duō kèhù (customers) </a:t>
            </a:r>
            <a:r>
              <a:rPr lang="en" b="1" dirty="0"/>
              <a:t>yě dōu</a:t>
            </a:r>
            <a:r>
              <a:rPr lang="en" dirty="0"/>
              <a:t> shì Měiguó rén.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dirty="0"/>
              <a:t>My boss is American. Many of our customers are also Americans.</a:t>
            </a: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0"/>
          <p:cNvSpPr txBox="1">
            <a:spLocks noGrp="1"/>
          </p:cNvSpPr>
          <p:nvPr>
            <p:ph type="title"/>
          </p:nvPr>
        </p:nvSpPr>
        <p:spPr>
          <a:xfrm>
            <a:off x="304825" y="502075"/>
            <a:ext cx="8550900" cy="10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(Continued)</a:t>
            </a:r>
            <a:endParaRPr/>
          </a:p>
        </p:txBody>
      </p:sp>
      <p:sp>
        <p:nvSpPr>
          <p:cNvPr id="265" name="Google Shape;265;p20"/>
          <p:cNvSpPr txBox="1">
            <a:spLocks noGrp="1"/>
          </p:cNvSpPr>
          <p:nvPr>
            <p:ph type="body" idx="1"/>
          </p:nvPr>
        </p:nvSpPr>
        <p:spPr>
          <a:xfrm>
            <a:off x="307975" y="2039475"/>
            <a:ext cx="8550900" cy="264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他 很 高 ，他 的 两 个 弟弟 </a:t>
            </a:r>
            <a:r>
              <a:rPr lang="en" sz="1500" b="1" dirty="0"/>
              <a:t>也 都</a:t>
            </a:r>
            <a:r>
              <a:rPr lang="en" sz="1500" dirty="0"/>
              <a:t> 比较 高 。Tā hěn gāo, tā de liǎng gè dìdi </a:t>
            </a:r>
            <a:r>
              <a:rPr lang="en" sz="1500" b="1" dirty="0"/>
              <a:t>yě dōu</a:t>
            </a:r>
            <a:r>
              <a:rPr lang="en" sz="1500" dirty="0"/>
              <a:t> hěn gāo.</a:t>
            </a:r>
            <a:endParaRPr sz="1500" dirty="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dirty="0"/>
              <a:t>He's tall. His two younger brothers are also very tall.</a:t>
            </a:r>
            <a:br>
              <a:rPr lang="en" sz="1500" dirty="0"/>
            </a:b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老板 加班 ，你们 </a:t>
            </a:r>
            <a:r>
              <a:rPr lang="en" sz="1500" b="1" dirty="0"/>
              <a:t>也 都</a:t>
            </a:r>
            <a:r>
              <a:rPr lang="en" sz="1500" dirty="0"/>
              <a:t> 要 加班 吗 ？Lǎobǎn jiābān (working late), nǐmen </a:t>
            </a:r>
            <a:r>
              <a:rPr lang="en" sz="1500" b="1" dirty="0"/>
              <a:t>yě dōu</a:t>
            </a:r>
            <a:r>
              <a:rPr lang="en" sz="1500" dirty="0"/>
              <a:t> yào jiābān ma?</a:t>
            </a:r>
            <a:endParaRPr sz="1500" dirty="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dirty="0"/>
              <a:t>The boss is working late. Will you all need to work late too?</a:t>
            </a:r>
            <a:br>
              <a:rPr lang="en" sz="1500" dirty="0"/>
            </a:br>
            <a:endParaRPr sz="1500"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dirty="0"/>
              <a:t>我 今天 很 无聊。 我的 狗 </a:t>
            </a:r>
            <a:r>
              <a:rPr lang="en" sz="1500" b="1" dirty="0"/>
              <a:t>也 都</a:t>
            </a:r>
            <a:r>
              <a:rPr lang="en" sz="1500" dirty="0"/>
              <a:t> 很 无聊。Wǒ jīntiān hěn wúliáo. Wǒ de gǒu </a:t>
            </a:r>
            <a:r>
              <a:rPr lang="en" sz="1500" b="1" dirty="0"/>
              <a:t>yě dōu </a:t>
            </a:r>
            <a:r>
              <a:rPr lang="en" sz="1500" dirty="0"/>
              <a:t>hěn wúliáo.</a:t>
            </a:r>
            <a:endParaRPr sz="1500" dirty="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dirty="0"/>
              <a:t>I'm very bored today. My dog is also very bored.</a:t>
            </a:r>
            <a:endParaRPr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1"/>
          <p:cNvSpPr txBox="1">
            <a:spLocks noGrp="1"/>
          </p:cNvSpPr>
          <p:nvPr>
            <p:ph type="title"/>
          </p:nvPr>
        </p:nvSpPr>
        <p:spPr>
          <a:xfrm>
            <a:off x="304825" y="502075"/>
            <a:ext cx="8550900" cy="10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Negative Form</a:t>
            </a:r>
            <a:endParaRPr/>
          </a:p>
        </p:txBody>
      </p:sp>
      <p:sp>
        <p:nvSpPr>
          <p:cNvPr id="271" name="Google Shape;271;p21"/>
          <p:cNvSpPr txBox="1">
            <a:spLocks noGrp="1"/>
          </p:cNvSpPr>
          <p:nvPr>
            <p:ph type="body" idx="1"/>
          </p:nvPr>
        </p:nvSpPr>
        <p:spPr>
          <a:xfrm>
            <a:off x="307975" y="2039475"/>
            <a:ext cx="8550900" cy="264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Structure:</a:t>
            </a:r>
            <a:endParaRPr b="1" dirty="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If you're using 不 (bù) or 没 (méi) with 也都 (yě dōu) in the same sentence, remember to put 不 (bù) or 没(méi) </a:t>
            </a:r>
            <a:r>
              <a:rPr lang="en" u="sng" dirty="0"/>
              <a:t>after</a:t>
            </a:r>
            <a:r>
              <a:rPr lang="en" dirty="0"/>
              <a:t> 也都 (yě dōu):</a:t>
            </a:r>
            <a:br>
              <a:rPr lang="en" dirty="0"/>
            </a:b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b="1" dirty="0"/>
              <a:t>Subj. + 也都 + 不 / 没 + Predicate</a:t>
            </a:r>
            <a:r>
              <a:rPr lang="en" dirty="0"/>
              <a:t/>
            </a:r>
            <a:br>
              <a:rPr lang="en" dirty="0"/>
            </a:b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2"/>
          <p:cNvSpPr txBox="1">
            <a:spLocks noGrp="1"/>
          </p:cNvSpPr>
          <p:nvPr>
            <p:ph type="title"/>
          </p:nvPr>
        </p:nvSpPr>
        <p:spPr>
          <a:xfrm>
            <a:off x="304825" y="502075"/>
            <a:ext cx="8550900" cy="10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Using 也都 (yě dōu) + 不 (bù)  </a:t>
            </a:r>
            <a:endParaRPr/>
          </a:p>
        </p:txBody>
      </p:sp>
      <p:sp>
        <p:nvSpPr>
          <p:cNvPr id="277" name="Google Shape;277;p22"/>
          <p:cNvSpPr txBox="1">
            <a:spLocks noGrp="1"/>
          </p:cNvSpPr>
          <p:nvPr>
            <p:ph type="body" idx="1"/>
          </p:nvPr>
        </p:nvSpPr>
        <p:spPr>
          <a:xfrm>
            <a:off x="307975" y="2039475"/>
            <a:ext cx="8550900" cy="29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这些 东西 不 贵 ，那些 东西 </a:t>
            </a:r>
            <a:r>
              <a:rPr lang="en" b="1" dirty="0"/>
              <a:t>也 都</a:t>
            </a:r>
            <a:r>
              <a:rPr lang="en" dirty="0"/>
              <a:t> </a:t>
            </a:r>
            <a:r>
              <a:rPr lang="en" u="sng" dirty="0"/>
              <a:t>不</a:t>
            </a:r>
            <a:r>
              <a:rPr lang="en" dirty="0"/>
              <a:t> 贵 。Zhèxiē dōngxī bù guì, nàxiē dōngxī </a:t>
            </a:r>
            <a:r>
              <a:rPr lang="en" b="1" dirty="0"/>
              <a:t>yě dōu</a:t>
            </a:r>
            <a:r>
              <a:rPr lang="en" dirty="0"/>
              <a:t> </a:t>
            </a:r>
            <a:r>
              <a:rPr lang="en" u="sng" dirty="0"/>
              <a:t>bù</a:t>
            </a:r>
            <a:r>
              <a:rPr lang="en" dirty="0"/>
              <a:t> guì.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dirty="0"/>
              <a:t>These things are not expensive. Those things aren't expensive, either.</a:t>
            </a:r>
            <a:br>
              <a:rPr lang="en" sz="1400" dirty="0"/>
            </a:b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我 不 喜欢 蝙蝠侠 ，我 的 朋友 </a:t>
            </a:r>
            <a:r>
              <a:rPr lang="en" b="1" dirty="0"/>
              <a:t>也 都</a:t>
            </a:r>
            <a:r>
              <a:rPr lang="en" dirty="0"/>
              <a:t> </a:t>
            </a:r>
            <a:r>
              <a:rPr lang="en" u="sng" dirty="0"/>
              <a:t>不</a:t>
            </a:r>
            <a:r>
              <a:rPr lang="en" dirty="0"/>
              <a:t> 喜欢 他 。Wǒ bù xǐhuan Biānfú-xiá (Batman), wǒ de péngyou </a:t>
            </a:r>
            <a:r>
              <a:rPr lang="en" b="1" dirty="0"/>
              <a:t>yě dōu</a:t>
            </a:r>
            <a:r>
              <a:rPr lang="en" dirty="0"/>
              <a:t> </a:t>
            </a:r>
            <a:r>
              <a:rPr lang="en" u="sng" dirty="0"/>
              <a:t>bù</a:t>
            </a:r>
            <a:r>
              <a:rPr lang="en" dirty="0"/>
              <a:t> xǐhuan tā.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400" dirty="0"/>
              <a:t>I don't like Batman. My friends don't like him, either.</a:t>
            </a:r>
            <a:br>
              <a:rPr lang="en" sz="1400" dirty="0"/>
            </a:b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dirty="0"/>
              <a:t>因为 天气 很 冷，所以 我 不 舒服。 我的 妈妈 </a:t>
            </a:r>
            <a:r>
              <a:rPr lang="en" sz="1400" b="1" dirty="0"/>
              <a:t>也 都</a:t>
            </a:r>
            <a:r>
              <a:rPr lang="en" sz="1400" dirty="0"/>
              <a:t> </a:t>
            </a:r>
            <a:r>
              <a:rPr lang="en" sz="1400" u="sng" dirty="0"/>
              <a:t>不</a:t>
            </a:r>
            <a:r>
              <a:rPr lang="en" sz="1400" dirty="0"/>
              <a:t> 舒服。Yīnwèi tiānqì hěn lěng, suǒyǐ wǒ bú shūfú. Wǒ de māmā </a:t>
            </a:r>
            <a:r>
              <a:rPr lang="en" sz="1400" b="1" dirty="0"/>
              <a:t>yě dōu</a:t>
            </a:r>
            <a:r>
              <a:rPr lang="en" sz="1400" dirty="0"/>
              <a:t> </a:t>
            </a:r>
            <a:r>
              <a:rPr lang="en" sz="1400" u="sng" dirty="0"/>
              <a:t>bú</a:t>
            </a:r>
            <a:r>
              <a:rPr lang="en" sz="1400" dirty="0"/>
              <a:t> shūfú.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Because the weather is cold, therefore I'm not comfortable. My mom is not comfortable either.</a:t>
            </a:r>
            <a:r>
              <a:rPr lang="en" sz="1400" dirty="0"/>
              <a:t/>
            </a:r>
            <a:br>
              <a:rPr lang="en" sz="1400" dirty="0"/>
            </a:b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3"/>
          <p:cNvSpPr txBox="1">
            <a:spLocks noGrp="1"/>
          </p:cNvSpPr>
          <p:nvPr>
            <p:ph type="title"/>
          </p:nvPr>
        </p:nvSpPr>
        <p:spPr>
          <a:xfrm>
            <a:off x="304825" y="502075"/>
            <a:ext cx="8550900" cy="100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Using 也都 (yě dōu) + 没 (méi) </a:t>
            </a:r>
            <a:endParaRPr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“méi” is used when the word “have” is in the sentence.</a:t>
            </a:r>
            <a:endParaRPr/>
          </a:p>
        </p:txBody>
      </p:sp>
      <p:sp>
        <p:nvSpPr>
          <p:cNvPr id="283" name="Google Shape;283;p23"/>
          <p:cNvSpPr txBox="1">
            <a:spLocks noGrp="1"/>
          </p:cNvSpPr>
          <p:nvPr>
            <p:ph type="body" idx="1"/>
          </p:nvPr>
        </p:nvSpPr>
        <p:spPr>
          <a:xfrm>
            <a:off x="307975" y="2039475"/>
            <a:ext cx="8550900" cy="29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我 没有 车。 但是，我的 哥哥 </a:t>
            </a:r>
            <a:r>
              <a:rPr lang="en" b="1" dirty="0"/>
              <a:t>也 都</a:t>
            </a:r>
            <a:r>
              <a:rPr lang="en" dirty="0"/>
              <a:t> </a:t>
            </a:r>
            <a:r>
              <a:rPr lang="en" u="sng" dirty="0"/>
              <a:t>没</a:t>
            </a:r>
            <a:r>
              <a:rPr lang="en" dirty="0"/>
              <a:t>有 车。Wǒ méiyǒu chē. Dànshì, wǒ de gēgē </a:t>
            </a:r>
            <a:r>
              <a:rPr lang="en" b="1" dirty="0"/>
              <a:t>yě dōu</a:t>
            </a:r>
            <a:r>
              <a:rPr lang="en" dirty="0"/>
              <a:t> </a:t>
            </a:r>
            <a:r>
              <a:rPr lang="en" u="sng" dirty="0"/>
              <a:t>méi</a:t>
            </a:r>
            <a:r>
              <a:rPr lang="en" dirty="0"/>
              <a:t>yǒu chē.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dirty="0"/>
              <a:t>I don't have a car. But, my older brother also does not have a car.</a:t>
            </a:r>
            <a:br>
              <a:rPr lang="en" sz="1400" dirty="0"/>
            </a:b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我 没 去 过 中国 ，我 的 家人 </a:t>
            </a:r>
            <a:r>
              <a:rPr lang="en" b="1" dirty="0"/>
              <a:t>也 都</a:t>
            </a:r>
            <a:r>
              <a:rPr lang="en" dirty="0"/>
              <a:t> </a:t>
            </a:r>
            <a:r>
              <a:rPr lang="en" u="sng" dirty="0"/>
              <a:t>没</a:t>
            </a:r>
            <a:r>
              <a:rPr lang="en" dirty="0"/>
              <a:t> 去 过 。Wǒ méi qù guo Zhōngguó, wǒ de jiārén </a:t>
            </a:r>
            <a:r>
              <a:rPr lang="en" b="1" dirty="0"/>
              <a:t>yě dōu</a:t>
            </a:r>
            <a:r>
              <a:rPr lang="en" dirty="0"/>
              <a:t> </a:t>
            </a:r>
            <a:r>
              <a:rPr lang="en" u="sng" dirty="0"/>
              <a:t>méi</a:t>
            </a:r>
            <a:r>
              <a:rPr lang="en" dirty="0"/>
              <a:t> qù guo.</a:t>
            </a:r>
            <a:endParaRPr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400" dirty="0"/>
              <a:t>I have never been to China. My family has never been there, either.</a:t>
            </a:r>
            <a:r>
              <a:rPr lang="en" dirty="0"/>
              <a:t/>
            </a:r>
            <a:br>
              <a:rPr lang="en" dirty="0"/>
            </a:b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我们 </a:t>
            </a:r>
            <a:r>
              <a:rPr lang="en" b="1" dirty="0"/>
              <a:t>也 都</a:t>
            </a:r>
            <a:r>
              <a:rPr lang="en" dirty="0"/>
              <a:t> </a:t>
            </a:r>
            <a:r>
              <a:rPr lang="en" u="sng" dirty="0"/>
              <a:t>没</a:t>
            </a:r>
            <a:r>
              <a:rPr lang="en" dirty="0"/>
              <a:t> 吃饭 ，一起 去 </a:t>
            </a:r>
            <a:r>
              <a:rPr lang="en"/>
              <a:t>吧 </a:t>
            </a:r>
            <a:r>
              <a:rPr lang="en" smtClean="0"/>
              <a:t>！ Wǒmen </a:t>
            </a:r>
            <a:r>
              <a:rPr lang="en" b="1" dirty="0"/>
              <a:t>yě dōu</a:t>
            </a:r>
            <a:r>
              <a:rPr lang="en" dirty="0"/>
              <a:t> </a:t>
            </a:r>
            <a:r>
              <a:rPr lang="en" u="sng" dirty="0"/>
              <a:t>méi</a:t>
            </a:r>
            <a:r>
              <a:rPr lang="en" dirty="0"/>
              <a:t> chīfàn, yīqǐ (together) qù ba!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dirty="0"/>
              <a:t>We all haven't eaten either. Let's go together!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323</Words>
  <Application>Microsoft Office PowerPoint</Application>
  <PresentationFormat>On-screen Show (16:9)</PresentationFormat>
  <Paragraphs>42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Roboto</vt:lpstr>
      <vt:lpstr>Material</vt:lpstr>
      <vt:lpstr>Using 也 (yě) &amp; 都 (dōu) together</vt:lpstr>
      <vt:lpstr>Review  都 (dōu) = all, both  也 (yě) = also, too</vt:lpstr>
      <vt:lpstr>When calling attention to similarities between multiple things, you want to use 也 (yě) first, followed by 都 (dōu), to express that these multiple things have something in common.  You usually start by describing one thing, and then using “也都” in a second phrase to emphasize the similarities.</vt:lpstr>
      <vt:lpstr>Positive Form</vt:lpstr>
      <vt:lpstr>Examples</vt:lpstr>
      <vt:lpstr>Examples (Continued)</vt:lpstr>
      <vt:lpstr>Negative Form</vt:lpstr>
      <vt:lpstr>Examples Using 也都 (yě dōu) + 不 (bù)  </vt:lpstr>
      <vt:lpstr>Examples Using 也都 (yě dōu) + 没 (méi)  “méi” is used when the word “have” is in the sentence.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也 (yě) &amp; 都 (dōu) together</dc:title>
  <cp:lastModifiedBy>Queena Roquemore</cp:lastModifiedBy>
  <cp:revision>3</cp:revision>
  <dcterms:modified xsi:type="dcterms:W3CDTF">2020-03-15T17:33:34Z</dcterms:modified>
</cp:coreProperties>
</file>