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72" r:id="rId7"/>
    <p:sldId id="261" r:id="rId8"/>
    <p:sldId id="271" r:id="rId9"/>
    <p:sldId id="269" r:id="rId10"/>
    <p:sldId id="268" r:id="rId11"/>
    <p:sldId id="267" r:id="rId12"/>
    <p:sldId id="270" r:id="rId13"/>
    <p:sldId id="276" r:id="rId14"/>
    <p:sldId id="273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6" r:id="rId24"/>
    <p:sldId id="283" r:id="rId25"/>
    <p:sldId id="287" r:id="rId26"/>
    <p:sldId id="284" r:id="rId27"/>
    <p:sldId id="288" r:id="rId28"/>
    <p:sldId id="291" r:id="rId29"/>
    <p:sldId id="290" r:id="rId30"/>
    <p:sldId id="292" r:id="rId31"/>
    <p:sldId id="285" r:id="rId32"/>
    <p:sldId id="289" r:id="rId33"/>
    <p:sldId id="297" r:id="rId34"/>
    <p:sldId id="293" r:id="rId35"/>
    <p:sldId id="294" r:id="rId36"/>
    <p:sldId id="296" r:id="rId37"/>
    <p:sldId id="298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633B8-9760-4AD9-AC9E-C34C73FDF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F3DFB-557E-4277-B86B-7E85E1F56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69002-4DDE-4F3C-80EF-5FDA65B5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51E0-2533-4CF2-BB75-9C74299F677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2D0A39-7C73-4FCB-8E35-256EB74FC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1505C-8A48-4520-88AF-A17D58589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9B7-474C-4B4B-BFA1-5B05D121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51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11A8C-6C52-4E82-8849-B6C52B914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E08D9-1664-4A79-B531-F401BC876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17187-3EA6-434A-9468-541475965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51E0-2533-4CF2-BB75-9C74299F677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A4AD2-C12F-4607-B5CD-EB1516A20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91FBA-8039-4A91-9E33-A8E79F23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9B7-474C-4B4B-BFA1-5B05D121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1C8720-7B04-4BEE-AEF6-7D96A9064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CF77A-6F21-4B9D-B483-3A09E688F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4DF36-66D6-4D3B-B863-04BB22E7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51E0-2533-4CF2-BB75-9C74299F677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981D5-1868-4EA4-8779-911C13AD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2B716-0D44-4301-9E89-2858C2C7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9B7-474C-4B4B-BFA1-5B05D121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5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E86D5-5ADF-412E-8A40-E36EAD0DC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315B3-49B9-4146-9B32-B1B94D52C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F10B8-4E14-4068-9BD4-F16CE29D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51E0-2533-4CF2-BB75-9C74299F677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4CD9A-956F-4F8C-95E5-9A0FB31CD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BC610-B41E-4651-843E-14ABA17B6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9B7-474C-4B4B-BFA1-5B05D121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3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7D50F-A182-4A33-B92C-F43132C4E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80582-5D3D-4F0B-9C0A-AA74040C0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B066D-167F-448F-B1B6-3E9005B3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51E0-2533-4CF2-BB75-9C74299F677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AC264-41EA-4708-982E-13F88EE1A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7FF0-2504-4D04-BA0D-3446F6A3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9B7-474C-4B4B-BFA1-5B05D121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3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39C53-87C4-42A3-92AA-B8776B63F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D8BBF-AFDE-43AA-979D-8A322A5C1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02679-4212-4A57-B763-530E3AB1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4339EA-3E96-4543-845E-000BB6782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51E0-2533-4CF2-BB75-9C74299F677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16085-79A4-4A14-816A-588265D2F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81703-5AB2-4020-B6D8-E9158ED06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9B7-474C-4B4B-BFA1-5B05D121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1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61A8F-F2AF-4570-9A68-9DFB2D40E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8E1B3-B6E7-4F87-A42C-A36BA8C0E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59E05-0166-489B-B21B-487E0DEA3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5DD3C-6898-4A95-8043-7C39F91B5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FE796A-CD55-4C6A-BEA7-A6BC0D9AF8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76BB49-6B85-42B9-B094-A6B5C7D9E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51E0-2533-4CF2-BB75-9C74299F677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4FD3F2-9FF5-445E-BCB4-F430883C4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C59FE3-019D-401F-9A80-A28C4938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9B7-474C-4B4B-BFA1-5B05D121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3A3F3-1AE8-4F2E-8EE1-1B35A36B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84C2BF-AB46-4BE9-A715-EEB06403F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51E0-2533-4CF2-BB75-9C74299F677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86718-ECAE-48DF-8BA8-8491F2FED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86534-B654-4B1B-9FE0-B194DAE9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9B7-474C-4B4B-BFA1-5B05D121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5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E2B17C-B415-4ED2-8399-EB91D7BB1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51E0-2533-4CF2-BB75-9C74299F677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8737C6-FFF3-4B6D-A15C-B5FEB004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545E88-8688-4A68-A507-AA8226DEB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9B7-474C-4B4B-BFA1-5B05D121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7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9AD1-0B60-4027-9CE9-F10F3B133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DC965-F5B5-4438-81A5-CF221D31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FEE904-5194-4C3A-9E53-5CFEB7BCF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14622-FA30-4F2F-BA85-49DC2CE17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51E0-2533-4CF2-BB75-9C74299F677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D0E31-D001-4910-BE36-63F3165AA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BA89C-30B5-4728-90D4-A1AAF6E53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9B7-474C-4B4B-BFA1-5B05D121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6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8ED0-0335-47CB-ACC7-C1F1B1E46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E987A9-2A44-498C-B68F-1E8AE0295B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32E6F4-D2A2-475D-B63F-296DA01EE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CDCDB-FA68-4CB1-893B-1C7D2A9A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51E0-2533-4CF2-BB75-9C74299F677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6A16E-2AE5-4CDB-992A-122C789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1C8F9-03A1-4B2C-B7BA-77F25ED1A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989B7-474C-4B4B-BFA1-5B05D121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65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254ECC-D077-49CA-9BF9-6626F1AA0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F3FE4-6719-43D3-BDBA-FF9C95998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1B468-BF3F-4832-90A9-27F9F42A0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251E0-2533-4CF2-BB75-9C74299F677A}" type="datetimeFigureOut">
              <a:rPr lang="en-US" smtClean="0"/>
              <a:t>9/7/2018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4A530-9E88-44AE-B2D9-85C5166C2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5321E-3912-4B60-96DD-D111194EC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989B7-474C-4B4B-BFA1-5B05D121E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3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8135C-464D-4448-918B-4696C73964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Georgia as a colony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322EF-372C-4A53-BD2B-4AD7C3C53E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SS8H2 Analyze the colonial period of Georgia’s history.</a:t>
            </a:r>
          </a:p>
        </p:txBody>
      </p:sp>
    </p:spTree>
    <p:extLst>
      <p:ext uri="{BB962C8B-B14F-4D97-AF65-F5344CB8AC3E}">
        <p14:creationId xmlns:p14="http://schemas.microsoft.com/office/powerpoint/2010/main" val="3949763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18D8B-AB98-4CD0-8C1C-503E6FCA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B97B8-D5AC-4480-B343-ADB335316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7EE03-6A7E-44FD-9E18-C8FFE63E7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4" y="226589"/>
            <a:ext cx="4905565" cy="640482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A map of the Province of Georgia, 1732â1777">
            <a:extLst>
              <a:ext uri="{FF2B5EF4-FFF2-40B4-BE49-F238E27FC236}">
                <a16:creationId xmlns:a16="http://schemas.microsoft.com/office/drawing/2014/main" id="{9919AD65-D2AB-4337-A64D-54CECBCF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69" y="516082"/>
            <a:ext cx="5559002" cy="58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5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880A9-71C1-4A60-A5ED-54D3C80D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of 1732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4D8E8-0F7C-4110-855C-C534B4CAE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charter of 1732 outlined the 3 reasons for settling Georgia</a:t>
            </a:r>
          </a:p>
          <a:p>
            <a:pPr lvl="1"/>
            <a:r>
              <a:rPr lang="en-US" u="sng" dirty="0"/>
              <a:t>Philanthropy (Charity)</a:t>
            </a:r>
          </a:p>
          <a:p>
            <a:pPr lvl="2"/>
            <a:r>
              <a:rPr lang="en-US" dirty="0"/>
              <a:t>50 acres of land given freely (500 if you paid your own passage), and 1 year’s supply of food, seed and agricultural supplies </a:t>
            </a:r>
          </a:p>
          <a:p>
            <a:pPr lvl="1"/>
            <a:r>
              <a:rPr lang="en-US" u="sng" dirty="0"/>
              <a:t>Economics</a:t>
            </a:r>
          </a:p>
          <a:p>
            <a:pPr lvl="2"/>
            <a:r>
              <a:rPr lang="en-US" dirty="0"/>
              <a:t>Mercantilism- specifically W.R.I.S.T. crops</a:t>
            </a:r>
          </a:p>
          <a:p>
            <a:pPr lvl="3"/>
            <a:r>
              <a:rPr lang="en-US" b="1" u="sng" dirty="0"/>
              <a:t>W</a:t>
            </a:r>
            <a:r>
              <a:rPr lang="en-US" dirty="0"/>
              <a:t>ine, </a:t>
            </a:r>
            <a:r>
              <a:rPr lang="en-US" b="1" u="sng" dirty="0"/>
              <a:t>R</a:t>
            </a:r>
            <a:r>
              <a:rPr lang="en-US" dirty="0"/>
              <a:t>ice, </a:t>
            </a:r>
            <a:r>
              <a:rPr lang="en-US" b="1" u="sng" dirty="0"/>
              <a:t>I</a:t>
            </a:r>
            <a:r>
              <a:rPr lang="en-US" dirty="0"/>
              <a:t>ndigo, </a:t>
            </a:r>
            <a:r>
              <a:rPr lang="en-US" b="1" u="sng" dirty="0"/>
              <a:t>S</a:t>
            </a:r>
            <a:r>
              <a:rPr lang="en-US" dirty="0"/>
              <a:t>ilk, and </a:t>
            </a:r>
            <a:r>
              <a:rPr lang="en-US" b="1" u="sng" dirty="0"/>
              <a:t>T</a:t>
            </a:r>
            <a:r>
              <a:rPr lang="en-US" dirty="0"/>
              <a:t>obacco </a:t>
            </a:r>
          </a:p>
          <a:p>
            <a:pPr lvl="1"/>
            <a:r>
              <a:rPr lang="en-US" u="sng" dirty="0"/>
              <a:t>Defense</a:t>
            </a:r>
          </a:p>
          <a:p>
            <a:pPr lvl="2"/>
            <a:r>
              <a:rPr lang="en-US" dirty="0"/>
              <a:t>Georgia was created as a buffer colony to protect South Carolina (very profitable colony) from Spanish Florida </a:t>
            </a:r>
          </a:p>
        </p:txBody>
      </p:sp>
    </p:spTree>
    <p:extLst>
      <p:ext uri="{BB962C8B-B14F-4D97-AF65-F5344CB8AC3E}">
        <p14:creationId xmlns:p14="http://schemas.microsoft.com/office/powerpoint/2010/main" val="4247627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ACDBE-18A8-4DEC-988D-C5223922E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of 1732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F4B1D4-D7E7-4636-BA77-D752121A4F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Trustees couldn’t: </a:t>
            </a:r>
          </a:p>
          <a:p>
            <a:pPr lvl="1"/>
            <a:r>
              <a:rPr lang="en-US" dirty="0"/>
              <a:t>Own land, hold office or be paid (for being a Trustee)</a:t>
            </a:r>
          </a:p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Colonists had to defend the colony</a:t>
            </a:r>
          </a:p>
          <a:p>
            <a:r>
              <a:rPr lang="en-US" dirty="0"/>
              <a:t>Things banned:</a:t>
            </a:r>
          </a:p>
          <a:p>
            <a:pPr lvl="1"/>
            <a:r>
              <a:rPr lang="en-US" dirty="0"/>
              <a:t>Selling/ buying land</a:t>
            </a:r>
          </a:p>
          <a:p>
            <a:pPr lvl="1"/>
            <a:r>
              <a:rPr lang="en-US" dirty="0"/>
              <a:t>Rum (hard alcohol) &amp; Liquor dealers</a:t>
            </a:r>
          </a:p>
          <a:p>
            <a:pPr lvl="1"/>
            <a:r>
              <a:rPr lang="en-US" dirty="0"/>
              <a:t>Slavery</a:t>
            </a:r>
          </a:p>
          <a:p>
            <a:pPr lvl="1"/>
            <a:r>
              <a:rPr lang="en-US" dirty="0"/>
              <a:t>Catholics</a:t>
            </a:r>
          </a:p>
          <a:p>
            <a:pPr lvl="1"/>
            <a:r>
              <a:rPr lang="en-US" dirty="0"/>
              <a:t>Lawyers (according to some historians)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68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F1E95-CCD6-4B26-84F3-E8F33CD23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SS8H2 Analyze the colonial period of Georgia’s history.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A0480-2D2F-4ED5-B117-3AFB5F22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b. Analyze the relationship between James Oglethorpe, </a:t>
            </a:r>
            <a:r>
              <a:rPr lang="en-US" dirty="0" err="1"/>
              <a:t>Tomochichi</a:t>
            </a:r>
            <a:r>
              <a:rPr lang="en-US" dirty="0"/>
              <a:t>, and Mary Musgrove in establishing the city of Savannah at Yamacraw Bluff.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747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DB4EA-C5E8-4EDC-9E4D-C613DAA7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Tomochichi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63A2-A944-421A-95E8-AE48A4F20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42529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Chief of the Yamacraw Indians</a:t>
            </a:r>
          </a:p>
          <a:p>
            <a:pPr lvl="1"/>
            <a:r>
              <a:rPr lang="en-US" dirty="0"/>
              <a:t>Created from Creek &amp; Yamasee Indians in 1728</a:t>
            </a:r>
          </a:p>
          <a:p>
            <a:pPr lvl="1"/>
            <a:endParaRPr lang="en-US" dirty="0"/>
          </a:p>
          <a:p>
            <a:r>
              <a:rPr lang="en-US" dirty="0"/>
              <a:t>Allowed Oglethorpe to settle on Yamacraw Bluff (future home of Savannah)</a:t>
            </a:r>
          </a:p>
          <a:p>
            <a:r>
              <a:rPr lang="en-US" dirty="0"/>
              <a:t>Helped advise him on Indian affairs &amp; relations with the Spanish </a:t>
            </a:r>
          </a:p>
          <a:p>
            <a:r>
              <a:rPr lang="en-US" dirty="0"/>
              <a:t>Developed a strong friendship with Oglethorpe the rest of his life</a:t>
            </a:r>
          </a:p>
        </p:txBody>
      </p:sp>
      <p:pic>
        <p:nvPicPr>
          <p:cNvPr id="4" name="Content Placeholder 4" descr="Tomochichi .jpg">
            <a:extLst>
              <a:ext uri="{FF2B5EF4-FFF2-40B4-BE49-F238E27FC236}">
                <a16:creationId xmlns:a16="http://schemas.microsoft.com/office/drawing/2014/main" id="{81C428D2-0D76-460F-8A80-880A2C9E5595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6504" y="927724"/>
            <a:ext cx="3562423" cy="50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10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A461-2258-4033-A875-6279909F3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A0DCA-F63A-4411-AF9D-87F8E8AF0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Image result for tomochichi and nephew">
            <a:extLst>
              <a:ext uri="{FF2B5EF4-FFF2-40B4-BE49-F238E27FC236}">
                <a16:creationId xmlns:a16="http://schemas.microsoft.com/office/drawing/2014/main" id="{1CF7EFE1-4323-45BE-B392-F1730441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79451"/>
            <a:ext cx="4518503" cy="54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tomochichi and nephew">
            <a:extLst>
              <a:ext uri="{FF2B5EF4-FFF2-40B4-BE49-F238E27FC236}">
                <a16:creationId xmlns:a16="http://schemas.microsoft.com/office/drawing/2014/main" id="{7BE9F360-403A-4CFA-A526-692E68C8D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17" y="1825625"/>
            <a:ext cx="5130583" cy="300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12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0F6A1-87E1-4D27-8604-C9DAAE71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Mary Musgrove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1215-64DA-4F68-99A8-4D0F2B880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64890" cy="4351338"/>
          </a:xfrm>
        </p:spPr>
        <p:txBody>
          <a:bodyPr/>
          <a:lstStyle/>
          <a:p>
            <a:r>
              <a:rPr lang="en-US" dirty="0"/>
              <a:t>Half Creek/ half English</a:t>
            </a:r>
          </a:p>
          <a:p>
            <a:r>
              <a:rPr lang="en-US" dirty="0"/>
              <a:t>Could speak both languages &amp; understood both cultures</a:t>
            </a:r>
          </a:p>
          <a:p>
            <a:r>
              <a:rPr lang="en-US" dirty="0"/>
              <a:t>Was </a:t>
            </a:r>
            <a:r>
              <a:rPr lang="en-US" b="1" u="sng" dirty="0"/>
              <a:t>KEY</a:t>
            </a:r>
            <a:r>
              <a:rPr lang="en-US" dirty="0"/>
              <a:t> in Georgia’s success</a:t>
            </a:r>
          </a:p>
          <a:p>
            <a:r>
              <a:rPr lang="en-US" dirty="0"/>
              <a:t>She acted as a negotiator, mediator and interpreter for Oglethorpe from 1733-1743</a:t>
            </a:r>
          </a:p>
          <a:p>
            <a:r>
              <a:rPr lang="en-US" dirty="0"/>
              <a:t>Taught Oglethorpe:</a:t>
            </a:r>
          </a:p>
          <a:p>
            <a:pPr lvl="1"/>
            <a:r>
              <a:rPr lang="en-US" dirty="0"/>
              <a:t>How to trade fairly</a:t>
            </a:r>
          </a:p>
          <a:p>
            <a:pPr lvl="1"/>
            <a:r>
              <a:rPr lang="en-US" dirty="0"/>
              <a:t>Assisted them in opening several trading posts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0E18D-D26E-4539-ADE0-77F9858B0F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r="5154" b="6866"/>
          <a:stretch/>
        </p:blipFill>
        <p:spPr>
          <a:xfrm>
            <a:off x="7503090" y="681037"/>
            <a:ext cx="4341370" cy="547644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21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AC42C-A4C0-4577-B58A-5F42A8522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EA1E0-C278-402F-A4E2-0733EE9242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4C144-F997-4BED-918F-CEE3028B1B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6" t="2471" r="3792" b="4871"/>
          <a:stretch/>
        </p:blipFill>
        <p:spPr>
          <a:xfrm>
            <a:off x="2936542" y="951931"/>
            <a:ext cx="6318915" cy="495413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712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B4921-0394-44EB-919A-D0265C35D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Savannah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0ACE2-F350-4207-A67A-3B86F4FBC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424814" cy="4351338"/>
          </a:xfrm>
        </p:spPr>
        <p:txBody>
          <a:bodyPr/>
          <a:lstStyle/>
          <a:p>
            <a:r>
              <a:rPr lang="en-US" dirty="0"/>
              <a:t>The first settlement established in Georgia in 1733</a:t>
            </a:r>
          </a:p>
          <a:p>
            <a:r>
              <a:rPr lang="en-US" dirty="0"/>
              <a:t>Savannah was the first pre-planned city </a:t>
            </a:r>
          </a:p>
          <a:p>
            <a:pPr lvl="1"/>
            <a:r>
              <a:rPr lang="en-US" dirty="0"/>
              <a:t>Designed by Oglethorpe</a:t>
            </a:r>
          </a:p>
          <a:p>
            <a:r>
              <a:rPr lang="en-US" dirty="0"/>
              <a:t>Each neighborhood, square, and garden lot was of equal size.</a:t>
            </a:r>
          </a:p>
          <a:p>
            <a:pPr lvl="1"/>
            <a:r>
              <a:rPr lang="en-US" dirty="0"/>
              <a:t>This design allowed for fair land distribution</a:t>
            </a:r>
          </a:p>
        </p:txBody>
      </p:sp>
      <p:pic>
        <p:nvPicPr>
          <p:cNvPr id="4" name="Content Placeholder 6" descr="Present Day Savannah.jpg">
            <a:extLst>
              <a:ext uri="{FF2B5EF4-FFF2-40B4-BE49-F238E27FC236}">
                <a16:creationId xmlns:a16="http://schemas.microsoft.com/office/drawing/2014/main" id="{CABDF243-03A2-43DB-AA1C-09041908D2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3015" y="1275753"/>
            <a:ext cx="5733788" cy="430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9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C452E-90DB-42BB-92EA-7BC33C2EC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9FD1E-38B9-4D89-986B-8D56016D5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6EB7C-18C2-4119-B345-4ACE03E6B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228600"/>
            <a:ext cx="83439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705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ED93-B7AF-47B9-97FE-0665C776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SS8H2 Analyze the colonial period of Georgia’s history.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4D9C-407B-47F7-9B56-34458B660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a. Explain the importance of the Charter of 1732, including the reasons for settlement (philanthropy, economics, and defense). </a:t>
            </a:r>
          </a:p>
          <a:p>
            <a:r>
              <a:rPr lang="en-US" dirty="0"/>
              <a:t>b. Analyze the relationship between James Oglethorpe, </a:t>
            </a:r>
            <a:r>
              <a:rPr lang="en-US" dirty="0" err="1"/>
              <a:t>Tomochichi</a:t>
            </a:r>
            <a:r>
              <a:rPr lang="en-US" dirty="0"/>
              <a:t>, and Mary Musgrove in establishing the city of Savannah at Yamacraw Bluff.   </a:t>
            </a:r>
          </a:p>
          <a:p>
            <a:r>
              <a:rPr lang="en-US" dirty="0"/>
              <a:t>c. Evaluate the role of diverse groups (Jews, </a:t>
            </a:r>
            <a:r>
              <a:rPr lang="en-US" dirty="0" err="1"/>
              <a:t>Salzburgers</a:t>
            </a:r>
            <a:r>
              <a:rPr lang="en-US" dirty="0"/>
              <a:t>, Highland Scots, and Malcontents) in settling Georgia during the Trustee Period.  </a:t>
            </a:r>
          </a:p>
          <a:p>
            <a:r>
              <a:rPr lang="en-US" dirty="0"/>
              <a:t>d. Explain the transition of Georgia into a royal colony with regard to land ownership, slavery, alcohol, and government.   </a:t>
            </a:r>
          </a:p>
          <a:p>
            <a:r>
              <a:rPr lang="en-US" dirty="0"/>
              <a:t>e. Give examples of the kinds of goods and services produced and traded in colonial Georgia</a:t>
            </a:r>
          </a:p>
        </p:txBody>
      </p:sp>
    </p:spTree>
    <p:extLst>
      <p:ext uri="{BB962C8B-B14F-4D97-AF65-F5344CB8AC3E}">
        <p14:creationId xmlns:p14="http://schemas.microsoft.com/office/powerpoint/2010/main" val="39441342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64A65-0641-4853-90C1-B26137F15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8C90B-D6E7-4705-8848-222490ED1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savannah georgia squares">
            <a:extLst>
              <a:ext uri="{FF2B5EF4-FFF2-40B4-BE49-F238E27FC236}">
                <a16:creationId xmlns:a16="http://schemas.microsoft.com/office/drawing/2014/main" id="{224682BF-2B66-4F45-964C-2C24893CB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057" y="330872"/>
            <a:ext cx="6393885" cy="61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50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ECC84-F144-43AB-967B-D03723EF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SS8H2 Analyze the colonial period of Georgia’s history.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416DB-90F6-49BD-B001-BADACA42B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c. Evaluate the role of diverse groups (Jews, </a:t>
            </a:r>
            <a:r>
              <a:rPr lang="en-US" dirty="0" err="1"/>
              <a:t>Salzburgers</a:t>
            </a:r>
            <a:r>
              <a:rPr lang="en-US" dirty="0"/>
              <a:t>, Highland Scots, and Malcontents) in settling Georgia during the Trustee Period.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33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5C09-356D-4AD2-BE32-DBC50454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553E9-4FC0-4394-80E4-2B855EA47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42 Jews arrived in Georgia 5 months after Oglethorpe and his group landed at Yamacraw Bluff</a:t>
            </a:r>
          </a:p>
          <a:p>
            <a:r>
              <a:rPr lang="en-US" dirty="0"/>
              <a:t>Originally banned in the 1732 Charter Oglethorpe made an exception because one of the Jews was a doctor; Dr Samuel Nunes.</a:t>
            </a:r>
          </a:p>
          <a:p>
            <a:pPr lvl="1"/>
            <a:r>
              <a:rPr lang="en-US" dirty="0"/>
              <a:t>The colony lost 20 people including it’s only doctor to yellow fever</a:t>
            </a:r>
          </a:p>
        </p:txBody>
      </p:sp>
    </p:spTree>
    <p:extLst>
      <p:ext uri="{BB962C8B-B14F-4D97-AF65-F5344CB8AC3E}">
        <p14:creationId xmlns:p14="http://schemas.microsoft.com/office/powerpoint/2010/main" val="4206036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4E2D3-F875-4550-8B46-1045F7488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D1B50-8342-4485-A057-01EB85364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mickve israel savannah">
            <a:extLst>
              <a:ext uri="{FF2B5EF4-FFF2-40B4-BE49-F238E27FC236}">
                <a16:creationId xmlns:a16="http://schemas.microsoft.com/office/drawing/2014/main" id="{FC1800FF-1774-4D1E-9981-FB36CDCFA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272"/>
            <a:ext cx="4822504" cy="59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ickve israel savannah">
            <a:extLst>
              <a:ext uri="{FF2B5EF4-FFF2-40B4-BE49-F238E27FC236}">
                <a16:creationId xmlns:a16="http://schemas.microsoft.com/office/drawing/2014/main" id="{52251488-A18F-4FF2-BB9F-A1D406691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657" y="1404503"/>
            <a:ext cx="7230343" cy="40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0130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5C09-356D-4AD2-BE32-DBC50454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Salzburgers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553E9-4FC0-4394-80E4-2B855EA47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German-speaking protestant refugees from present-day Austria.</a:t>
            </a:r>
          </a:p>
          <a:p>
            <a:r>
              <a:rPr lang="en-US" dirty="0"/>
              <a:t>Expelled by a Catholic monarch &amp; allowed to settle by King George II, a German Protestant</a:t>
            </a:r>
          </a:p>
          <a:p>
            <a:r>
              <a:rPr lang="en-US" dirty="0"/>
              <a:t>Would eventually establish New Ebenezer</a:t>
            </a:r>
          </a:p>
          <a:p>
            <a:pPr lvl="1"/>
            <a:r>
              <a:rPr lang="en-US" dirty="0"/>
              <a:t>Only group to have success with silk</a:t>
            </a:r>
          </a:p>
          <a:p>
            <a:r>
              <a:rPr lang="en-US" dirty="0"/>
              <a:t>The </a:t>
            </a:r>
            <a:r>
              <a:rPr lang="en-US" dirty="0" err="1"/>
              <a:t>Salzburgers</a:t>
            </a:r>
            <a:r>
              <a:rPr lang="en-US" dirty="0"/>
              <a:t> were against slavery and remained loyal to the trustees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32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603C9-105C-47A8-9606-971254DF4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ww.georgiaencyclopedia.org/sites/default/files/styles/article-top/public/m-8106.jpg?itok=d7RnQDDw">
            <a:extLst>
              <a:ext uri="{FF2B5EF4-FFF2-40B4-BE49-F238E27FC236}">
                <a16:creationId xmlns:a16="http://schemas.microsoft.com/office/drawing/2014/main" id="{6BD94472-7CFE-4CC5-B7FA-2091594046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5" t="2166" r="25283" b="16906"/>
          <a:stretch/>
        </p:blipFill>
        <p:spPr bwMode="auto">
          <a:xfrm>
            <a:off x="838200" y="365125"/>
            <a:ext cx="2422739" cy="286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4" descr="http://historicaltextarchive.com/salzburger/mother.jpg">
            <a:extLst>
              <a:ext uri="{FF2B5EF4-FFF2-40B4-BE49-F238E27FC236}">
                <a16:creationId xmlns:a16="http://schemas.microsoft.com/office/drawing/2014/main" id="{F13FE4ED-BED9-446E-8CB4-28DCB3952E7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059" y="3429000"/>
            <a:ext cx="1737360" cy="189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historicaltextarchive.com/salzburger/father.jpg">
            <a:extLst>
              <a:ext uri="{FF2B5EF4-FFF2-40B4-BE49-F238E27FC236}">
                <a16:creationId xmlns:a16="http://schemas.microsoft.com/office/drawing/2014/main" id="{D62DFE40-5FE1-4181-BEDE-E696AEEA7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3979" y="3428999"/>
            <a:ext cx="1584677" cy="189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historicaltextarchive.com/salzburger/ebenez.jpg">
            <a:extLst>
              <a:ext uri="{FF2B5EF4-FFF2-40B4-BE49-F238E27FC236}">
                <a16:creationId xmlns:a16="http://schemas.microsoft.com/office/drawing/2014/main" id="{353296FE-B566-447C-A5B3-10602527F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169" y="707493"/>
            <a:ext cx="3962400" cy="544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mstrong.edu/images/history_journal/tannie8.jpg">
            <a:extLst>
              <a:ext uri="{FF2B5EF4-FFF2-40B4-BE49-F238E27FC236}">
                <a16:creationId xmlns:a16="http://schemas.microsoft.com/office/drawing/2014/main" id="{00E4496C-6265-4E0C-B21D-C7F285531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58" y="3428999"/>
            <a:ext cx="3418451" cy="3059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7EC057D-5D70-447E-9DA9-74E24BFB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150" y="534987"/>
            <a:ext cx="34671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531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5C09-356D-4AD2-BE32-DBC50454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Highland Scots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553E9-4FC0-4394-80E4-2B855EA47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Oglethorpe brought the Highland Scots to Georgia because of their reputation as the best soldiers in the world. </a:t>
            </a:r>
          </a:p>
          <a:p>
            <a:r>
              <a:rPr lang="en-US" dirty="0"/>
              <a:t>Given land near abandoned Fort King George and named their settlement Darien. </a:t>
            </a:r>
          </a:p>
          <a:p>
            <a:r>
              <a:rPr lang="en-US" dirty="0"/>
              <a:t>Fought in the Battle of Bloody Marsh - pushed the Spanish back into Florida and ended the Spanish threat.</a:t>
            </a:r>
          </a:p>
          <a:p>
            <a:r>
              <a:rPr lang="en-US" dirty="0"/>
              <a:t>Supported the ban on slavery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895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AB1A-8523-4BD8-832A-1ED7BB52C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7D386-B02B-45BE-A1D7-AA9019ED0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georgiainfo.galileo.usg.edu/gastudiesimages/Highland%20Scots.jpg">
            <a:extLst>
              <a:ext uri="{FF2B5EF4-FFF2-40B4-BE49-F238E27FC236}">
                <a16:creationId xmlns:a16="http://schemas.microsoft.com/office/drawing/2014/main" id="{566DF23C-87DF-4FA8-866D-027D05C05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43" y="2673901"/>
            <a:ext cx="4066903" cy="265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00AD261-6B2C-4B16-B987-FC0697F60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789" y="577175"/>
            <a:ext cx="5534025" cy="57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1201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4E38-7B21-4C93-80A1-A3885449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D66B6-094A-429B-B20D-7BA7BAF1E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starforts.com/gr/kinggeorge/kinggeorge.jpg">
            <a:extLst>
              <a:ext uri="{FF2B5EF4-FFF2-40B4-BE49-F238E27FC236}">
                <a16:creationId xmlns:a16="http://schemas.microsoft.com/office/drawing/2014/main" id="{FE02BF16-D425-4EED-A686-4E75C5F4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tarforts.com/gr/kinggeorge/kinggeorgepaintingthumb.jpg">
            <a:extLst>
              <a:ext uri="{FF2B5EF4-FFF2-40B4-BE49-F238E27FC236}">
                <a16:creationId xmlns:a16="http://schemas.microsoft.com/office/drawing/2014/main" id="{1861F8CB-B42A-45AF-ABA6-F64B28E96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08" y="0"/>
            <a:ext cx="5582092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arforts.com/gr/kinggeorge/kinggeorgewallthumb.jpg">
            <a:extLst>
              <a:ext uri="{FF2B5EF4-FFF2-40B4-BE49-F238E27FC236}">
                <a16:creationId xmlns:a16="http://schemas.microsoft.com/office/drawing/2014/main" id="{B4136A56-F4C2-439A-B48D-7EC9B45DC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2677222"/>
            <a:ext cx="3638550" cy="204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tarforts.com/gr/kinggeorge/kinggeorgeblockhousethumb.jpg">
            <a:extLst>
              <a:ext uri="{FF2B5EF4-FFF2-40B4-BE49-F238E27FC236}">
                <a16:creationId xmlns:a16="http://schemas.microsoft.com/office/drawing/2014/main" id="{B4F6E8DE-0168-4D5A-BF8A-CD948FA0A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791374"/>
            <a:ext cx="3638550" cy="204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008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B3EAD-8D1F-4AFA-AAA7-9580B6E2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Spanish threat from Florida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162AF-FE66-4E3B-B359-15114EB62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Part of the War of Jenkins’ Ear (1739-1748) – Spain v. England</a:t>
            </a:r>
          </a:p>
          <a:p>
            <a:r>
              <a:rPr lang="en-US" dirty="0"/>
              <a:t> The Spanish attacked St. Simons Island and were defeated by the Oglethorpe’s forces (colonists, Highland Scots, and Indian allies)</a:t>
            </a:r>
          </a:p>
          <a:p>
            <a:pPr lvl="1"/>
            <a:r>
              <a:rPr lang="en-US" dirty="0"/>
              <a:t>Called the Battle of Bloody Marsh</a:t>
            </a:r>
          </a:p>
          <a:p>
            <a:r>
              <a:rPr lang="en-US" dirty="0"/>
              <a:t> The Spanish eventually retreated to Florida and were no longer a serious threat to Georgia.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59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ED93-B7AF-47B9-97FE-0665C776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SS8H2 Analyze the colonial period of Georgia’s history.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4D9C-407B-47F7-9B56-34458B660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Explain the importance of the Charter of 1732, including the reasons for settlement (philanthropy, economics, and defense).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441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666EB-78F3-4A94-ABD7-DF51AB76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D790D-9618-4B75-AFC6-0EED05C98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29B5AB-8246-44C9-B6AF-5B4D02ED3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250"/>
            <a:ext cx="73152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F8CDA8-A2E4-46DC-A796-165EF4037C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4265" r="4447"/>
          <a:stretch/>
        </p:blipFill>
        <p:spPr>
          <a:xfrm>
            <a:off x="7216588" y="7350"/>
            <a:ext cx="4975412" cy="350161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09179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5C09-356D-4AD2-BE32-DBC50454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553E9-4FC0-4394-80E4-2B855EA47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term used to describe the colonists who were unhappy with the trustees’ regulations</a:t>
            </a:r>
          </a:p>
          <a:p>
            <a:r>
              <a:rPr lang="en-US" dirty="0"/>
              <a:t> Most of them had paid their own way to Georgia and were not reliant on the trustees for help.</a:t>
            </a:r>
          </a:p>
          <a:p>
            <a:r>
              <a:rPr lang="en-US" dirty="0"/>
              <a:t> Their main complaints were:</a:t>
            </a:r>
          </a:p>
          <a:p>
            <a:pPr lvl="1"/>
            <a:r>
              <a:rPr lang="en-US" dirty="0"/>
              <a:t>Limits on land ownership</a:t>
            </a:r>
          </a:p>
          <a:p>
            <a:pPr lvl="1"/>
            <a:r>
              <a:rPr lang="en-US" dirty="0"/>
              <a:t>Ban on rum/alcohol</a:t>
            </a:r>
          </a:p>
          <a:p>
            <a:pPr lvl="1"/>
            <a:r>
              <a:rPr lang="en-US" dirty="0"/>
              <a:t>Ban on slavery – the biggest complaint</a:t>
            </a:r>
          </a:p>
          <a:p>
            <a:r>
              <a:rPr lang="en-US" dirty="0"/>
              <a:t> After 10 years of malcontents’ complaints, the trustees allowed slavery and changed land ownership rules in 1751.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385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6B07-4E09-4001-B681-905EBF8E6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uring the 1730s, Scottish settler Patrick Tailfer led a group of colonists, knowns as the Malcontents, in protest of various laws and policies enforced by the Georgia Trustees. His 1740 tract, entitled A True and Historical Narrative of the Colony of Georgia, was read in influential circles but failed to make a substantial impact on the circumstances of the Malcontents.">
            <a:extLst>
              <a:ext uri="{FF2B5EF4-FFF2-40B4-BE49-F238E27FC236}">
                <a16:creationId xmlns:a16="http://schemas.microsoft.com/office/drawing/2014/main" id="{9CCDD056-D49B-4EF6-A999-AD80627329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2" r="25257"/>
          <a:stretch/>
        </p:blipFill>
        <p:spPr bwMode="auto">
          <a:xfrm>
            <a:off x="4049864" y="320692"/>
            <a:ext cx="4092272" cy="621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ED93-B7AF-47B9-97FE-0665C776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SS8H2 Analyze the colonial period of Georgia’s history.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4D9C-407B-47F7-9B56-34458B660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d. Explain the transition of Georgia into a royal colony with regard to land ownership, slavery, alcohol, and government.   </a:t>
            </a:r>
          </a:p>
          <a:p>
            <a:r>
              <a:rPr lang="en-US" dirty="0"/>
              <a:t>e. Give examples of the kinds of goods and services produced and traded in colonial Georgia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0501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DB8C-975C-4134-AE42-3EDF145B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Ownership &amp; Alcohol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1432C-B46C-4E9A-9FE4-1BCE0D669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Rules relaxed for land</a:t>
            </a:r>
          </a:p>
          <a:p>
            <a:pPr lvl="1"/>
            <a:r>
              <a:rPr lang="en-US" dirty="0"/>
              <a:t>Women could own land</a:t>
            </a:r>
          </a:p>
          <a:p>
            <a:pPr lvl="1"/>
            <a:r>
              <a:rPr lang="en-US" dirty="0"/>
              <a:t>Land could be purchased</a:t>
            </a:r>
          </a:p>
          <a:p>
            <a:pPr lvl="1"/>
            <a:r>
              <a:rPr lang="en-US" dirty="0"/>
              <a:t>New settlers claimed the western frontier (“crackers”)</a:t>
            </a:r>
          </a:p>
          <a:p>
            <a:pPr lvl="1"/>
            <a:r>
              <a:rPr lang="en-US" dirty="0"/>
              <a:t>More settlers → Improved Economy → Bigger colony</a:t>
            </a:r>
          </a:p>
          <a:p>
            <a:pPr lvl="1"/>
            <a:endParaRPr lang="en-US" dirty="0"/>
          </a:p>
          <a:p>
            <a:r>
              <a:rPr lang="en-US" dirty="0"/>
              <a:t>Alcohol ban no longer enforced by 1742</a:t>
            </a:r>
          </a:p>
          <a:p>
            <a:pPr lvl="1"/>
            <a:r>
              <a:rPr lang="en-US" dirty="0"/>
              <a:t>Repealed in 1749 by Parliament </a:t>
            </a:r>
          </a:p>
        </p:txBody>
      </p:sp>
    </p:spTree>
    <p:extLst>
      <p:ext uri="{BB962C8B-B14F-4D97-AF65-F5344CB8AC3E}">
        <p14:creationId xmlns:p14="http://schemas.microsoft.com/office/powerpoint/2010/main" val="2103918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4B44-273A-4AA4-8FDB-6C0E59FD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0C5C8-EDA7-4099-9923-E69B48700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Wanted by colonists to compete with South Carolina</a:t>
            </a:r>
          </a:p>
          <a:p>
            <a:r>
              <a:rPr lang="en-US" dirty="0"/>
              <a:t>Originally outlawed it was allowed in 1749</a:t>
            </a:r>
          </a:p>
          <a:p>
            <a:pPr lvl="1"/>
            <a:r>
              <a:rPr lang="en-US" dirty="0"/>
              <a:t>From 1750 - 1775, the number of slaves increased from 500 to 18,000</a:t>
            </a:r>
          </a:p>
          <a:p>
            <a:pPr lvl="1"/>
            <a:endParaRPr lang="en-US" dirty="0"/>
          </a:p>
          <a:p>
            <a:r>
              <a:rPr lang="en-US" dirty="0"/>
              <a:t>Had no rights at all, would be punished for broken rules</a:t>
            </a:r>
          </a:p>
          <a:p>
            <a:r>
              <a:rPr lang="en-US" dirty="0"/>
              <a:t>Helped increase agricultural production, especially rice</a:t>
            </a:r>
          </a:p>
        </p:txBody>
      </p:sp>
    </p:spTree>
    <p:extLst>
      <p:ext uri="{BB962C8B-B14F-4D97-AF65-F5344CB8AC3E}">
        <p14:creationId xmlns:p14="http://schemas.microsoft.com/office/powerpoint/2010/main" val="3299036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C12B0-4321-450E-85E1-BE8690115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2AB9C-CBB3-49C7-BC6B-97511C1E6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colony was returned to the king he repealed Trustee laws and used Royal Governors to govern Georgia.</a:t>
            </a:r>
          </a:p>
          <a:p>
            <a:pPr lvl="1"/>
            <a:r>
              <a:rPr lang="en-US" dirty="0"/>
              <a:t>John Reynolds (1754-1757)</a:t>
            </a:r>
          </a:p>
          <a:p>
            <a:pPr lvl="1"/>
            <a:r>
              <a:rPr lang="en-US" dirty="0"/>
              <a:t>Henry Ellis (1757-1760)</a:t>
            </a:r>
          </a:p>
          <a:p>
            <a:pPr lvl="1"/>
            <a:r>
              <a:rPr lang="en-US" dirty="0"/>
              <a:t>James Wright (1760-1776)</a:t>
            </a:r>
          </a:p>
        </p:txBody>
      </p:sp>
    </p:spTree>
    <p:extLst>
      <p:ext uri="{BB962C8B-B14F-4D97-AF65-F5344CB8AC3E}">
        <p14:creationId xmlns:p14="http://schemas.microsoft.com/office/powerpoint/2010/main" val="3739563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6CA50-5C2D-480C-8B01-9E1E9BC7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W.R.I.S.T. Crops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28632-2FE3-4847-92F1-09CA59990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Wine- Not enough quantity; Not a success</a:t>
            </a:r>
          </a:p>
          <a:p>
            <a:r>
              <a:rPr lang="en-US" dirty="0"/>
              <a:t>Rice- 1</a:t>
            </a:r>
            <a:r>
              <a:rPr lang="en-US" baseline="30000" dirty="0"/>
              <a:t>st</a:t>
            </a:r>
            <a:r>
              <a:rPr lang="en-US" dirty="0"/>
              <a:t> staple crop; Became even more successful when slavery was introduced</a:t>
            </a:r>
          </a:p>
          <a:p>
            <a:r>
              <a:rPr lang="en-US" dirty="0"/>
              <a:t>Indigo- Successful however indigo production was harmful</a:t>
            </a:r>
          </a:p>
          <a:p>
            <a:r>
              <a:rPr lang="en-US" dirty="0"/>
              <a:t>Silk- Didn’t return desired profits; Not a success</a:t>
            </a:r>
          </a:p>
          <a:p>
            <a:r>
              <a:rPr lang="en-US" dirty="0"/>
              <a:t>Tobacco- Became even more successful during royal period</a:t>
            </a:r>
          </a:p>
        </p:txBody>
      </p:sp>
    </p:spTree>
    <p:extLst>
      <p:ext uri="{BB962C8B-B14F-4D97-AF65-F5344CB8AC3E}">
        <p14:creationId xmlns:p14="http://schemas.microsoft.com/office/powerpoint/2010/main" val="1559634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9ED93-B7AF-47B9-97FE-0665C776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Oglethorpe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4D9C-407B-47F7-9B56-34458B660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63433" cy="4351338"/>
          </a:xfrm>
        </p:spPr>
        <p:txBody>
          <a:bodyPr/>
          <a:lstStyle/>
          <a:p>
            <a:r>
              <a:rPr lang="en-US" dirty="0"/>
              <a:t>James Oglethorpe was a wealthy, well-educated member of England’s Parliament.</a:t>
            </a:r>
          </a:p>
          <a:p>
            <a:r>
              <a:rPr lang="en-US" dirty="0"/>
              <a:t>Was upset with the harsh conditions of the average English citizen, especially those in debt</a:t>
            </a:r>
          </a:p>
          <a:p>
            <a:r>
              <a:rPr lang="en-US" dirty="0"/>
              <a:t>Believed all people were good, it was society that corrupted them</a:t>
            </a:r>
          </a:p>
          <a:p>
            <a:r>
              <a:rPr lang="en-US" dirty="0"/>
              <a:t>Oglethorpe worked to improve the quality of life for these citizens.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EF15B9-8868-4708-8C86-3419B3A05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53" y="365125"/>
            <a:ext cx="5118100" cy="6350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757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F331-8815-4C47-AC1E-47854C65D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James Oglethorpe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C370D-CCD3-4127-945B-DC573330E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dirty="0"/>
              <a:t>In 1720 he started talking about a colony for England’s poor &amp; unemployed</a:t>
            </a:r>
          </a:p>
          <a:p>
            <a:r>
              <a:rPr lang="en-US" dirty="0"/>
              <a:t>In 1730 he asked King George II for a charter of land</a:t>
            </a:r>
          </a:p>
          <a:p>
            <a:r>
              <a:rPr lang="en-US" dirty="0"/>
              <a:t>In 1732 King George gave him the charter for the colony of Georgia &amp; named him as 1 of the 21 trustees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998ADA-1663-4585-B549-D17002222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11958"/>
          <a:stretch/>
        </p:blipFill>
        <p:spPr bwMode="auto">
          <a:xfrm>
            <a:off x="8946826" y="97288"/>
            <a:ext cx="3245173" cy="452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mage result for james oglethorpe trustee">
            <a:extLst>
              <a:ext uri="{FF2B5EF4-FFF2-40B4-BE49-F238E27FC236}">
                <a16:creationId xmlns:a16="http://schemas.microsoft.com/office/drawing/2014/main" id="{6DA35D66-F296-4610-AAF0-C97620E6C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02" y="3429000"/>
            <a:ext cx="2694022" cy="33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52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856C-8779-4F15-9C76-1E8A24C0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FABA2-88DE-473A-A4F4-0C68BCA9F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of 21 Englishmen responsible for establishing and managing the new colony of Georgia</a:t>
            </a:r>
          </a:p>
          <a:p>
            <a:pPr lvl="1"/>
            <a:r>
              <a:rPr lang="en-US" dirty="0"/>
              <a:t>(Think board of directors)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D77ED-E96E-4794-9999-4A180D7A89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7" r="12715"/>
          <a:stretch/>
        </p:blipFill>
        <p:spPr>
          <a:xfrm>
            <a:off x="7427934" y="2491429"/>
            <a:ext cx="3925866" cy="395638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One face of the seal adopted by the Georgia Trustees features a silkworm, mulberry leaf, and cocoon, representing their hopes that the colonists would establish a thriving silk industry. The Latin motto Non sibi sed aliisÂ  translates as &amp;quotNot for self, but for others.&quot;">
            <a:extLst>
              <a:ext uri="{FF2B5EF4-FFF2-40B4-BE49-F238E27FC236}">
                <a16:creationId xmlns:a16="http://schemas.microsoft.com/office/drawing/2014/main" id="{69E0E1C3-6039-41EB-8982-BA981E1A3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99390"/>
            <a:ext cx="3193485" cy="319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21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29623-3F1E-4F32-A14D-5B689F44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7CC40-AC64-4B79-BB93-8AD3B2F1F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21 trustees">
            <a:extLst>
              <a:ext uri="{FF2B5EF4-FFF2-40B4-BE49-F238E27FC236}">
                <a16:creationId xmlns:a16="http://schemas.microsoft.com/office/drawing/2014/main" id="{CC469D09-94E2-455B-B44D-0A20F9E8D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350" y="292013"/>
            <a:ext cx="8365299" cy="627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30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2141E-65FD-42D3-AFAC-02AB25DD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charter04.jpg">
            <a:extLst>
              <a:ext uri="{FF2B5EF4-FFF2-40B4-BE49-F238E27FC236}">
                <a16:creationId xmlns:a16="http://schemas.microsoft.com/office/drawing/2014/main" id="{DC7CC826-AFE9-43F5-B12D-3FFABE2C52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"/>
            <a:ext cx="5669570" cy="3844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6AE9A0-2288-481B-A0D1-65194337A4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70" y="2506053"/>
            <a:ext cx="6506187" cy="435133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542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F4CCB-9F1D-4E8E-AB46-B15F6D4B0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C5C69-0913-43DC-848B-DEF2821D9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 descr="GA Land During the Charter of 1732.jpg">
            <a:extLst>
              <a:ext uri="{FF2B5EF4-FFF2-40B4-BE49-F238E27FC236}">
                <a16:creationId xmlns:a16="http://schemas.microsoft.com/office/drawing/2014/main" id="{379B918E-EC26-43E4-BB5B-98C96DB1456C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1133" y="854591"/>
            <a:ext cx="7089733" cy="51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75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4166</TotalTime>
  <Words>1185</Words>
  <Application>Microsoft Office PowerPoint</Application>
  <PresentationFormat>Widescreen</PresentationFormat>
  <Paragraphs>125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Georgia as a colony</vt:lpstr>
      <vt:lpstr>SS8H2 Analyze the colonial period of Georgia’s history.</vt:lpstr>
      <vt:lpstr>SS8H2 Analyze the colonial period of Georgia’s history.</vt:lpstr>
      <vt:lpstr>James Oglethorpe</vt:lpstr>
      <vt:lpstr>James Oglethorpe </vt:lpstr>
      <vt:lpstr>Trustees</vt:lpstr>
      <vt:lpstr>PowerPoint Presentation</vt:lpstr>
      <vt:lpstr>PowerPoint Presentation</vt:lpstr>
      <vt:lpstr>PowerPoint Presentation</vt:lpstr>
      <vt:lpstr>PowerPoint Presentation</vt:lpstr>
      <vt:lpstr>Charter of 1732</vt:lpstr>
      <vt:lpstr>Charter of 1732 (Continued)</vt:lpstr>
      <vt:lpstr>SS8H2 Analyze the colonial period of Georgia’s history.</vt:lpstr>
      <vt:lpstr>Tomochichi</vt:lpstr>
      <vt:lpstr>PowerPoint Presentation</vt:lpstr>
      <vt:lpstr>Mary Musgrove</vt:lpstr>
      <vt:lpstr>PowerPoint Presentation</vt:lpstr>
      <vt:lpstr>Savannah</vt:lpstr>
      <vt:lpstr>PowerPoint Presentation</vt:lpstr>
      <vt:lpstr>PowerPoint Presentation</vt:lpstr>
      <vt:lpstr>SS8H2 Analyze the colonial period of Georgia’s history.</vt:lpstr>
      <vt:lpstr>Jews</vt:lpstr>
      <vt:lpstr>PowerPoint Presentation</vt:lpstr>
      <vt:lpstr>Salzburgers</vt:lpstr>
      <vt:lpstr>PowerPoint Presentation</vt:lpstr>
      <vt:lpstr>Highland Scots</vt:lpstr>
      <vt:lpstr>PowerPoint Presentation</vt:lpstr>
      <vt:lpstr>PowerPoint Presentation</vt:lpstr>
      <vt:lpstr>Spanish threat from Florida </vt:lpstr>
      <vt:lpstr>PowerPoint Presentation</vt:lpstr>
      <vt:lpstr>Malcontents</vt:lpstr>
      <vt:lpstr>PowerPoint Presentation</vt:lpstr>
      <vt:lpstr>SS8H2 Analyze the colonial period of Georgia’s history.</vt:lpstr>
      <vt:lpstr>Land Ownership &amp; Alcohol</vt:lpstr>
      <vt:lpstr>Slavery</vt:lpstr>
      <vt:lpstr>Government</vt:lpstr>
      <vt:lpstr>W.R.I.S.T. Crops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as a colony</dc:title>
  <dc:creator>Jonathan Luciano</dc:creator>
  <cp:lastModifiedBy>Jonathan Luciano</cp:lastModifiedBy>
  <cp:revision>52</cp:revision>
  <cp:lastPrinted>2018-08-27T15:25:15Z</cp:lastPrinted>
  <dcterms:created xsi:type="dcterms:W3CDTF">2018-08-26T02:59:35Z</dcterms:created>
  <dcterms:modified xsi:type="dcterms:W3CDTF">2018-09-08T18:43:41Z</dcterms:modified>
</cp:coreProperties>
</file>