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54E6F-C0F5-45B3-A83B-5B6373675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9CBE5-27E3-4B42-A5DA-336421E21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BB14A-4369-420C-9698-6B188986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748A-2D97-4B23-9748-8800B395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8462-297D-4C09-860C-BED67581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4C441-9955-4AA1-8C7A-F4FE6EBD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6A908-3EC0-40F5-AD02-C8ADF1B42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BD05D-EF5A-4FE2-B6BC-BB5F1E23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81B04-C778-42FC-B692-F6BB8077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05F4-DD3B-4098-B19B-3D5A9B83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4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C4012D-472E-476C-9E43-DE999152D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AEFAAD-A475-41D6-9992-79FD276B2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1AE5-57CD-45BC-B9C9-15B13FA8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370D7-7DB3-4B06-9315-17BA47AF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4D68A-D21B-4CBC-BCCF-7F168354B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A3CB-04CC-4737-BB4E-4A670695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0FF7-EC37-4A87-9698-F4133192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A7EA4-5B17-4EA0-B3FB-E6C98067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1880-35C5-4C21-BE76-EA3B948C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BF32-1C10-4F7B-B030-9DC723F3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1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11DB-F009-4392-9C36-68553CB8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D3E57-5662-4A28-A2F0-DE8B2E6E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FB155-6AEC-4926-9941-AC587F75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9AA6-8576-4E4F-A90B-ED3514E9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6E3F-893D-414B-9404-EF7C9860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910A-0A2D-4A06-A161-7B6300EE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5688-7EB9-448F-83F8-6A7520143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372C8-FB4D-41C2-81CE-66983D87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804C-6EB8-42F7-8EB7-DE53A271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76357-C227-4CE7-9192-ED3CA9C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C20D0-3DED-4AEC-BEBD-63D73880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5342-615C-4967-A362-F72DFAC6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A541-F6E3-4820-A34D-D7136CC7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4932A-1716-4A47-B68D-80B1B1EF2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19E51-8E88-4829-89BE-70733F35A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B8ADF-4973-488E-898D-FB1080265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30A65-9EDE-4CA7-9CA8-D84A2BEC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5AFA-C246-4830-9656-B0F87B21A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2B18B-F0E7-4137-A464-34AF8C1D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4684-1379-4D14-8233-C87ACF4D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9555-0443-43B5-BDAF-F91D525D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FFD41-9F06-4FBF-887D-B005A302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070F3-C5F4-492B-BAB2-EC2CB3E2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2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94233-C80F-4A97-BE0E-939C0274F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522EF-1840-4C09-A0B3-CA2004AC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7B76C-CF3D-48F5-908A-C51D0DB0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E64C-6018-49B5-94DB-2E17CE2D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6D3CA-D697-4DEF-874A-09EC55116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9B72E-46EF-4367-AC45-6018C0054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B4A25-E7E6-4361-94E1-7701FB63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9AF57-5DE8-476C-B140-E22E86AD2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94A6B-4046-4AD8-8785-E0D57DF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1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C44B-8716-47A3-AC9D-BED6C94E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A455B-CAF0-4DF6-9BD9-84FCABEA0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EFC38-2EB5-4FBB-AA7B-F9BC42683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8C394-AA83-4C74-B1EB-5CE722F0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75E09-9CFA-4C03-8075-A862DFC7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44F27-1935-4E13-9025-AED51DE5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0E0C61-0538-4615-8398-767888A3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90417-D956-4D9F-A082-C09D9E4A2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24D57-53AB-4EF6-BC96-F96FA72A7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ADE5-7CD6-4483-920C-700F1F4AA6A6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2B16A-C8B3-4E06-AA56-F2C3CE7C2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9041B-7441-45C9-8EBF-9D4D20340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7CC0-A9A8-4EFF-A824-64A5F2D48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6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7F7060-2330-4C21-9275-691007EFF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71463"/>
            <a:ext cx="577215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3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85C2-0427-4107-B6AE-D1825BA9A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EF1AE-38B4-4AB1-9071-56883961C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4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85C2-0427-4107-B6AE-D1825BA9A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EF1AE-38B4-4AB1-9071-56883961C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1B5ED0-C790-4835-BAAB-75ED4B61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71463"/>
            <a:ext cx="6534150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87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AP BRAZIL Distribution of Absolute Population  2010">
            <a:extLst>
              <a:ext uri="{FF2B5EF4-FFF2-40B4-BE49-F238E27FC236}">
                <a16:creationId xmlns:a16="http://schemas.microsoft.com/office/drawing/2014/main" id="{962C0456-D79B-42B9-A916-EA6BE7D5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30" y="74893"/>
            <a:ext cx="6870140" cy="687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9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C5B4B-7006-4F18-BFA6-E7A7B0EC8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14287"/>
            <a:ext cx="90392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map of Mexico population distribution">
            <a:extLst>
              <a:ext uri="{FF2B5EF4-FFF2-40B4-BE49-F238E27FC236}">
                <a16:creationId xmlns:a16="http://schemas.microsoft.com/office/drawing/2014/main" id="{A5E617A5-86D6-4C98-897B-BB493F0B8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413"/>
            <a:ext cx="11430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3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B63DC2C-87E2-4B28-8B46-CE19F68DA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7" y="280988"/>
            <a:ext cx="77881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2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1678-B23B-40F5-81CE-413B34BD9E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5E629-3F8F-4DE4-9CD0-199A394C9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Mexico Physical Map">
            <a:extLst>
              <a:ext uri="{FF2B5EF4-FFF2-40B4-BE49-F238E27FC236}">
                <a16:creationId xmlns:a16="http://schemas.microsoft.com/office/drawing/2014/main" id="{CF23982C-57D1-4F08-BA45-7E5697401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77" y="538162"/>
            <a:ext cx="8777846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85C2-0427-4107-B6AE-D1825BA9A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EF1AE-38B4-4AB1-9071-56883961C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6520D92-986B-439A-91DC-150486691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1" y="695325"/>
            <a:ext cx="9797798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5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85C2-0427-4107-B6AE-D1825BA9A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EF1AE-38B4-4AB1-9071-56883961C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1C133B0-74A4-4287-94E7-AAF8EDAE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988"/>
            <a:ext cx="12192000" cy="50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32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Luciano</dc:creator>
  <cp:lastModifiedBy>Jonathan Luciano</cp:lastModifiedBy>
  <cp:revision>2</cp:revision>
  <dcterms:created xsi:type="dcterms:W3CDTF">2020-01-15T01:47:38Z</dcterms:created>
  <dcterms:modified xsi:type="dcterms:W3CDTF">2020-01-15T02:00:15Z</dcterms:modified>
</cp:coreProperties>
</file>