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70" r:id="rId3"/>
    <p:sldId id="257" r:id="rId4"/>
    <p:sldId id="280" r:id="rId5"/>
    <p:sldId id="258" r:id="rId6"/>
    <p:sldId id="262" r:id="rId7"/>
    <p:sldId id="265" r:id="rId8"/>
    <p:sldId id="260" r:id="rId9"/>
    <p:sldId id="259" r:id="rId10"/>
    <p:sldId id="264" r:id="rId11"/>
    <p:sldId id="263" r:id="rId12"/>
    <p:sldId id="268" r:id="rId13"/>
    <p:sldId id="267" r:id="rId14"/>
    <p:sldId id="266" r:id="rId15"/>
    <p:sldId id="271" r:id="rId16"/>
    <p:sldId id="272" r:id="rId17"/>
    <p:sldId id="269" r:id="rId18"/>
    <p:sldId id="278" r:id="rId19"/>
    <p:sldId id="273" r:id="rId20"/>
    <p:sldId id="274" r:id="rId21"/>
    <p:sldId id="275" r:id="rId22"/>
    <p:sldId id="276" r:id="rId23"/>
    <p:sldId id="277" r:id="rId24"/>
    <p:sldId id="261" r:id="rId25"/>
    <p:sldId id="279" r:id="rId26"/>
  </p:sldIdLst>
  <p:sldSz cx="9144000" cy="5143500" type="screen16x9"/>
  <p:notesSz cx="6858000" cy="9144000"/>
  <p:embeddedFontLst>
    <p:embeddedFont>
      <p:font typeface="Amatic SC" panose="020B0604020202020204" charset="-79"/>
      <p:regular r:id="rId28"/>
      <p:bold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SimSun" panose="02010600030101010101" pitchFamily="2" charset="-122"/>
      <p:regular r:id="rId34"/>
    </p:embeddedFont>
    <p:embeddedFont>
      <p:font typeface="MS PGothic" panose="020B0600070205080204" pitchFamily="34" charset="-128"/>
      <p:regular r:id="rId35"/>
    </p:embeddedFont>
    <p:embeddedFont>
      <p:font typeface="MS PGothic" panose="020B0600070205080204" pitchFamily="34" charset="-128"/>
      <p:regular r:id="rId35"/>
    </p:embeddedFont>
    <p:embeddedFont>
      <p:font typeface="Nunito SemiBold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Nunito ExtraBold" panose="020B0604020202020204" charset="0"/>
      <p:bold r:id="rId44"/>
      <p:boldItalic r:id="rId45"/>
    </p:embeddedFont>
    <p:embeddedFont>
      <p:font typeface="Nunito ExtraLight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D1BF15-7D12-48EE-9F8F-BC05EF2DC26B}">
  <a:tblStyle styleId="{9DD1BF15-7D12-48EE-9F8F-BC05EF2DC2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9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30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3290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2307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25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11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164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46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72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Google Shape;513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8" name="Google Shape;513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21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92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650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256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" name="Google Shape;5160;g86a7ff5d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1" name="Google Shape;5161;g86a7ff5d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987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gaia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64330" y="-1391055"/>
            <a:ext cx="10535258" cy="8608365"/>
            <a:chOff x="-3807050" y="-2281250"/>
            <a:chExt cx="10382634" cy="8483655"/>
          </a:xfrm>
        </p:grpSpPr>
        <p:sp>
          <p:nvSpPr>
            <p:cNvPr id="10" name="Google Shape;10;p2"/>
            <p:cNvSpPr/>
            <p:nvPr/>
          </p:nvSpPr>
          <p:spPr>
            <a:xfrm>
              <a:off x="-3643615" y="1573157"/>
              <a:ext cx="1738470" cy="1593802"/>
            </a:xfrm>
            <a:custGeom>
              <a:avLst/>
              <a:gdLst/>
              <a:ahLst/>
              <a:cxnLst/>
              <a:rect l="l" t="t" r="r" b="b"/>
              <a:pathLst>
                <a:path w="15562" h="14267" extrusionOk="0">
                  <a:moveTo>
                    <a:pt x="11608" y="1"/>
                  </a:moveTo>
                  <a:cubicBezTo>
                    <a:pt x="10927" y="1"/>
                    <a:pt x="10253" y="193"/>
                    <a:pt x="9702" y="600"/>
                  </a:cubicBezTo>
                  <a:cubicBezTo>
                    <a:pt x="8504" y="1498"/>
                    <a:pt x="8016" y="3192"/>
                    <a:pt x="6648" y="3773"/>
                  </a:cubicBezTo>
                  <a:cubicBezTo>
                    <a:pt x="5835" y="4116"/>
                    <a:pt x="4919" y="3970"/>
                    <a:pt x="4047" y="4081"/>
                  </a:cubicBezTo>
                  <a:cubicBezTo>
                    <a:pt x="1780" y="4381"/>
                    <a:pt x="0" y="6588"/>
                    <a:pt x="0" y="8864"/>
                  </a:cubicBezTo>
                  <a:cubicBezTo>
                    <a:pt x="9" y="11148"/>
                    <a:pt x="1669" y="13269"/>
                    <a:pt x="3824" y="14014"/>
                  </a:cubicBezTo>
                  <a:cubicBezTo>
                    <a:pt x="4274" y="14168"/>
                    <a:pt x="4757" y="14267"/>
                    <a:pt x="5232" y="14267"/>
                  </a:cubicBezTo>
                  <a:cubicBezTo>
                    <a:pt x="5652" y="14267"/>
                    <a:pt x="6065" y="14190"/>
                    <a:pt x="6442" y="14005"/>
                  </a:cubicBezTo>
                  <a:cubicBezTo>
                    <a:pt x="7540" y="13480"/>
                    <a:pt x="8365" y="12113"/>
                    <a:pt x="9496" y="12113"/>
                  </a:cubicBezTo>
                  <a:cubicBezTo>
                    <a:pt x="9599" y="12113"/>
                    <a:pt x="9704" y="12124"/>
                    <a:pt x="9813" y="12149"/>
                  </a:cubicBezTo>
                  <a:cubicBezTo>
                    <a:pt x="10597" y="12318"/>
                    <a:pt x="11183" y="13176"/>
                    <a:pt x="11952" y="13176"/>
                  </a:cubicBezTo>
                  <a:cubicBezTo>
                    <a:pt x="11997" y="13176"/>
                    <a:pt x="12042" y="13173"/>
                    <a:pt x="12088" y="13167"/>
                  </a:cubicBezTo>
                  <a:cubicBezTo>
                    <a:pt x="12362" y="13132"/>
                    <a:pt x="12619" y="12978"/>
                    <a:pt x="12841" y="12807"/>
                  </a:cubicBezTo>
                  <a:cubicBezTo>
                    <a:pt x="13663" y="12226"/>
                    <a:pt x="14390" y="11456"/>
                    <a:pt x="14663" y="10489"/>
                  </a:cubicBezTo>
                  <a:cubicBezTo>
                    <a:pt x="14869" y="9762"/>
                    <a:pt x="14749" y="8915"/>
                    <a:pt x="14313" y="8325"/>
                  </a:cubicBezTo>
                  <a:cubicBezTo>
                    <a:pt x="14535" y="7127"/>
                    <a:pt x="15160" y="6015"/>
                    <a:pt x="15339" y="4809"/>
                  </a:cubicBezTo>
                  <a:cubicBezTo>
                    <a:pt x="15562" y="3329"/>
                    <a:pt x="15040" y="1712"/>
                    <a:pt x="13876" y="779"/>
                  </a:cubicBezTo>
                  <a:cubicBezTo>
                    <a:pt x="13240" y="273"/>
                    <a:pt x="12419" y="1"/>
                    <a:pt x="11608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3807050" y="1372522"/>
              <a:ext cx="1807285" cy="1611565"/>
            </a:xfrm>
            <a:custGeom>
              <a:avLst/>
              <a:gdLst/>
              <a:ahLst/>
              <a:cxnLst/>
              <a:rect l="l" t="t" r="r" b="b"/>
              <a:pathLst>
                <a:path w="16178" h="14426" extrusionOk="0">
                  <a:moveTo>
                    <a:pt x="12313" y="153"/>
                  </a:moveTo>
                  <a:cubicBezTo>
                    <a:pt x="13288" y="153"/>
                    <a:pt x="14271" y="570"/>
                    <a:pt x="14929" y="1292"/>
                  </a:cubicBezTo>
                  <a:cubicBezTo>
                    <a:pt x="15510" y="1942"/>
                    <a:pt x="15878" y="2763"/>
                    <a:pt x="15972" y="3627"/>
                  </a:cubicBezTo>
                  <a:cubicBezTo>
                    <a:pt x="16084" y="4492"/>
                    <a:pt x="15913" y="5321"/>
                    <a:pt x="15630" y="6143"/>
                  </a:cubicBezTo>
                  <a:cubicBezTo>
                    <a:pt x="15502" y="6545"/>
                    <a:pt x="15348" y="6947"/>
                    <a:pt x="15211" y="7349"/>
                  </a:cubicBezTo>
                  <a:cubicBezTo>
                    <a:pt x="15151" y="7546"/>
                    <a:pt x="15091" y="7734"/>
                    <a:pt x="15040" y="7931"/>
                  </a:cubicBezTo>
                  <a:cubicBezTo>
                    <a:pt x="14997" y="8067"/>
                    <a:pt x="14903" y="8281"/>
                    <a:pt x="14937" y="8418"/>
                  </a:cubicBezTo>
                  <a:cubicBezTo>
                    <a:pt x="14946" y="8487"/>
                    <a:pt x="15040" y="8572"/>
                    <a:pt x="15074" y="8632"/>
                  </a:cubicBezTo>
                  <a:cubicBezTo>
                    <a:pt x="15126" y="8735"/>
                    <a:pt x="15177" y="8846"/>
                    <a:pt x="15220" y="8957"/>
                  </a:cubicBezTo>
                  <a:cubicBezTo>
                    <a:pt x="15305" y="9171"/>
                    <a:pt x="15356" y="9393"/>
                    <a:pt x="15374" y="9624"/>
                  </a:cubicBezTo>
                  <a:cubicBezTo>
                    <a:pt x="15408" y="10069"/>
                    <a:pt x="15331" y="10514"/>
                    <a:pt x="15151" y="10925"/>
                  </a:cubicBezTo>
                  <a:cubicBezTo>
                    <a:pt x="14818" y="11703"/>
                    <a:pt x="14193" y="12336"/>
                    <a:pt x="13500" y="12815"/>
                  </a:cubicBezTo>
                  <a:cubicBezTo>
                    <a:pt x="13221" y="13015"/>
                    <a:pt x="12929" y="13160"/>
                    <a:pt x="12615" y="13160"/>
                  </a:cubicBezTo>
                  <a:cubicBezTo>
                    <a:pt x="12487" y="13160"/>
                    <a:pt x="12354" y="13135"/>
                    <a:pt x="12217" y="13081"/>
                  </a:cubicBezTo>
                  <a:cubicBezTo>
                    <a:pt x="11943" y="12944"/>
                    <a:pt x="11678" y="12790"/>
                    <a:pt x="11438" y="12602"/>
                  </a:cubicBezTo>
                  <a:cubicBezTo>
                    <a:pt x="11049" y="12331"/>
                    <a:pt x="10639" y="12111"/>
                    <a:pt x="10186" y="12111"/>
                  </a:cubicBezTo>
                  <a:cubicBezTo>
                    <a:pt x="10051" y="12111"/>
                    <a:pt x="9913" y="12131"/>
                    <a:pt x="9770" y="12174"/>
                  </a:cubicBezTo>
                  <a:cubicBezTo>
                    <a:pt x="9094" y="12362"/>
                    <a:pt x="8572" y="12918"/>
                    <a:pt x="8051" y="13363"/>
                  </a:cubicBezTo>
                  <a:cubicBezTo>
                    <a:pt x="7773" y="13608"/>
                    <a:pt x="7472" y="13822"/>
                    <a:pt x="7147" y="13997"/>
                  </a:cubicBezTo>
                  <a:lnTo>
                    <a:pt x="7147" y="13997"/>
                  </a:lnTo>
                  <a:cubicBezTo>
                    <a:pt x="7138" y="13998"/>
                    <a:pt x="7128" y="14000"/>
                    <a:pt x="7118" y="14005"/>
                  </a:cubicBezTo>
                  <a:cubicBezTo>
                    <a:pt x="6722" y="14186"/>
                    <a:pt x="6304" y="14265"/>
                    <a:pt x="5882" y="14265"/>
                  </a:cubicBezTo>
                  <a:cubicBezTo>
                    <a:pt x="4612" y="14265"/>
                    <a:pt x="3306" y="13541"/>
                    <a:pt x="2439" y="12687"/>
                  </a:cubicBezTo>
                  <a:cubicBezTo>
                    <a:pt x="1344" y="11609"/>
                    <a:pt x="659" y="10078"/>
                    <a:pt x="805" y="8529"/>
                  </a:cubicBezTo>
                  <a:cubicBezTo>
                    <a:pt x="967" y="7007"/>
                    <a:pt x="1814" y="5646"/>
                    <a:pt x="3114" y="4834"/>
                  </a:cubicBezTo>
                  <a:cubicBezTo>
                    <a:pt x="3807" y="4406"/>
                    <a:pt x="4569" y="4226"/>
                    <a:pt x="5382" y="4192"/>
                  </a:cubicBezTo>
                  <a:cubicBezTo>
                    <a:pt x="6194" y="4158"/>
                    <a:pt x="7015" y="4175"/>
                    <a:pt x="7734" y="3739"/>
                  </a:cubicBezTo>
                  <a:cubicBezTo>
                    <a:pt x="8983" y="2969"/>
                    <a:pt x="9411" y="1378"/>
                    <a:pt x="10668" y="608"/>
                  </a:cubicBezTo>
                  <a:cubicBezTo>
                    <a:pt x="11169" y="297"/>
                    <a:pt x="11739" y="153"/>
                    <a:pt x="12313" y="153"/>
                  </a:cubicBezTo>
                  <a:close/>
                  <a:moveTo>
                    <a:pt x="12315" y="0"/>
                  </a:moveTo>
                  <a:cubicBezTo>
                    <a:pt x="12110" y="0"/>
                    <a:pt x="11903" y="17"/>
                    <a:pt x="11695" y="52"/>
                  </a:cubicBezTo>
                  <a:cubicBezTo>
                    <a:pt x="10968" y="180"/>
                    <a:pt x="10301" y="556"/>
                    <a:pt x="9813" y="1121"/>
                  </a:cubicBezTo>
                  <a:cubicBezTo>
                    <a:pt x="9274" y="1703"/>
                    <a:pt x="8880" y="2404"/>
                    <a:pt x="8350" y="2994"/>
                  </a:cubicBezTo>
                  <a:cubicBezTo>
                    <a:pt x="8068" y="3328"/>
                    <a:pt x="7717" y="3585"/>
                    <a:pt x="7323" y="3773"/>
                  </a:cubicBezTo>
                  <a:cubicBezTo>
                    <a:pt x="6844" y="3970"/>
                    <a:pt x="6314" y="4004"/>
                    <a:pt x="5801" y="4021"/>
                  </a:cubicBezTo>
                  <a:cubicBezTo>
                    <a:pt x="4979" y="4047"/>
                    <a:pt x="4209" y="4098"/>
                    <a:pt x="3465" y="4457"/>
                  </a:cubicBezTo>
                  <a:cubicBezTo>
                    <a:pt x="2114" y="5099"/>
                    <a:pt x="1104" y="6391"/>
                    <a:pt x="753" y="7836"/>
                  </a:cubicBezTo>
                  <a:cubicBezTo>
                    <a:pt x="0" y="10925"/>
                    <a:pt x="2678" y="14355"/>
                    <a:pt x="5852" y="14424"/>
                  </a:cubicBezTo>
                  <a:cubicBezTo>
                    <a:pt x="5887" y="14425"/>
                    <a:pt x="5922" y="14426"/>
                    <a:pt x="5957" y="14426"/>
                  </a:cubicBezTo>
                  <a:cubicBezTo>
                    <a:pt x="6374" y="14426"/>
                    <a:pt x="6783" y="14333"/>
                    <a:pt x="7169" y="14167"/>
                  </a:cubicBezTo>
                  <a:cubicBezTo>
                    <a:pt x="7172" y="14165"/>
                    <a:pt x="7175" y="14164"/>
                    <a:pt x="7178" y="14162"/>
                  </a:cubicBezTo>
                  <a:lnTo>
                    <a:pt x="7178" y="14162"/>
                  </a:lnTo>
                  <a:cubicBezTo>
                    <a:pt x="7181" y="14161"/>
                    <a:pt x="7184" y="14160"/>
                    <a:pt x="7187" y="14158"/>
                  </a:cubicBezTo>
                  <a:cubicBezTo>
                    <a:pt x="7948" y="13774"/>
                    <a:pt x="8487" y="13106"/>
                    <a:pt x="9180" y="12636"/>
                  </a:cubicBezTo>
                  <a:cubicBezTo>
                    <a:pt x="9487" y="12429"/>
                    <a:pt x="9834" y="12270"/>
                    <a:pt x="10205" y="12270"/>
                  </a:cubicBezTo>
                  <a:cubicBezTo>
                    <a:pt x="10248" y="12270"/>
                    <a:pt x="10291" y="12272"/>
                    <a:pt x="10335" y="12276"/>
                  </a:cubicBezTo>
                  <a:cubicBezTo>
                    <a:pt x="10728" y="12319"/>
                    <a:pt x="11062" y="12542"/>
                    <a:pt x="11378" y="12764"/>
                  </a:cubicBezTo>
                  <a:cubicBezTo>
                    <a:pt x="11783" y="13038"/>
                    <a:pt x="12203" y="13327"/>
                    <a:pt x="12672" y="13327"/>
                  </a:cubicBezTo>
                  <a:cubicBezTo>
                    <a:pt x="12817" y="13327"/>
                    <a:pt x="12968" y="13299"/>
                    <a:pt x="13124" y="13235"/>
                  </a:cubicBezTo>
                  <a:cubicBezTo>
                    <a:pt x="13842" y="12927"/>
                    <a:pt x="14527" y="12242"/>
                    <a:pt x="14954" y="11609"/>
                  </a:cubicBezTo>
                  <a:cubicBezTo>
                    <a:pt x="15416" y="10933"/>
                    <a:pt x="15647" y="10121"/>
                    <a:pt x="15493" y="9308"/>
                  </a:cubicBezTo>
                  <a:cubicBezTo>
                    <a:pt x="15451" y="9120"/>
                    <a:pt x="15399" y="8940"/>
                    <a:pt x="15322" y="8760"/>
                  </a:cubicBezTo>
                  <a:cubicBezTo>
                    <a:pt x="15220" y="8547"/>
                    <a:pt x="15091" y="8418"/>
                    <a:pt x="15143" y="8170"/>
                  </a:cubicBezTo>
                  <a:cubicBezTo>
                    <a:pt x="15262" y="7708"/>
                    <a:pt x="15408" y="7255"/>
                    <a:pt x="15570" y="6810"/>
                  </a:cubicBezTo>
                  <a:cubicBezTo>
                    <a:pt x="15878" y="5954"/>
                    <a:pt x="16178" y="5099"/>
                    <a:pt x="16178" y="4184"/>
                  </a:cubicBezTo>
                  <a:cubicBezTo>
                    <a:pt x="16169" y="3371"/>
                    <a:pt x="15955" y="2567"/>
                    <a:pt x="15545" y="1865"/>
                  </a:cubicBezTo>
                  <a:cubicBezTo>
                    <a:pt x="14871" y="696"/>
                    <a:pt x="13634" y="0"/>
                    <a:pt x="12315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3617810" y="3117467"/>
              <a:ext cx="2170462" cy="1728304"/>
            </a:xfrm>
            <a:custGeom>
              <a:avLst/>
              <a:gdLst/>
              <a:ahLst/>
              <a:cxnLst/>
              <a:rect l="l" t="t" r="r" b="b"/>
              <a:pathLst>
                <a:path w="19429" h="15471" extrusionOk="0">
                  <a:moveTo>
                    <a:pt x="9148" y="1"/>
                  </a:moveTo>
                  <a:cubicBezTo>
                    <a:pt x="8332" y="1"/>
                    <a:pt x="7458" y="363"/>
                    <a:pt x="6742" y="1285"/>
                  </a:cubicBezTo>
                  <a:cubicBezTo>
                    <a:pt x="6136" y="2062"/>
                    <a:pt x="5626" y="2239"/>
                    <a:pt x="5143" y="2239"/>
                  </a:cubicBezTo>
                  <a:cubicBezTo>
                    <a:pt x="4742" y="2239"/>
                    <a:pt x="4360" y="2117"/>
                    <a:pt x="3957" y="2117"/>
                  </a:cubicBezTo>
                  <a:cubicBezTo>
                    <a:pt x="3378" y="2117"/>
                    <a:pt x="2757" y="2369"/>
                    <a:pt x="1977" y="3594"/>
                  </a:cubicBezTo>
                  <a:cubicBezTo>
                    <a:pt x="0" y="6708"/>
                    <a:pt x="4637" y="14964"/>
                    <a:pt x="4637" y="14964"/>
                  </a:cubicBezTo>
                  <a:cubicBezTo>
                    <a:pt x="6349" y="15318"/>
                    <a:pt x="7883" y="15471"/>
                    <a:pt x="9255" y="15471"/>
                  </a:cubicBezTo>
                  <a:cubicBezTo>
                    <a:pt x="16285" y="15471"/>
                    <a:pt x="19011" y="11460"/>
                    <a:pt x="19198" y="10122"/>
                  </a:cubicBezTo>
                  <a:cubicBezTo>
                    <a:pt x="19428" y="8522"/>
                    <a:pt x="18470" y="9258"/>
                    <a:pt x="17555" y="8197"/>
                  </a:cubicBezTo>
                  <a:cubicBezTo>
                    <a:pt x="16640" y="7136"/>
                    <a:pt x="18154" y="6708"/>
                    <a:pt x="17529" y="4484"/>
                  </a:cubicBezTo>
                  <a:cubicBezTo>
                    <a:pt x="17153" y="3158"/>
                    <a:pt x="16282" y="2825"/>
                    <a:pt x="15531" y="2825"/>
                  </a:cubicBezTo>
                  <a:cubicBezTo>
                    <a:pt x="15018" y="2825"/>
                    <a:pt x="14560" y="2980"/>
                    <a:pt x="14355" y="3081"/>
                  </a:cubicBezTo>
                  <a:cubicBezTo>
                    <a:pt x="14181" y="3162"/>
                    <a:pt x="13863" y="3238"/>
                    <a:pt x="13504" y="3238"/>
                  </a:cubicBezTo>
                  <a:cubicBezTo>
                    <a:pt x="12806" y="3238"/>
                    <a:pt x="11958" y="2952"/>
                    <a:pt x="11738" y="1866"/>
                  </a:cubicBezTo>
                  <a:cubicBezTo>
                    <a:pt x="11535" y="864"/>
                    <a:pt x="10409" y="1"/>
                    <a:pt x="914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729699" y="4608602"/>
              <a:ext cx="112606" cy="92721"/>
            </a:xfrm>
            <a:custGeom>
              <a:avLst/>
              <a:gdLst/>
              <a:ahLst/>
              <a:cxnLst/>
              <a:rect l="l" t="t" r="r" b="b"/>
              <a:pathLst>
                <a:path w="1008" h="830" extrusionOk="0">
                  <a:moveTo>
                    <a:pt x="450" y="0"/>
                  </a:moveTo>
                  <a:cubicBezTo>
                    <a:pt x="370" y="0"/>
                    <a:pt x="293" y="21"/>
                    <a:pt x="229" y="67"/>
                  </a:cubicBezTo>
                  <a:cubicBezTo>
                    <a:pt x="135" y="127"/>
                    <a:pt x="83" y="230"/>
                    <a:pt x="92" y="341"/>
                  </a:cubicBezTo>
                  <a:cubicBezTo>
                    <a:pt x="66" y="401"/>
                    <a:pt x="66" y="469"/>
                    <a:pt x="109" y="521"/>
                  </a:cubicBezTo>
                  <a:cubicBezTo>
                    <a:pt x="0" y="646"/>
                    <a:pt x="96" y="829"/>
                    <a:pt x="260" y="829"/>
                  </a:cubicBezTo>
                  <a:cubicBezTo>
                    <a:pt x="264" y="829"/>
                    <a:pt x="268" y="829"/>
                    <a:pt x="272" y="829"/>
                  </a:cubicBezTo>
                  <a:cubicBezTo>
                    <a:pt x="340" y="820"/>
                    <a:pt x="417" y="820"/>
                    <a:pt x="485" y="803"/>
                  </a:cubicBezTo>
                  <a:cubicBezTo>
                    <a:pt x="525" y="812"/>
                    <a:pt x="564" y="816"/>
                    <a:pt x="602" y="816"/>
                  </a:cubicBezTo>
                  <a:cubicBezTo>
                    <a:pt x="715" y="816"/>
                    <a:pt x="824" y="779"/>
                    <a:pt x="913" y="709"/>
                  </a:cubicBezTo>
                  <a:cubicBezTo>
                    <a:pt x="982" y="658"/>
                    <a:pt x="1007" y="572"/>
                    <a:pt x="990" y="495"/>
                  </a:cubicBezTo>
                  <a:cubicBezTo>
                    <a:pt x="1007" y="418"/>
                    <a:pt x="973" y="324"/>
                    <a:pt x="905" y="281"/>
                  </a:cubicBezTo>
                  <a:cubicBezTo>
                    <a:pt x="833" y="114"/>
                    <a:pt x="635" y="0"/>
                    <a:pt x="45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44593" y="4470302"/>
              <a:ext cx="116740" cy="93280"/>
            </a:xfrm>
            <a:custGeom>
              <a:avLst/>
              <a:gdLst/>
              <a:ahLst/>
              <a:cxnLst/>
              <a:rect l="l" t="t" r="r" b="b"/>
              <a:pathLst>
                <a:path w="1045" h="835" extrusionOk="0">
                  <a:moveTo>
                    <a:pt x="770" y="0"/>
                  </a:moveTo>
                  <a:cubicBezTo>
                    <a:pt x="744" y="0"/>
                    <a:pt x="718" y="5"/>
                    <a:pt x="693" y="14"/>
                  </a:cubicBezTo>
                  <a:cubicBezTo>
                    <a:pt x="565" y="65"/>
                    <a:pt x="385" y="56"/>
                    <a:pt x="240" y="116"/>
                  </a:cubicBezTo>
                  <a:cubicBezTo>
                    <a:pt x="129" y="176"/>
                    <a:pt x="52" y="279"/>
                    <a:pt x="26" y="399"/>
                  </a:cubicBezTo>
                  <a:cubicBezTo>
                    <a:pt x="0" y="527"/>
                    <a:pt x="52" y="664"/>
                    <a:pt x="154" y="741"/>
                  </a:cubicBezTo>
                  <a:cubicBezTo>
                    <a:pt x="240" y="811"/>
                    <a:pt x="341" y="834"/>
                    <a:pt x="441" y="834"/>
                  </a:cubicBezTo>
                  <a:cubicBezTo>
                    <a:pt x="510" y="834"/>
                    <a:pt x="579" y="823"/>
                    <a:pt x="642" y="809"/>
                  </a:cubicBezTo>
                  <a:cubicBezTo>
                    <a:pt x="796" y="801"/>
                    <a:pt x="924" y="715"/>
                    <a:pt x="1001" y="578"/>
                  </a:cubicBezTo>
                  <a:cubicBezTo>
                    <a:pt x="1044" y="484"/>
                    <a:pt x="1036" y="373"/>
                    <a:pt x="984" y="279"/>
                  </a:cubicBezTo>
                  <a:cubicBezTo>
                    <a:pt x="984" y="262"/>
                    <a:pt x="993" y="245"/>
                    <a:pt x="1001" y="227"/>
                  </a:cubicBezTo>
                  <a:cubicBezTo>
                    <a:pt x="1030" y="94"/>
                    <a:pt x="895" y="0"/>
                    <a:pt x="77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966976" y="4519232"/>
              <a:ext cx="145338" cy="107579"/>
            </a:xfrm>
            <a:custGeom>
              <a:avLst/>
              <a:gdLst/>
              <a:ahLst/>
              <a:cxnLst/>
              <a:rect l="l" t="t" r="r" b="b"/>
              <a:pathLst>
                <a:path w="1301" h="963" extrusionOk="0">
                  <a:moveTo>
                    <a:pt x="872" y="1"/>
                  </a:moveTo>
                  <a:cubicBezTo>
                    <a:pt x="720" y="1"/>
                    <a:pt x="565" y="23"/>
                    <a:pt x="445" y="115"/>
                  </a:cubicBezTo>
                  <a:cubicBezTo>
                    <a:pt x="419" y="140"/>
                    <a:pt x="394" y="166"/>
                    <a:pt x="368" y="200"/>
                  </a:cubicBezTo>
                  <a:cubicBezTo>
                    <a:pt x="231" y="209"/>
                    <a:pt x="111" y="277"/>
                    <a:pt x="34" y="388"/>
                  </a:cubicBezTo>
                  <a:cubicBezTo>
                    <a:pt x="0" y="465"/>
                    <a:pt x="26" y="551"/>
                    <a:pt x="86" y="602"/>
                  </a:cubicBezTo>
                  <a:cubicBezTo>
                    <a:pt x="103" y="611"/>
                    <a:pt x="111" y="619"/>
                    <a:pt x="129" y="628"/>
                  </a:cubicBezTo>
                  <a:cubicBezTo>
                    <a:pt x="163" y="765"/>
                    <a:pt x="265" y="876"/>
                    <a:pt x="394" y="936"/>
                  </a:cubicBezTo>
                  <a:cubicBezTo>
                    <a:pt x="435" y="954"/>
                    <a:pt x="479" y="963"/>
                    <a:pt x="523" y="963"/>
                  </a:cubicBezTo>
                  <a:cubicBezTo>
                    <a:pt x="624" y="963"/>
                    <a:pt x="724" y="917"/>
                    <a:pt x="796" y="833"/>
                  </a:cubicBezTo>
                  <a:cubicBezTo>
                    <a:pt x="813" y="833"/>
                    <a:pt x="830" y="833"/>
                    <a:pt x="856" y="825"/>
                  </a:cubicBezTo>
                  <a:cubicBezTo>
                    <a:pt x="889" y="849"/>
                    <a:pt x="929" y="862"/>
                    <a:pt x="970" y="862"/>
                  </a:cubicBezTo>
                  <a:cubicBezTo>
                    <a:pt x="1013" y="862"/>
                    <a:pt x="1056" y="847"/>
                    <a:pt x="1087" y="816"/>
                  </a:cubicBezTo>
                  <a:cubicBezTo>
                    <a:pt x="1283" y="628"/>
                    <a:pt x="1301" y="346"/>
                    <a:pt x="1147" y="106"/>
                  </a:cubicBezTo>
                  <a:cubicBezTo>
                    <a:pt x="1112" y="46"/>
                    <a:pt x="1044" y="12"/>
                    <a:pt x="967" y="3"/>
                  </a:cubicBezTo>
                  <a:cubicBezTo>
                    <a:pt x="936" y="2"/>
                    <a:pt x="904" y="1"/>
                    <a:pt x="87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787343" y="4430421"/>
              <a:ext cx="120538" cy="80098"/>
            </a:xfrm>
            <a:custGeom>
              <a:avLst/>
              <a:gdLst/>
              <a:ahLst/>
              <a:cxnLst/>
              <a:rect l="l" t="t" r="r" b="b"/>
              <a:pathLst>
                <a:path w="1079" h="717" extrusionOk="0">
                  <a:moveTo>
                    <a:pt x="352" y="289"/>
                  </a:moveTo>
                  <a:cubicBezTo>
                    <a:pt x="360" y="289"/>
                    <a:pt x="368" y="294"/>
                    <a:pt x="377" y="302"/>
                  </a:cubicBezTo>
                  <a:lnTo>
                    <a:pt x="334" y="302"/>
                  </a:lnTo>
                  <a:cubicBezTo>
                    <a:pt x="338" y="294"/>
                    <a:pt x="345" y="289"/>
                    <a:pt x="352" y="289"/>
                  </a:cubicBezTo>
                  <a:close/>
                  <a:moveTo>
                    <a:pt x="658" y="0"/>
                  </a:moveTo>
                  <a:cubicBezTo>
                    <a:pt x="580" y="0"/>
                    <a:pt x="502" y="17"/>
                    <a:pt x="428" y="54"/>
                  </a:cubicBezTo>
                  <a:cubicBezTo>
                    <a:pt x="300" y="114"/>
                    <a:pt x="112" y="174"/>
                    <a:pt x="52" y="302"/>
                  </a:cubicBezTo>
                  <a:cubicBezTo>
                    <a:pt x="1" y="430"/>
                    <a:pt x="95" y="584"/>
                    <a:pt x="240" y="636"/>
                  </a:cubicBezTo>
                  <a:cubicBezTo>
                    <a:pt x="280" y="688"/>
                    <a:pt x="344" y="716"/>
                    <a:pt x="408" y="716"/>
                  </a:cubicBezTo>
                  <a:cubicBezTo>
                    <a:pt x="438" y="716"/>
                    <a:pt x="469" y="710"/>
                    <a:pt x="497" y="696"/>
                  </a:cubicBezTo>
                  <a:cubicBezTo>
                    <a:pt x="599" y="653"/>
                    <a:pt x="728" y="602"/>
                    <a:pt x="830" y="542"/>
                  </a:cubicBezTo>
                  <a:cubicBezTo>
                    <a:pt x="950" y="482"/>
                    <a:pt x="1078" y="388"/>
                    <a:pt x="1019" y="242"/>
                  </a:cubicBezTo>
                  <a:cubicBezTo>
                    <a:pt x="1001" y="148"/>
                    <a:pt x="942" y="80"/>
                    <a:pt x="856" y="37"/>
                  </a:cubicBezTo>
                  <a:cubicBezTo>
                    <a:pt x="793" y="13"/>
                    <a:pt x="725" y="0"/>
                    <a:pt x="65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510185" y="4617650"/>
              <a:ext cx="117633" cy="91269"/>
            </a:xfrm>
            <a:custGeom>
              <a:avLst/>
              <a:gdLst/>
              <a:ahLst/>
              <a:cxnLst/>
              <a:rect l="l" t="t" r="r" b="b"/>
              <a:pathLst>
                <a:path w="1053" h="817" extrusionOk="0">
                  <a:moveTo>
                    <a:pt x="459" y="1"/>
                  </a:moveTo>
                  <a:cubicBezTo>
                    <a:pt x="363" y="1"/>
                    <a:pt x="271" y="26"/>
                    <a:pt x="197" y="80"/>
                  </a:cubicBezTo>
                  <a:cubicBezTo>
                    <a:pt x="26" y="217"/>
                    <a:pt x="0" y="465"/>
                    <a:pt x="146" y="628"/>
                  </a:cubicBezTo>
                  <a:cubicBezTo>
                    <a:pt x="163" y="688"/>
                    <a:pt x="214" y="739"/>
                    <a:pt x="283" y="756"/>
                  </a:cubicBezTo>
                  <a:cubicBezTo>
                    <a:pt x="343" y="791"/>
                    <a:pt x="411" y="808"/>
                    <a:pt x="480" y="816"/>
                  </a:cubicBezTo>
                  <a:cubicBezTo>
                    <a:pt x="548" y="816"/>
                    <a:pt x="608" y="808"/>
                    <a:pt x="668" y="782"/>
                  </a:cubicBezTo>
                  <a:cubicBezTo>
                    <a:pt x="882" y="756"/>
                    <a:pt x="1053" y="654"/>
                    <a:pt x="1018" y="423"/>
                  </a:cubicBezTo>
                  <a:cubicBezTo>
                    <a:pt x="981" y="169"/>
                    <a:pt x="708" y="1"/>
                    <a:pt x="45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306646" y="4430756"/>
              <a:ext cx="93838" cy="79316"/>
            </a:xfrm>
            <a:custGeom>
              <a:avLst/>
              <a:gdLst/>
              <a:ahLst/>
              <a:cxnLst/>
              <a:rect l="l" t="t" r="r" b="b"/>
              <a:pathLst>
                <a:path w="840" h="710" extrusionOk="0">
                  <a:moveTo>
                    <a:pt x="423" y="1"/>
                  </a:moveTo>
                  <a:cubicBezTo>
                    <a:pt x="358" y="1"/>
                    <a:pt x="293" y="17"/>
                    <a:pt x="232" y="51"/>
                  </a:cubicBezTo>
                  <a:cubicBezTo>
                    <a:pt x="9" y="171"/>
                    <a:pt x="1" y="479"/>
                    <a:pt x="249" y="633"/>
                  </a:cubicBezTo>
                  <a:cubicBezTo>
                    <a:pt x="283" y="650"/>
                    <a:pt x="317" y="667"/>
                    <a:pt x="360" y="676"/>
                  </a:cubicBezTo>
                  <a:cubicBezTo>
                    <a:pt x="394" y="701"/>
                    <a:pt x="437" y="710"/>
                    <a:pt x="480" y="710"/>
                  </a:cubicBezTo>
                  <a:cubicBezTo>
                    <a:pt x="548" y="710"/>
                    <a:pt x="625" y="693"/>
                    <a:pt x="685" y="650"/>
                  </a:cubicBezTo>
                  <a:cubicBezTo>
                    <a:pt x="753" y="607"/>
                    <a:pt x="813" y="539"/>
                    <a:pt x="830" y="462"/>
                  </a:cubicBezTo>
                  <a:cubicBezTo>
                    <a:pt x="839" y="419"/>
                    <a:pt x="839" y="385"/>
                    <a:pt x="822" y="350"/>
                  </a:cubicBezTo>
                  <a:cubicBezTo>
                    <a:pt x="822" y="325"/>
                    <a:pt x="813" y="291"/>
                    <a:pt x="805" y="265"/>
                  </a:cubicBezTo>
                  <a:cubicBezTo>
                    <a:pt x="738" y="100"/>
                    <a:pt x="583" y="1"/>
                    <a:pt x="4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2538337" y="4296031"/>
              <a:ext cx="92275" cy="78981"/>
            </a:xfrm>
            <a:custGeom>
              <a:avLst/>
              <a:gdLst/>
              <a:ahLst/>
              <a:cxnLst/>
              <a:rect l="l" t="t" r="r" b="b"/>
              <a:pathLst>
                <a:path w="826" h="707" extrusionOk="0">
                  <a:moveTo>
                    <a:pt x="332" y="0"/>
                  </a:moveTo>
                  <a:cubicBezTo>
                    <a:pt x="250" y="0"/>
                    <a:pt x="168" y="27"/>
                    <a:pt x="98" y="77"/>
                  </a:cubicBezTo>
                  <a:cubicBezTo>
                    <a:pt x="56" y="119"/>
                    <a:pt x="30" y="171"/>
                    <a:pt x="39" y="222"/>
                  </a:cubicBezTo>
                  <a:cubicBezTo>
                    <a:pt x="30" y="248"/>
                    <a:pt x="21" y="265"/>
                    <a:pt x="21" y="290"/>
                  </a:cubicBezTo>
                  <a:cubicBezTo>
                    <a:pt x="13" y="342"/>
                    <a:pt x="21" y="384"/>
                    <a:pt x="39" y="436"/>
                  </a:cubicBezTo>
                  <a:cubicBezTo>
                    <a:pt x="0" y="574"/>
                    <a:pt x="107" y="706"/>
                    <a:pt x="247" y="706"/>
                  </a:cubicBezTo>
                  <a:cubicBezTo>
                    <a:pt x="263" y="706"/>
                    <a:pt x="279" y="704"/>
                    <a:pt x="295" y="701"/>
                  </a:cubicBezTo>
                  <a:cubicBezTo>
                    <a:pt x="347" y="692"/>
                    <a:pt x="389" y="675"/>
                    <a:pt x="441" y="658"/>
                  </a:cubicBezTo>
                  <a:cubicBezTo>
                    <a:pt x="492" y="650"/>
                    <a:pt x="535" y="633"/>
                    <a:pt x="586" y="615"/>
                  </a:cubicBezTo>
                  <a:cubicBezTo>
                    <a:pt x="826" y="496"/>
                    <a:pt x="774" y="162"/>
                    <a:pt x="509" y="42"/>
                  </a:cubicBezTo>
                  <a:cubicBezTo>
                    <a:pt x="452" y="14"/>
                    <a:pt x="392" y="0"/>
                    <a:pt x="33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338149" y="4254586"/>
              <a:ext cx="93727" cy="77528"/>
            </a:xfrm>
            <a:custGeom>
              <a:avLst/>
              <a:gdLst/>
              <a:ahLst/>
              <a:cxnLst/>
              <a:rect l="l" t="t" r="r" b="b"/>
              <a:pathLst>
                <a:path w="839" h="694" extrusionOk="0">
                  <a:moveTo>
                    <a:pt x="344" y="0"/>
                  </a:moveTo>
                  <a:cubicBezTo>
                    <a:pt x="315" y="0"/>
                    <a:pt x="285" y="6"/>
                    <a:pt x="257" y="20"/>
                  </a:cubicBezTo>
                  <a:cubicBezTo>
                    <a:pt x="69" y="131"/>
                    <a:pt x="0" y="353"/>
                    <a:pt x="86" y="559"/>
                  </a:cubicBezTo>
                  <a:cubicBezTo>
                    <a:pt x="119" y="644"/>
                    <a:pt x="206" y="693"/>
                    <a:pt x="299" y="693"/>
                  </a:cubicBezTo>
                  <a:cubicBezTo>
                    <a:pt x="327" y="693"/>
                    <a:pt x="357" y="689"/>
                    <a:pt x="385" y="678"/>
                  </a:cubicBezTo>
                  <a:lnTo>
                    <a:pt x="736" y="524"/>
                  </a:lnTo>
                  <a:cubicBezTo>
                    <a:pt x="822" y="473"/>
                    <a:pt x="839" y="362"/>
                    <a:pt x="779" y="285"/>
                  </a:cubicBezTo>
                  <a:cubicBezTo>
                    <a:pt x="735" y="227"/>
                    <a:pt x="673" y="187"/>
                    <a:pt x="603" y="187"/>
                  </a:cubicBezTo>
                  <a:cubicBezTo>
                    <a:pt x="590" y="187"/>
                    <a:pt x="578" y="188"/>
                    <a:pt x="565" y="191"/>
                  </a:cubicBezTo>
                  <a:lnTo>
                    <a:pt x="565" y="182"/>
                  </a:lnTo>
                  <a:cubicBezTo>
                    <a:pt x="545" y="76"/>
                    <a:pt x="447" y="0"/>
                    <a:pt x="34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2312343" y="4579556"/>
              <a:ext cx="66022" cy="63788"/>
            </a:xfrm>
            <a:custGeom>
              <a:avLst/>
              <a:gdLst/>
              <a:ahLst/>
              <a:cxnLst/>
              <a:rect l="l" t="t" r="r" b="b"/>
              <a:pathLst>
                <a:path w="591" h="571" extrusionOk="0">
                  <a:moveTo>
                    <a:pt x="261" y="0"/>
                  </a:moveTo>
                  <a:cubicBezTo>
                    <a:pt x="146" y="0"/>
                    <a:pt x="50" y="89"/>
                    <a:pt x="35" y="208"/>
                  </a:cubicBezTo>
                  <a:cubicBezTo>
                    <a:pt x="26" y="233"/>
                    <a:pt x="26" y="259"/>
                    <a:pt x="35" y="285"/>
                  </a:cubicBezTo>
                  <a:cubicBezTo>
                    <a:pt x="9" y="336"/>
                    <a:pt x="0" y="387"/>
                    <a:pt x="26" y="430"/>
                  </a:cubicBezTo>
                  <a:cubicBezTo>
                    <a:pt x="63" y="520"/>
                    <a:pt x="146" y="570"/>
                    <a:pt x="235" y="570"/>
                  </a:cubicBezTo>
                  <a:cubicBezTo>
                    <a:pt x="248" y="570"/>
                    <a:pt x="261" y="569"/>
                    <a:pt x="274" y="567"/>
                  </a:cubicBezTo>
                  <a:cubicBezTo>
                    <a:pt x="368" y="550"/>
                    <a:pt x="454" y="490"/>
                    <a:pt x="497" y="404"/>
                  </a:cubicBezTo>
                  <a:cubicBezTo>
                    <a:pt x="497" y="396"/>
                    <a:pt x="497" y="387"/>
                    <a:pt x="505" y="387"/>
                  </a:cubicBezTo>
                  <a:lnTo>
                    <a:pt x="556" y="302"/>
                  </a:lnTo>
                  <a:cubicBezTo>
                    <a:pt x="591" y="208"/>
                    <a:pt x="548" y="96"/>
                    <a:pt x="454" y="54"/>
                  </a:cubicBezTo>
                  <a:cubicBezTo>
                    <a:pt x="445" y="45"/>
                    <a:pt x="428" y="45"/>
                    <a:pt x="411" y="37"/>
                  </a:cubicBezTo>
                  <a:cubicBezTo>
                    <a:pt x="377" y="19"/>
                    <a:pt x="334" y="2"/>
                    <a:pt x="291" y="2"/>
                  </a:cubicBezTo>
                  <a:cubicBezTo>
                    <a:pt x="281" y="1"/>
                    <a:pt x="271" y="0"/>
                    <a:pt x="26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79985" y="3553145"/>
              <a:ext cx="81215" cy="87806"/>
            </a:xfrm>
            <a:custGeom>
              <a:avLst/>
              <a:gdLst/>
              <a:ahLst/>
              <a:cxnLst/>
              <a:rect l="l" t="t" r="r" b="b"/>
              <a:pathLst>
                <a:path w="727" h="786" extrusionOk="0">
                  <a:moveTo>
                    <a:pt x="279" y="0"/>
                  </a:moveTo>
                  <a:cubicBezTo>
                    <a:pt x="37" y="0"/>
                    <a:pt x="1" y="328"/>
                    <a:pt x="50" y="507"/>
                  </a:cubicBezTo>
                  <a:cubicBezTo>
                    <a:pt x="92" y="663"/>
                    <a:pt x="235" y="786"/>
                    <a:pt x="387" y="786"/>
                  </a:cubicBezTo>
                  <a:cubicBezTo>
                    <a:pt x="452" y="786"/>
                    <a:pt x="519" y="763"/>
                    <a:pt x="580" y="712"/>
                  </a:cubicBezTo>
                  <a:cubicBezTo>
                    <a:pt x="595" y="699"/>
                    <a:pt x="609" y="685"/>
                    <a:pt x="621" y="671"/>
                  </a:cubicBezTo>
                  <a:lnTo>
                    <a:pt x="621" y="671"/>
                  </a:lnTo>
                  <a:cubicBezTo>
                    <a:pt x="646" y="646"/>
                    <a:pt x="664" y="615"/>
                    <a:pt x="672" y="580"/>
                  </a:cubicBezTo>
                  <a:lnTo>
                    <a:pt x="672" y="580"/>
                  </a:lnTo>
                  <a:cubicBezTo>
                    <a:pt x="726" y="423"/>
                    <a:pt x="640" y="236"/>
                    <a:pt x="529" y="105"/>
                  </a:cubicBezTo>
                  <a:cubicBezTo>
                    <a:pt x="502" y="75"/>
                    <a:pt x="469" y="58"/>
                    <a:pt x="436" y="51"/>
                  </a:cubicBezTo>
                  <a:lnTo>
                    <a:pt x="436" y="51"/>
                  </a:lnTo>
                  <a:cubicBezTo>
                    <a:pt x="400" y="25"/>
                    <a:pt x="360" y="8"/>
                    <a:pt x="315" y="2"/>
                  </a:cubicBezTo>
                  <a:cubicBezTo>
                    <a:pt x="302" y="1"/>
                    <a:pt x="290" y="0"/>
                    <a:pt x="27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68126" y="3776122"/>
              <a:ext cx="96073" cy="84678"/>
            </a:xfrm>
            <a:custGeom>
              <a:avLst/>
              <a:gdLst/>
              <a:ahLst/>
              <a:cxnLst/>
              <a:rect l="l" t="t" r="r" b="b"/>
              <a:pathLst>
                <a:path w="860" h="758" extrusionOk="0">
                  <a:moveTo>
                    <a:pt x="372" y="0"/>
                  </a:moveTo>
                  <a:cubicBezTo>
                    <a:pt x="278" y="0"/>
                    <a:pt x="190" y="34"/>
                    <a:pt x="129" y="119"/>
                  </a:cubicBezTo>
                  <a:cubicBezTo>
                    <a:pt x="0" y="308"/>
                    <a:pt x="94" y="581"/>
                    <a:pt x="274" y="701"/>
                  </a:cubicBezTo>
                  <a:cubicBezTo>
                    <a:pt x="337" y="740"/>
                    <a:pt x="407" y="758"/>
                    <a:pt x="476" y="758"/>
                  </a:cubicBezTo>
                  <a:cubicBezTo>
                    <a:pt x="620" y="758"/>
                    <a:pt x="760" y="678"/>
                    <a:pt x="830" y="539"/>
                  </a:cubicBezTo>
                  <a:cubicBezTo>
                    <a:pt x="860" y="468"/>
                    <a:pt x="860" y="391"/>
                    <a:pt x="837" y="320"/>
                  </a:cubicBezTo>
                  <a:lnTo>
                    <a:pt x="837" y="320"/>
                  </a:lnTo>
                  <a:cubicBezTo>
                    <a:pt x="835" y="263"/>
                    <a:pt x="807" y="206"/>
                    <a:pt x="762" y="171"/>
                  </a:cubicBezTo>
                  <a:lnTo>
                    <a:pt x="762" y="162"/>
                  </a:lnTo>
                  <a:cubicBezTo>
                    <a:pt x="664" y="75"/>
                    <a:pt x="512" y="0"/>
                    <a:pt x="37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7203" y="3688316"/>
              <a:ext cx="99536" cy="81438"/>
            </a:xfrm>
            <a:custGeom>
              <a:avLst/>
              <a:gdLst/>
              <a:ahLst/>
              <a:cxnLst/>
              <a:rect l="l" t="t" r="r" b="b"/>
              <a:pathLst>
                <a:path w="891" h="729" extrusionOk="0">
                  <a:moveTo>
                    <a:pt x="386" y="0"/>
                  </a:moveTo>
                  <a:cubicBezTo>
                    <a:pt x="319" y="0"/>
                    <a:pt x="253" y="22"/>
                    <a:pt x="198" y="67"/>
                  </a:cubicBezTo>
                  <a:cubicBezTo>
                    <a:pt x="1" y="230"/>
                    <a:pt x="69" y="538"/>
                    <a:pt x="266" y="666"/>
                  </a:cubicBezTo>
                  <a:cubicBezTo>
                    <a:pt x="334" y="707"/>
                    <a:pt x="414" y="728"/>
                    <a:pt x="492" y="728"/>
                  </a:cubicBezTo>
                  <a:cubicBezTo>
                    <a:pt x="642" y="728"/>
                    <a:pt x="786" y="652"/>
                    <a:pt x="831" y="495"/>
                  </a:cubicBezTo>
                  <a:cubicBezTo>
                    <a:pt x="891" y="299"/>
                    <a:pt x="765" y="76"/>
                    <a:pt x="565" y="55"/>
                  </a:cubicBezTo>
                  <a:lnTo>
                    <a:pt x="565" y="55"/>
                  </a:lnTo>
                  <a:cubicBezTo>
                    <a:pt x="552" y="47"/>
                    <a:pt x="538" y="39"/>
                    <a:pt x="523" y="33"/>
                  </a:cubicBezTo>
                  <a:cubicBezTo>
                    <a:pt x="480" y="11"/>
                    <a:pt x="433" y="0"/>
                    <a:pt x="38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32507" y="3885265"/>
              <a:ext cx="84902" cy="72837"/>
            </a:xfrm>
            <a:custGeom>
              <a:avLst/>
              <a:gdLst/>
              <a:ahLst/>
              <a:cxnLst/>
              <a:rect l="l" t="t" r="r" b="b"/>
              <a:pathLst>
                <a:path w="760" h="652" extrusionOk="0">
                  <a:moveTo>
                    <a:pt x="250" y="0"/>
                  </a:moveTo>
                  <a:cubicBezTo>
                    <a:pt x="225" y="0"/>
                    <a:pt x="198" y="2"/>
                    <a:pt x="172" y="6"/>
                  </a:cubicBezTo>
                  <a:cubicBezTo>
                    <a:pt x="87" y="24"/>
                    <a:pt x="27" y="83"/>
                    <a:pt x="10" y="169"/>
                  </a:cubicBezTo>
                  <a:cubicBezTo>
                    <a:pt x="1" y="297"/>
                    <a:pt x="44" y="426"/>
                    <a:pt x="129" y="528"/>
                  </a:cubicBezTo>
                  <a:cubicBezTo>
                    <a:pt x="203" y="609"/>
                    <a:pt x="301" y="652"/>
                    <a:pt x="408" y="652"/>
                  </a:cubicBezTo>
                  <a:cubicBezTo>
                    <a:pt x="426" y="652"/>
                    <a:pt x="444" y="651"/>
                    <a:pt x="463" y="648"/>
                  </a:cubicBezTo>
                  <a:cubicBezTo>
                    <a:pt x="502" y="643"/>
                    <a:pt x="537" y="630"/>
                    <a:pt x="570" y="612"/>
                  </a:cubicBezTo>
                  <a:lnTo>
                    <a:pt x="570" y="612"/>
                  </a:lnTo>
                  <a:cubicBezTo>
                    <a:pt x="667" y="609"/>
                    <a:pt x="759" y="538"/>
                    <a:pt x="745" y="417"/>
                  </a:cubicBezTo>
                  <a:lnTo>
                    <a:pt x="745" y="409"/>
                  </a:lnTo>
                  <a:cubicBezTo>
                    <a:pt x="740" y="387"/>
                    <a:pt x="734" y="366"/>
                    <a:pt x="727" y="346"/>
                  </a:cubicBezTo>
                  <a:lnTo>
                    <a:pt x="727" y="346"/>
                  </a:lnTo>
                  <a:cubicBezTo>
                    <a:pt x="731" y="247"/>
                    <a:pt x="686" y="151"/>
                    <a:pt x="600" y="92"/>
                  </a:cubicBezTo>
                  <a:cubicBezTo>
                    <a:pt x="566" y="68"/>
                    <a:pt x="528" y="57"/>
                    <a:pt x="490" y="57"/>
                  </a:cubicBezTo>
                  <a:cubicBezTo>
                    <a:pt x="486" y="57"/>
                    <a:pt x="483" y="57"/>
                    <a:pt x="479" y="57"/>
                  </a:cubicBezTo>
                  <a:lnTo>
                    <a:pt x="479" y="57"/>
                  </a:lnTo>
                  <a:cubicBezTo>
                    <a:pt x="409" y="20"/>
                    <a:pt x="331" y="0"/>
                    <a:pt x="25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09383" y="4045349"/>
              <a:ext cx="83338" cy="79092"/>
            </a:xfrm>
            <a:custGeom>
              <a:avLst/>
              <a:gdLst/>
              <a:ahLst/>
              <a:cxnLst/>
              <a:rect l="l" t="t" r="r" b="b"/>
              <a:pathLst>
                <a:path w="746" h="708" extrusionOk="0">
                  <a:moveTo>
                    <a:pt x="222" y="388"/>
                  </a:moveTo>
                  <a:cubicBezTo>
                    <a:pt x="222" y="396"/>
                    <a:pt x="222" y="404"/>
                    <a:pt x="222" y="413"/>
                  </a:cubicBezTo>
                  <a:cubicBezTo>
                    <a:pt x="205" y="407"/>
                    <a:pt x="209" y="398"/>
                    <a:pt x="222" y="388"/>
                  </a:cubicBezTo>
                  <a:close/>
                  <a:moveTo>
                    <a:pt x="330" y="1"/>
                  </a:moveTo>
                  <a:cubicBezTo>
                    <a:pt x="147" y="1"/>
                    <a:pt x="1" y="157"/>
                    <a:pt x="25" y="344"/>
                  </a:cubicBezTo>
                  <a:cubicBezTo>
                    <a:pt x="41" y="504"/>
                    <a:pt x="138" y="707"/>
                    <a:pt x="317" y="707"/>
                  </a:cubicBezTo>
                  <a:cubicBezTo>
                    <a:pt x="331" y="707"/>
                    <a:pt x="344" y="706"/>
                    <a:pt x="359" y="704"/>
                  </a:cubicBezTo>
                  <a:cubicBezTo>
                    <a:pt x="385" y="699"/>
                    <a:pt x="410" y="691"/>
                    <a:pt x="432" y="679"/>
                  </a:cubicBezTo>
                  <a:lnTo>
                    <a:pt x="432" y="679"/>
                  </a:lnTo>
                  <a:cubicBezTo>
                    <a:pt x="456" y="691"/>
                    <a:pt x="483" y="697"/>
                    <a:pt x="509" y="697"/>
                  </a:cubicBezTo>
                  <a:cubicBezTo>
                    <a:pt x="627" y="697"/>
                    <a:pt x="745" y="584"/>
                    <a:pt x="684" y="438"/>
                  </a:cubicBezTo>
                  <a:lnTo>
                    <a:pt x="675" y="438"/>
                  </a:lnTo>
                  <a:cubicBezTo>
                    <a:pt x="647" y="376"/>
                    <a:pt x="619" y="313"/>
                    <a:pt x="592" y="246"/>
                  </a:cubicBezTo>
                  <a:lnTo>
                    <a:pt x="592" y="246"/>
                  </a:lnTo>
                  <a:cubicBezTo>
                    <a:pt x="594" y="170"/>
                    <a:pt x="548" y="94"/>
                    <a:pt x="476" y="64"/>
                  </a:cubicBezTo>
                  <a:lnTo>
                    <a:pt x="476" y="64"/>
                  </a:lnTo>
                  <a:cubicBezTo>
                    <a:pt x="441" y="35"/>
                    <a:pt x="401" y="14"/>
                    <a:pt x="359" y="2"/>
                  </a:cubicBezTo>
                  <a:cubicBezTo>
                    <a:pt x="349" y="1"/>
                    <a:pt x="340" y="1"/>
                    <a:pt x="330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30667" y="3894202"/>
              <a:ext cx="84678" cy="92721"/>
            </a:xfrm>
            <a:custGeom>
              <a:avLst/>
              <a:gdLst/>
              <a:ahLst/>
              <a:cxnLst/>
              <a:rect l="l" t="t" r="r" b="b"/>
              <a:pathLst>
                <a:path w="758" h="830" extrusionOk="0">
                  <a:moveTo>
                    <a:pt x="381" y="1"/>
                  </a:moveTo>
                  <a:cubicBezTo>
                    <a:pt x="368" y="1"/>
                    <a:pt x="356" y="2"/>
                    <a:pt x="343" y="3"/>
                  </a:cubicBezTo>
                  <a:cubicBezTo>
                    <a:pt x="95" y="29"/>
                    <a:pt x="1" y="294"/>
                    <a:pt x="78" y="508"/>
                  </a:cubicBezTo>
                  <a:cubicBezTo>
                    <a:pt x="137" y="646"/>
                    <a:pt x="272" y="830"/>
                    <a:pt x="428" y="830"/>
                  </a:cubicBezTo>
                  <a:cubicBezTo>
                    <a:pt x="475" y="830"/>
                    <a:pt x="525" y="813"/>
                    <a:pt x="574" y="773"/>
                  </a:cubicBezTo>
                  <a:cubicBezTo>
                    <a:pt x="635" y="724"/>
                    <a:pt x="668" y="655"/>
                    <a:pt x="683" y="577"/>
                  </a:cubicBezTo>
                  <a:lnTo>
                    <a:pt x="683" y="577"/>
                  </a:lnTo>
                  <a:cubicBezTo>
                    <a:pt x="738" y="516"/>
                    <a:pt x="757" y="423"/>
                    <a:pt x="694" y="337"/>
                  </a:cubicBezTo>
                  <a:lnTo>
                    <a:pt x="685" y="337"/>
                  </a:lnTo>
                  <a:cubicBezTo>
                    <a:pt x="683" y="333"/>
                    <a:pt x="682" y="330"/>
                    <a:pt x="681" y="326"/>
                  </a:cubicBezTo>
                  <a:lnTo>
                    <a:pt x="681" y="326"/>
                  </a:lnTo>
                  <a:cubicBezTo>
                    <a:pt x="668" y="248"/>
                    <a:pt x="647" y="175"/>
                    <a:pt x="625" y="115"/>
                  </a:cubicBezTo>
                  <a:cubicBezTo>
                    <a:pt x="595" y="48"/>
                    <a:pt x="530" y="11"/>
                    <a:pt x="464" y="11"/>
                  </a:cubicBezTo>
                  <a:cubicBezTo>
                    <a:pt x="460" y="11"/>
                    <a:pt x="457" y="11"/>
                    <a:pt x="454" y="11"/>
                  </a:cubicBezTo>
                  <a:lnTo>
                    <a:pt x="454" y="11"/>
                  </a:lnTo>
                  <a:cubicBezTo>
                    <a:pt x="430" y="4"/>
                    <a:pt x="406" y="1"/>
                    <a:pt x="38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352915" y="3502427"/>
              <a:ext cx="86801" cy="99871"/>
            </a:xfrm>
            <a:custGeom>
              <a:avLst/>
              <a:gdLst/>
              <a:ahLst/>
              <a:cxnLst/>
              <a:rect l="l" t="t" r="r" b="b"/>
              <a:pathLst>
                <a:path w="777" h="894" extrusionOk="0">
                  <a:moveTo>
                    <a:pt x="314" y="1"/>
                  </a:moveTo>
                  <a:cubicBezTo>
                    <a:pt x="152" y="1"/>
                    <a:pt x="0" y="129"/>
                    <a:pt x="6" y="320"/>
                  </a:cubicBezTo>
                  <a:cubicBezTo>
                    <a:pt x="6" y="525"/>
                    <a:pt x="177" y="867"/>
                    <a:pt x="400" y="893"/>
                  </a:cubicBezTo>
                  <a:cubicBezTo>
                    <a:pt x="406" y="893"/>
                    <a:pt x="412" y="893"/>
                    <a:pt x="418" y="893"/>
                  </a:cubicBezTo>
                  <a:cubicBezTo>
                    <a:pt x="461" y="893"/>
                    <a:pt x="501" y="882"/>
                    <a:pt x="536" y="863"/>
                  </a:cubicBezTo>
                  <a:lnTo>
                    <a:pt x="536" y="863"/>
                  </a:lnTo>
                  <a:cubicBezTo>
                    <a:pt x="543" y="864"/>
                    <a:pt x="550" y="864"/>
                    <a:pt x="557" y="864"/>
                  </a:cubicBezTo>
                  <a:cubicBezTo>
                    <a:pt x="642" y="864"/>
                    <a:pt x="727" y="814"/>
                    <a:pt x="742" y="704"/>
                  </a:cubicBezTo>
                  <a:cubicBezTo>
                    <a:pt x="776" y="473"/>
                    <a:pt x="699" y="234"/>
                    <a:pt x="520" y="80"/>
                  </a:cubicBezTo>
                  <a:cubicBezTo>
                    <a:pt x="457" y="25"/>
                    <a:pt x="384" y="1"/>
                    <a:pt x="31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6973" y="3396412"/>
              <a:ext cx="111713" cy="77417"/>
            </a:xfrm>
            <a:custGeom>
              <a:avLst/>
              <a:gdLst/>
              <a:ahLst/>
              <a:cxnLst/>
              <a:rect l="l" t="t" r="r" b="b"/>
              <a:pathLst>
                <a:path w="1000" h="693" extrusionOk="0">
                  <a:moveTo>
                    <a:pt x="403" y="404"/>
                  </a:moveTo>
                  <a:cubicBezTo>
                    <a:pt x="396" y="412"/>
                    <a:pt x="392" y="414"/>
                    <a:pt x="391" y="414"/>
                  </a:cubicBezTo>
                  <a:cubicBezTo>
                    <a:pt x="389" y="414"/>
                    <a:pt x="394" y="407"/>
                    <a:pt x="403" y="404"/>
                  </a:cubicBezTo>
                  <a:close/>
                  <a:moveTo>
                    <a:pt x="438" y="1"/>
                  </a:moveTo>
                  <a:cubicBezTo>
                    <a:pt x="400" y="1"/>
                    <a:pt x="366" y="15"/>
                    <a:pt x="339" y="39"/>
                  </a:cubicBezTo>
                  <a:lnTo>
                    <a:pt x="339" y="39"/>
                  </a:lnTo>
                  <a:cubicBezTo>
                    <a:pt x="245" y="56"/>
                    <a:pt x="162" y="111"/>
                    <a:pt x="112" y="199"/>
                  </a:cubicBezTo>
                  <a:cubicBezTo>
                    <a:pt x="1" y="447"/>
                    <a:pt x="334" y="653"/>
                    <a:pt x="540" y="687"/>
                  </a:cubicBezTo>
                  <a:cubicBezTo>
                    <a:pt x="562" y="691"/>
                    <a:pt x="584" y="693"/>
                    <a:pt x="606" y="693"/>
                  </a:cubicBezTo>
                  <a:cubicBezTo>
                    <a:pt x="818" y="693"/>
                    <a:pt x="999" y="511"/>
                    <a:pt x="976" y="293"/>
                  </a:cubicBezTo>
                  <a:cubicBezTo>
                    <a:pt x="959" y="182"/>
                    <a:pt x="882" y="88"/>
                    <a:pt x="779" y="54"/>
                  </a:cubicBezTo>
                  <a:cubicBezTo>
                    <a:pt x="694" y="28"/>
                    <a:pt x="591" y="54"/>
                    <a:pt x="514" y="19"/>
                  </a:cubicBezTo>
                  <a:cubicBezTo>
                    <a:pt x="487" y="7"/>
                    <a:pt x="462" y="1"/>
                    <a:pt x="43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93096" y="3435735"/>
              <a:ext cx="99536" cy="75741"/>
            </a:xfrm>
            <a:custGeom>
              <a:avLst/>
              <a:gdLst/>
              <a:ahLst/>
              <a:cxnLst/>
              <a:rect l="l" t="t" r="r" b="b"/>
              <a:pathLst>
                <a:path w="891" h="678" extrusionOk="0">
                  <a:moveTo>
                    <a:pt x="394" y="338"/>
                  </a:moveTo>
                  <a:cubicBezTo>
                    <a:pt x="402" y="343"/>
                    <a:pt x="411" y="348"/>
                    <a:pt x="420" y="352"/>
                  </a:cubicBezTo>
                  <a:cubicBezTo>
                    <a:pt x="411" y="352"/>
                    <a:pt x="403" y="352"/>
                    <a:pt x="394" y="343"/>
                  </a:cubicBezTo>
                  <a:cubicBezTo>
                    <a:pt x="394" y="342"/>
                    <a:pt x="394" y="340"/>
                    <a:pt x="394" y="338"/>
                  </a:cubicBezTo>
                  <a:close/>
                  <a:moveTo>
                    <a:pt x="495" y="0"/>
                  </a:moveTo>
                  <a:cubicBezTo>
                    <a:pt x="444" y="0"/>
                    <a:pt x="400" y="22"/>
                    <a:pt x="368" y="55"/>
                  </a:cubicBezTo>
                  <a:lnTo>
                    <a:pt x="368" y="55"/>
                  </a:lnTo>
                  <a:cubicBezTo>
                    <a:pt x="357" y="54"/>
                    <a:pt x="346" y="53"/>
                    <a:pt x="334" y="53"/>
                  </a:cubicBezTo>
                  <a:cubicBezTo>
                    <a:pt x="278" y="53"/>
                    <a:pt x="223" y="70"/>
                    <a:pt x="172" y="112"/>
                  </a:cubicBezTo>
                  <a:cubicBezTo>
                    <a:pt x="1" y="249"/>
                    <a:pt x="78" y="514"/>
                    <a:pt x="249" y="626"/>
                  </a:cubicBezTo>
                  <a:cubicBezTo>
                    <a:pt x="303" y="661"/>
                    <a:pt x="363" y="677"/>
                    <a:pt x="422" y="677"/>
                  </a:cubicBezTo>
                  <a:cubicBezTo>
                    <a:pt x="505" y="677"/>
                    <a:pt x="586" y="646"/>
                    <a:pt x="649" y="589"/>
                  </a:cubicBezTo>
                  <a:lnTo>
                    <a:pt x="649" y="589"/>
                  </a:lnTo>
                  <a:cubicBezTo>
                    <a:pt x="661" y="592"/>
                    <a:pt x="672" y="593"/>
                    <a:pt x="684" y="593"/>
                  </a:cubicBezTo>
                  <a:cubicBezTo>
                    <a:pt x="741" y="593"/>
                    <a:pt x="798" y="566"/>
                    <a:pt x="839" y="514"/>
                  </a:cubicBezTo>
                  <a:cubicBezTo>
                    <a:pt x="890" y="437"/>
                    <a:pt x="873" y="318"/>
                    <a:pt x="796" y="258"/>
                  </a:cubicBezTo>
                  <a:lnTo>
                    <a:pt x="796" y="266"/>
                  </a:lnTo>
                  <a:cubicBezTo>
                    <a:pt x="780" y="257"/>
                    <a:pt x="763" y="246"/>
                    <a:pt x="745" y="234"/>
                  </a:cubicBezTo>
                  <a:lnTo>
                    <a:pt x="745" y="234"/>
                  </a:lnTo>
                  <a:cubicBezTo>
                    <a:pt x="717" y="140"/>
                    <a:pt x="651" y="57"/>
                    <a:pt x="557" y="10"/>
                  </a:cubicBezTo>
                  <a:cubicBezTo>
                    <a:pt x="535" y="3"/>
                    <a:pt x="515" y="0"/>
                    <a:pt x="49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580696" y="3581519"/>
              <a:ext cx="97637" cy="88029"/>
            </a:xfrm>
            <a:custGeom>
              <a:avLst/>
              <a:gdLst/>
              <a:ahLst/>
              <a:cxnLst/>
              <a:rect l="l" t="t" r="r" b="b"/>
              <a:pathLst>
                <a:path w="874" h="788" extrusionOk="0">
                  <a:moveTo>
                    <a:pt x="353" y="357"/>
                  </a:moveTo>
                  <a:cubicBezTo>
                    <a:pt x="354" y="357"/>
                    <a:pt x="358" y="359"/>
                    <a:pt x="363" y="366"/>
                  </a:cubicBezTo>
                  <a:lnTo>
                    <a:pt x="363" y="366"/>
                  </a:lnTo>
                  <a:cubicBezTo>
                    <a:pt x="355" y="366"/>
                    <a:pt x="351" y="357"/>
                    <a:pt x="353" y="357"/>
                  </a:cubicBezTo>
                  <a:close/>
                  <a:moveTo>
                    <a:pt x="360" y="1"/>
                  </a:moveTo>
                  <a:cubicBezTo>
                    <a:pt x="314" y="1"/>
                    <a:pt x="267" y="10"/>
                    <a:pt x="223" y="31"/>
                  </a:cubicBezTo>
                  <a:cubicBezTo>
                    <a:pt x="1" y="142"/>
                    <a:pt x="9" y="484"/>
                    <a:pt x="155" y="647"/>
                  </a:cubicBezTo>
                  <a:cubicBezTo>
                    <a:pt x="234" y="740"/>
                    <a:pt x="345" y="788"/>
                    <a:pt x="455" y="788"/>
                  </a:cubicBezTo>
                  <a:cubicBezTo>
                    <a:pt x="546" y="788"/>
                    <a:pt x="637" y="755"/>
                    <a:pt x="711" y="689"/>
                  </a:cubicBezTo>
                  <a:cubicBezTo>
                    <a:pt x="873" y="527"/>
                    <a:pt x="848" y="262"/>
                    <a:pt x="659" y="133"/>
                  </a:cubicBezTo>
                  <a:cubicBezTo>
                    <a:pt x="645" y="123"/>
                    <a:pt x="630" y="115"/>
                    <a:pt x="614" y="109"/>
                  </a:cubicBezTo>
                  <a:lnTo>
                    <a:pt x="614" y="109"/>
                  </a:lnTo>
                  <a:cubicBezTo>
                    <a:pt x="599" y="94"/>
                    <a:pt x="583" y="79"/>
                    <a:pt x="565" y="65"/>
                  </a:cubicBezTo>
                  <a:cubicBezTo>
                    <a:pt x="503" y="23"/>
                    <a:pt x="432" y="1"/>
                    <a:pt x="360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550087" y="3751992"/>
              <a:ext cx="86130" cy="89705"/>
            </a:xfrm>
            <a:custGeom>
              <a:avLst/>
              <a:gdLst/>
              <a:ahLst/>
              <a:cxnLst/>
              <a:rect l="l" t="t" r="r" b="b"/>
              <a:pathLst>
                <a:path w="771" h="803" extrusionOk="0">
                  <a:moveTo>
                    <a:pt x="308" y="310"/>
                  </a:moveTo>
                  <a:cubicBezTo>
                    <a:pt x="308" y="310"/>
                    <a:pt x="308" y="311"/>
                    <a:pt x="308" y="311"/>
                  </a:cubicBezTo>
                  <a:lnTo>
                    <a:pt x="308" y="311"/>
                  </a:lnTo>
                  <a:cubicBezTo>
                    <a:pt x="308" y="311"/>
                    <a:pt x="308" y="310"/>
                    <a:pt x="308" y="310"/>
                  </a:cubicBezTo>
                  <a:close/>
                  <a:moveTo>
                    <a:pt x="357" y="1"/>
                  </a:moveTo>
                  <a:cubicBezTo>
                    <a:pt x="350" y="1"/>
                    <a:pt x="342" y="1"/>
                    <a:pt x="334" y="2"/>
                  </a:cubicBezTo>
                  <a:cubicBezTo>
                    <a:pt x="129" y="36"/>
                    <a:pt x="1" y="241"/>
                    <a:pt x="60" y="438"/>
                  </a:cubicBezTo>
                  <a:cubicBezTo>
                    <a:pt x="107" y="603"/>
                    <a:pt x="233" y="803"/>
                    <a:pt x="418" y="803"/>
                  </a:cubicBezTo>
                  <a:cubicBezTo>
                    <a:pt x="435" y="803"/>
                    <a:pt x="453" y="801"/>
                    <a:pt x="471" y="797"/>
                  </a:cubicBezTo>
                  <a:cubicBezTo>
                    <a:pt x="719" y="755"/>
                    <a:pt x="770" y="507"/>
                    <a:pt x="753" y="301"/>
                  </a:cubicBezTo>
                  <a:cubicBezTo>
                    <a:pt x="741" y="229"/>
                    <a:pt x="691" y="174"/>
                    <a:pt x="627" y="153"/>
                  </a:cubicBezTo>
                  <a:lnTo>
                    <a:pt x="627" y="153"/>
                  </a:lnTo>
                  <a:cubicBezTo>
                    <a:pt x="571" y="63"/>
                    <a:pt x="472" y="1"/>
                    <a:pt x="35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355149" y="4035741"/>
              <a:ext cx="89817" cy="81103"/>
            </a:xfrm>
            <a:custGeom>
              <a:avLst/>
              <a:gdLst/>
              <a:ahLst/>
              <a:cxnLst/>
              <a:rect l="l" t="t" r="r" b="b"/>
              <a:pathLst>
                <a:path w="804" h="726" extrusionOk="0">
                  <a:moveTo>
                    <a:pt x="414" y="396"/>
                  </a:moveTo>
                  <a:lnTo>
                    <a:pt x="414" y="396"/>
                  </a:lnTo>
                  <a:cubicBezTo>
                    <a:pt x="414" y="396"/>
                    <a:pt x="414" y="396"/>
                    <a:pt x="414" y="396"/>
                  </a:cubicBezTo>
                  <a:lnTo>
                    <a:pt x="414" y="396"/>
                  </a:lnTo>
                  <a:cubicBezTo>
                    <a:pt x="414" y="398"/>
                    <a:pt x="413" y="401"/>
                    <a:pt x="411" y="405"/>
                  </a:cubicBezTo>
                  <a:cubicBezTo>
                    <a:pt x="411" y="402"/>
                    <a:pt x="412" y="399"/>
                    <a:pt x="414" y="396"/>
                  </a:cubicBezTo>
                  <a:close/>
                  <a:moveTo>
                    <a:pt x="357" y="0"/>
                  </a:moveTo>
                  <a:cubicBezTo>
                    <a:pt x="290" y="0"/>
                    <a:pt x="224" y="20"/>
                    <a:pt x="163" y="71"/>
                  </a:cubicBezTo>
                  <a:cubicBezTo>
                    <a:pt x="1" y="208"/>
                    <a:pt x="52" y="465"/>
                    <a:pt x="197" y="610"/>
                  </a:cubicBezTo>
                  <a:cubicBezTo>
                    <a:pt x="266" y="687"/>
                    <a:pt x="358" y="726"/>
                    <a:pt x="451" y="726"/>
                  </a:cubicBezTo>
                  <a:cubicBezTo>
                    <a:pt x="534" y="726"/>
                    <a:pt x="617" y="696"/>
                    <a:pt x="685" y="636"/>
                  </a:cubicBezTo>
                  <a:cubicBezTo>
                    <a:pt x="771" y="550"/>
                    <a:pt x="804" y="404"/>
                    <a:pt x="757" y="293"/>
                  </a:cubicBezTo>
                  <a:lnTo>
                    <a:pt x="757" y="293"/>
                  </a:lnTo>
                  <a:cubicBezTo>
                    <a:pt x="763" y="236"/>
                    <a:pt x="743" y="176"/>
                    <a:pt x="685" y="131"/>
                  </a:cubicBezTo>
                  <a:lnTo>
                    <a:pt x="685" y="122"/>
                  </a:lnTo>
                  <a:cubicBezTo>
                    <a:pt x="588" y="58"/>
                    <a:pt x="471" y="0"/>
                    <a:pt x="35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44107" y="4224982"/>
              <a:ext cx="90711" cy="84455"/>
            </a:xfrm>
            <a:custGeom>
              <a:avLst/>
              <a:gdLst/>
              <a:ahLst/>
              <a:cxnLst/>
              <a:rect l="l" t="t" r="r" b="b"/>
              <a:pathLst>
                <a:path w="812" h="756" extrusionOk="0">
                  <a:moveTo>
                    <a:pt x="268" y="1"/>
                  </a:moveTo>
                  <a:cubicBezTo>
                    <a:pt x="46" y="1"/>
                    <a:pt x="1" y="275"/>
                    <a:pt x="42" y="447"/>
                  </a:cubicBezTo>
                  <a:cubicBezTo>
                    <a:pt x="84" y="607"/>
                    <a:pt x="204" y="755"/>
                    <a:pt x="367" y="755"/>
                  </a:cubicBezTo>
                  <a:cubicBezTo>
                    <a:pt x="405" y="755"/>
                    <a:pt x="445" y="747"/>
                    <a:pt x="487" y="730"/>
                  </a:cubicBezTo>
                  <a:cubicBezTo>
                    <a:pt x="493" y="727"/>
                    <a:pt x="499" y="725"/>
                    <a:pt x="505" y="722"/>
                  </a:cubicBezTo>
                  <a:lnTo>
                    <a:pt x="505" y="722"/>
                  </a:lnTo>
                  <a:cubicBezTo>
                    <a:pt x="536" y="741"/>
                    <a:pt x="572" y="751"/>
                    <a:pt x="610" y="751"/>
                  </a:cubicBezTo>
                  <a:cubicBezTo>
                    <a:pt x="635" y="751"/>
                    <a:pt x="660" y="747"/>
                    <a:pt x="683" y="738"/>
                  </a:cubicBezTo>
                  <a:cubicBezTo>
                    <a:pt x="769" y="695"/>
                    <a:pt x="812" y="584"/>
                    <a:pt x="769" y="490"/>
                  </a:cubicBezTo>
                  <a:lnTo>
                    <a:pt x="778" y="490"/>
                  </a:lnTo>
                  <a:cubicBezTo>
                    <a:pt x="750" y="446"/>
                    <a:pt x="720" y="402"/>
                    <a:pt x="689" y="358"/>
                  </a:cubicBezTo>
                  <a:lnTo>
                    <a:pt x="689" y="358"/>
                  </a:lnTo>
                  <a:cubicBezTo>
                    <a:pt x="684" y="279"/>
                    <a:pt x="660" y="203"/>
                    <a:pt x="624" y="131"/>
                  </a:cubicBezTo>
                  <a:cubicBezTo>
                    <a:pt x="588" y="50"/>
                    <a:pt x="523" y="17"/>
                    <a:pt x="458" y="17"/>
                  </a:cubicBezTo>
                  <a:cubicBezTo>
                    <a:pt x="434" y="17"/>
                    <a:pt x="411" y="21"/>
                    <a:pt x="388" y="29"/>
                  </a:cubicBezTo>
                  <a:lnTo>
                    <a:pt x="388" y="29"/>
                  </a:lnTo>
                  <a:cubicBezTo>
                    <a:pt x="361" y="15"/>
                    <a:pt x="331" y="5"/>
                    <a:pt x="298" y="2"/>
                  </a:cubicBezTo>
                  <a:cubicBezTo>
                    <a:pt x="288" y="1"/>
                    <a:pt x="278" y="1"/>
                    <a:pt x="26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527186" y="4048365"/>
              <a:ext cx="127352" cy="90375"/>
            </a:xfrm>
            <a:custGeom>
              <a:avLst/>
              <a:gdLst/>
              <a:ahLst/>
              <a:cxnLst/>
              <a:rect l="l" t="t" r="r" b="b"/>
              <a:pathLst>
                <a:path w="1140" h="809" extrusionOk="0">
                  <a:moveTo>
                    <a:pt x="343" y="1"/>
                  </a:moveTo>
                  <a:cubicBezTo>
                    <a:pt x="69" y="26"/>
                    <a:pt x="1" y="352"/>
                    <a:pt x="95" y="565"/>
                  </a:cubicBezTo>
                  <a:cubicBezTo>
                    <a:pt x="165" y="710"/>
                    <a:pt x="309" y="808"/>
                    <a:pt x="453" y="808"/>
                  </a:cubicBezTo>
                  <a:cubicBezTo>
                    <a:pt x="522" y="808"/>
                    <a:pt x="590" y="786"/>
                    <a:pt x="651" y="737"/>
                  </a:cubicBezTo>
                  <a:cubicBezTo>
                    <a:pt x="693" y="704"/>
                    <a:pt x="724" y="664"/>
                    <a:pt x="746" y="621"/>
                  </a:cubicBezTo>
                  <a:lnTo>
                    <a:pt x="746" y="621"/>
                  </a:lnTo>
                  <a:cubicBezTo>
                    <a:pt x="751" y="626"/>
                    <a:pt x="757" y="630"/>
                    <a:pt x="762" y="634"/>
                  </a:cubicBezTo>
                  <a:cubicBezTo>
                    <a:pt x="797" y="658"/>
                    <a:pt x="833" y="669"/>
                    <a:pt x="867" y="669"/>
                  </a:cubicBezTo>
                  <a:cubicBezTo>
                    <a:pt x="1023" y="669"/>
                    <a:pt x="1139" y="447"/>
                    <a:pt x="985" y="334"/>
                  </a:cubicBezTo>
                  <a:lnTo>
                    <a:pt x="985" y="326"/>
                  </a:lnTo>
                  <a:cubicBezTo>
                    <a:pt x="905" y="273"/>
                    <a:pt x="830" y="220"/>
                    <a:pt x="749" y="170"/>
                  </a:cubicBezTo>
                  <a:lnTo>
                    <a:pt x="749" y="170"/>
                  </a:lnTo>
                  <a:cubicBezTo>
                    <a:pt x="715" y="100"/>
                    <a:pt x="645" y="66"/>
                    <a:pt x="575" y="64"/>
                  </a:cubicBezTo>
                  <a:lnTo>
                    <a:pt x="575" y="64"/>
                  </a:lnTo>
                  <a:cubicBezTo>
                    <a:pt x="503" y="27"/>
                    <a:pt x="423" y="7"/>
                    <a:pt x="34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785129" y="3643520"/>
              <a:ext cx="85572" cy="95626"/>
            </a:xfrm>
            <a:custGeom>
              <a:avLst/>
              <a:gdLst/>
              <a:ahLst/>
              <a:cxnLst/>
              <a:rect l="l" t="t" r="r" b="b"/>
              <a:pathLst>
                <a:path w="766" h="856" extrusionOk="0">
                  <a:moveTo>
                    <a:pt x="278" y="1"/>
                  </a:moveTo>
                  <a:cubicBezTo>
                    <a:pt x="161" y="1"/>
                    <a:pt x="55" y="86"/>
                    <a:pt x="34" y="211"/>
                  </a:cubicBezTo>
                  <a:cubicBezTo>
                    <a:pt x="0" y="434"/>
                    <a:pt x="171" y="767"/>
                    <a:pt x="394" y="844"/>
                  </a:cubicBezTo>
                  <a:cubicBezTo>
                    <a:pt x="417" y="852"/>
                    <a:pt x="442" y="856"/>
                    <a:pt x="465" y="856"/>
                  </a:cubicBezTo>
                  <a:cubicBezTo>
                    <a:pt x="577" y="856"/>
                    <a:pt x="679" y="776"/>
                    <a:pt x="693" y="656"/>
                  </a:cubicBezTo>
                  <a:cubicBezTo>
                    <a:pt x="693" y="656"/>
                    <a:pt x="693" y="656"/>
                    <a:pt x="693" y="656"/>
                  </a:cubicBezTo>
                  <a:lnTo>
                    <a:pt x="693" y="656"/>
                  </a:lnTo>
                  <a:cubicBezTo>
                    <a:pt x="766" y="530"/>
                    <a:pt x="763" y="363"/>
                    <a:pt x="659" y="237"/>
                  </a:cubicBezTo>
                  <a:cubicBezTo>
                    <a:pt x="652" y="228"/>
                    <a:pt x="644" y="220"/>
                    <a:pt x="637" y="212"/>
                  </a:cubicBezTo>
                  <a:lnTo>
                    <a:pt x="637" y="212"/>
                  </a:lnTo>
                  <a:cubicBezTo>
                    <a:pt x="614" y="140"/>
                    <a:pt x="561" y="101"/>
                    <a:pt x="502" y="89"/>
                  </a:cubicBezTo>
                  <a:lnTo>
                    <a:pt x="502" y="89"/>
                  </a:lnTo>
                  <a:cubicBezTo>
                    <a:pt x="458" y="59"/>
                    <a:pt x="410" y="33"/>
                    <a:pt x="359" y="15"/>
                  </a:cubicBezTo>
                  <a:cubicBezTo>
                    <a:pt x="332" y="5"/>
                    <a:pt x="305" y="1"/>
                    <a:pt x="27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645600" y="3703397"/>
              <a:ext cx="69485" cy="83114"/>
            </a:xfrm>
            <a:custGeom>
              <a:avLst/>
              <a:gdLst/>
              <a:ahLst/>
              <a:cxnLst/>
              <a:rect l="l" t="t" r="r" b="b"/>
              <a:pathLst>
                <a:path w="622" h="744" extrusionOk="0">
                  <a:moveTo>
                    <a:pt x="303" y="0"/>
                  </a:moveTo>
                  <a:cubicBezTo>
                    <a:pt x="130" y="0"/>
                    <a:pt x="1" y="159"/>
                    <a:pt x="34" y="326"/>
                  </a:cubicBezTo>
                  <a:cubicBezTo>
                    <a:pt x="68" y="471"/>
                    <a:pt x="137" y="599"/>
                    <a:pt x="248" y="702"/>
                  </a:cubicBezTo>
                  <a:cubicBezTo>
                    <a:pt x="284" y="730"/>
                    <a:pt x="326" y="743"/>
                    <a:pt x="367" y="743"/>
                  </a:cubicBezTo>
                  <a:cubicBezTo>
                    <a:pt x="461" y="743"/>
                    <a:pt x="550" y="675"/>
                    <a:pt x="556" y="574"/>
                  </a:cubicBezTo>
                  <a:cubicBezTo>
                    <a:pt x="556" y="561"/>
                    <a:pt x="556" y="548"/>
                    <a:pt x="556" y="535"/>
                  </a:cubicBezTo>
                  <a:lnTo>
                    <a:pt x="556" y="535"/>
                  </a:lnTo>
                  <a:cubicBezTo>
                    <a:pt x="605" y="469"/>
                    <a:pt x="621" y="381"/>
                    <a:pt x="599" y="300"/>
                  </a:cubicBezTo>
                  <a:cubicBezTo>
                    <a:pt x="593" y="199"/>
                    <a:pt x="540" y="110"/>
                    <a:pt x="461" y="55"/>
                  </a:cubicBezTo>
                  <a:lnTo>
                    <a:pt x="461" y="55"/>
                  </a:lnTo>
                  <a:cubicBezTo>
                    <a:pt x="432" y="29"/>
                    <a:pt x="394" y="12"/>
                    <a:pt x="356" y="7"/>
                  </a:cubicBezTo>
                  <a:lnTo>
                    <a:pt x="356" y="7"/>
                  </a:lnTo>
                  <a:cubicBezTo>
                    <a:pt x="343" y="4"/>
                    <a:pt x="330" y="2"/>
                    <a:pt x="317" y="0"/>
                  </a:cubicBezTo>
                  <a:cubicBezTo>
                    <a:pt x="312" y="0"/>
                    <a:pt x="307" y="0"/>
                    <a:pt x="303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758430" y="3492038"/>
              <a:ext cx="77082" cy="100765"/>
            </a:xfrm>
            <a:custGeom>
              <a:avLst/>
              <a:gdLst/>
              <a:ahLst/>
              <a:cxnLst/>
              <a:rect l="l" t="t" r="r" b="b"/>
              <a:pathLst>
                <a:path w="690" h="902" extrusionOk="0">
                  <a:moveTo>
                    <a:pt x="217" y="0"/>
                  </a:moveTo>
                  <a:cubicBezTo>
                    <a:pt x="128" y="0"/>
                    <a:pt x="47" y="67"/>
                    <a:pt x="35" y="164"/>
                  </a:cubicBezTo>
                  <a:cubicBezTo>
                    <a:pt x="1" y="430"/>
                    <a:pt x="112" y="703"/>
                    <a:pt x="326" y="866"/>
                  </a:cubicBezTo>
                  <a:cubicBezTo>
                    <a:pt x="360" y="890"/>
                    <a:pt x="398" y="901"/>
                    <a:pt x="436" y="901"/>
                  </a:cubicBezTo>
                  <a:cubicBezTo>
                    <a:pt x="493" y="901"/>
                    <a:pt x="550" y="875"/>
                    <a:pt x="591" y="823"/>
                  </a:cubicBezTo>
                  <a:cubicBezTo>
                    <a:pt x="637" y="748"/>
                    <a:pt x="658" y="660"/>
                    <a:pt x="653" y="573"/>
                  </a:cubicBezTo>
                  <a:lnTo>
                    <a:pt x="653" y="573"/>
                  </a:lnTo>
                  <a:cubicBezTo>
                    <a:pt x="682" y="528"/>
                    <a:pt x="690" y="470"/>
                    <a:pt x="659" y="404"/>
                  </a:cubicBezTo>
                  <a:cubicBezTo>
                    <a:pt x="582" y="250"/>
                    <a:pt x="471" y="122"/>
                    <a:pt x="326" y="36"/>
                  </a:cubicBezTo>
                  <a:cubicBezTo>
                    <a:pt x="291" y="11"/>
                    <a:pt x="253" y="0"/>
                    <a:pt x="21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853050" y="3350275"/>
              <a:ext cx="93950" cy="88476"/>
            </a:xfrm>
            <a:custGeom>
              <a:avLst/>
              <a:gdLst/>
              <a:ahLst/>
              <a:cxnLst/>
              <a:rect l="l" t="t" r="r" b="b"/>
              <a:pathLst>
                <a:path w="841" h="792" extrusionOk="0">
                  <a:moveTo>
                    <a:pt x="314" y="501"/>
                  </a:moveTo>
                  <a:cubicBezTo>
                    <a:pt x="318" y="507"/>
                    <a:pt x="322" y="512"/>
                    <a:pt x="326" y="518"/>
                  </a:cubicBezTo>
                  <a:cubicBezTo>
                    <a:pt x="339" y="531"/>
                    <a:pt x="337" y="537"/>
                    <a:pt x="331" y="537"/>
                  </a:cubicBezTo>
                  <a:cubicBezTo>
                    <a:pt x="322" y="537"/>
                    <a:pt x="304" y="524"/>
                    <a:pt x="314" y="501"/>
                  </a:cubicBezTo>
                  <a:close/>
                  <a:moveTo>
                    <a:pt x="223" y="1"/>
                  </a:moveTo>
                  <a:cubicBezTo>
                    <a:pt x="133" y="1"/>
                    <a:pt x="50" y="65"/>
                    <a:pt x="43" y="167"/>
                  </a:cubicBezTo>
                  <a:cubicBezTo>
                    <a:pt x="1" y="415"/>
                    <a:pt x="146" y="775"/>
                    <a:pt x="437" y="792"/>
                  </a:cubicBezTo>
                  <a:cubicBezTo>
                    <a:pt x="537" y="792"/>
                    <a:pt x="627" y="737"/>
                    <a:pt x="673" y="655"/>
                  </a:cubicBezTo>
                  <a:lnTo>
                    <a:pt x="673" y="655"/>
                  </a:lnTo>
                  <a:cubicBezTo>
                    <a:pt x="774" y="614"/>
                    <a:pt x="841" y="488"/>
                    <a:pt x="762" y="373"/>
                  </a:cubicBezTo>
                  <a:cubicBezTo>
                    <a:pt x="698" y="290"/>
                    <a:pt x="622" y="216"/>
                    <a:pt x="536" y="152"/>
                  </a:cubicBezTo>
                  <a:lnTo>
                    <a:pt x="536" y="152"/>
                  </a:lnTo>
                  <a:cubicBezTo>
                    <a:pt x="532" y="146"/>
                    <a:pt x="527" y="139"/>
                    <a:pt x="522" y="133"/>
                  </a:cubicBezTo>
                  <a:cubicBezTo>
                    <a:pt x="491" y="64"/>
                    <a:pt x="422" y="22"/>
                    <a:pt x="351" y="22"/>
                  </a:cubicBezTo>
                  <a:cubicBezTo>
                    <a:pt x="340" y="22"/>
                    <a:pt x="330" y="23"/>
                    <a:pt x="319" y="25"/>
                  </a:cubicBezTo>
                  <a:lnTo>
                    <a:pt x="319" y="25"/>
                  </a:lnTo>
                  <a:cubicBezTo>
                    <a:pt x="310" y="21"/>
                    <a:pt x="301" y="17"/>
                    <a:pt x="291" y="13"/>
                  </a:cubicBezTo>
                  <a:cubicBezTo>
                    <a:pt x="269" y="5"/>
                    <a:pt x="246" y="1"/>
                    <a:pt x="2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994477" y="3535159"/>
              <a:ext cx="115734" cy="71943"/>
            </a:xfrm>
            <a:custGeom>
              <a:avLst/>
              <a:gdLst/>
              <a:ahLst/>
              <a:cxnLst/>
              <a:rect l="l" t="t" r="r" b="b"/>
              <a:pathLst>
                <a:path w="1036" h="644" extrusionOk="0">
                  <a:moveTo>
                    <a:pt x="856" y="1"/>
                  </a:moveTo>
                  <a:lnTo>
                    <a:pt x="856" y="9"/>
                  </a:lnTo>
                  <a:cubicBezTo>
                    <a:pt x="625" y="9"/>
                    <a:pt x="257" y="9"/>
                    <a:pt x="95" y="206"/>
                  </a:cubicBezTo>
                  <a:cubicBezTo>
                    <a:pt x="9" y="292"/>
                    <a:pt x="0" y="429"/>
                    <a:pt x="69" y="523"/>
                  </a:cubicBezTo>
                  <a:cubicBezTo>
                    <a:pt x="155" y="601"/>
                    <a:pt x="263" y="644"/>
                    <a:pt x="379" y="644"/>
                  </a:cubicBezTo>
                  <a:cubicBezTo>
                    <a:pt x="390" y="644"/>
                    <a:pt x="400" y="643"/>
                    <a:pt x="411" y="642"/>
                  </a:cubicBezTo>
                  <a:cubicBezTo>
                    <a:pt x="599" y="642"/>
                    <a:pt x="865" y="564"/>
                    <a:pt x="893" y="360"/>
                  </a:cubicBezTo>
                  <a:lnTo>
                    <a:pt x="893" y="360"/>
                  </a:lnTo>
                  <a:cubicBezTo>
                    <a:pt x="961" y="338"/>
                    <a:pt x="1012" y="281"/>
                    <a:pt x="1019" y="206"/>
                  </a:cubicBezTo>
                  <a:cubicBezTo>
                    <a:pt x="1036" y="104"/>
                    <a:pt x="959" y="18"/>
                    <a:pt x="8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121605" y="3362787"/>
              <a:ext cx="111042" cy="66804"/>
            </a:xfrm>
            <a:custGeom>
              <a:avLst/>
              <a:gdLst/>
              <a:ahLst/>
              <a:cxnLst/>
              <a:rect l="l" t="t" r="r" b="b"/>
              <a:pathLst>
                <a:path w="994" h="598" extrusionOk="0">
                  <a:moveTo>
                    <a:pt x="420" y="389"/>
                  </a:moveTo>
                  <a:cubicBezTo>
                    <a:pt x="421" y="389"/>
                    <a:pt x="423" y="390"/>
                    <a:pt x="425" y="390"/>
                  </a:cubicBezTo>
                  <a:lnTo>
                    <a:pt x="425" y="390"/>
                  </a:lnTo>
                  <a:cubicBezTo>
                    <a:pt x="425" y="390"/>
                    <a:pt x="424" y="390"/>
                    <a:pt x="424" y="390"/>
                  </a:cubicBezTo>
                  <a:cubicBezTo>
                    <a:pt x="423" y="390"/>
                    <a:pt x="422" y="390"/>
                    <a:pt x="420" y="389"/>
                  </a:cubicBezTo>
                  <a:close/>
                  <a:moveTo>
                    <a:pt x="623" y="1"/>
                  </a:moveTo>
                  <a:cubicBezTo>
                    <a:pt x="590" y="1"/>
                    <a:pt x="556" y="7"/>
                    <a:pt x="524" y="20"/>
                  </a:cubicBezTo>
                  <a:lnTo>
                    <a:pt x="524" y="20"/>
                  </a:lnTo>
                  <a:cubicBezTo>
                    <a:pt x="498" y="18"/>
                    <a:pt x="473" y="16"/>
                    <a:pt x="448" y="16"/>
                  </a:cubicBezTo>
                  <a:cubicBezTo>
                    <a:pt x="358" y="16"/>
                    <a:pt x="274" y="36"/>
                    <a:pt x="206" y="90"/>
                  </a:cubicBezTo>
                  <a:cubicBezTo>
                    <a:pt x="1" y="235"/>
                    <a:pt x="103" y="509"/>
                    <a:pt x="317" y="569"/>
                  </a:cubicBezTo>
                  <a:cubicBezTo>
                    <a:pt x="376" y="587"/>
                    <a:pt x="441" y="598"/>
                    <a:pt x="505" y="598"/>
                  </a:cubicBezTo>
                  <a:cubicBezTo>
                    <a:pt x="642" y="598"/>
                    <a:pt x="776" y="551"/>
                    <a:pt x="849" y="438"/>
                  </a:cubicBezTo>
                  <a:lnTo>
                    <a:pt x="849" y="438"/>
                  </a:lnTo>
                  <a:cubicBezTo>
                    <a:pt x="895" y="421"/>
                    <a:pt x="933" y="386"/>
                    <a:pt x="950" y="338"/>
                  </a:cubicBezTo>
                  <a:cubicBezTo>
                    <a:pt x="993" y="244"/>
                    <a:pt x="942" y="132"/>
                    <a:pt x="848" y="98"/>
                  </a:cubicBezTo>
                  <a:cubicBezTo>
                    <a:pt x="841" y="96"/>
                    <a:pt x="835" y="94"/>
                    <a:pt x="828" y="92"/>
                  </a:cubicBezTo>
                  <a:lnTo>
                    <a:pt x="828" y="92"/>
                  </a:lnTo>
                  <a:cubicBezTo>
                    <a:pt x="776" y="36"/>
                    <a:pt x="701" y="1"/>
                    <a:pt x="62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202820" y="3419760"/>
              <a:ext cx="89929" cy="103334"/>
            </a:xfrm>
            <a:custGeom>
              <a:avLst/>
              <a:gdLst/>
              <a:ahLst/>
              <a:cxnLst/>
              <a:rect l="l" t="t" r="r" b="b"/>
              <a:pathLst>
                <a:path w="805" h="925" extrusionOk="0">
                  <a:moveTo>
                    <a:pt x="427" y="1"/>
                  </a:moveTo>
                  <a:cubicBezTo>
                    <a:pt x="385" y="1"/>
                    <a:pt x="337" y="13"/>
                    <a:pt x="283" y="41"/>
                  </a:cubicBezTo>
                  <a:cubicBezTo>
                    <a:pt x="1" y="187"/>
                    <a:pt x="129" y="640"/>
                    <a:pt x="300" y="820"/>
                  </a:cubicBezTo>
                  <a:cubicBezTo>
                    <a:pt x="351" y="890"/>
                    <a:pt x="428" y="924"/>
                    <a:pt x="507" y="924"/>
                  </a:cubicBezTo>
                  <a:cubicBezTo>
                    <a:pt x="572" y="924"/>
                    <a:pt x="639" y="901"/>
                    <a:pt x="693" y="854"/>
                  </a:cubicBezTo>
                  <a:cubicBezTo>
                    <a:pt x="805" y="752"/>
                    <a:pt x="805" y="580"/>
                    <a:pt x="779" y="444"/>
                  </a:cubicBezTo>
                  <a:cubicBezTo>
                    <a:pt x="756" y="350"/>
                    <a:pt x="716" y="236"/>
                    <a:pt x="647" y="157"/>
                  </a:cubicBezTo>
                  <a:lnTo>
                    <a:pt x="647" y="157"/>
                  </a:lnTo>
                  <a:cubicBezTo>
                    <a:pt x="595" y="66"/>
                    <a:pt x="525" y="1"/>
                    <a:pt x="42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1184611" y="3629891"/>
              <a:ext cx="81327" cy="99312"/>
            </a:xfrm>
            <a:custGeom>
              <a:avLst/>
              <a:gdLst/>
              <a:ahLst/>
              <a:cxnLst/>
              <a:rect l="l" t="t" r="r" b="b"/>
              <a:pathLst>
                <a:path w="728" h="889" extrusionOk="0">
                  <a:moveTo>
                    <a:pt x="395" y="320"/>
                  </a:moveTo>
                  <a:cubicBezTo>
                    <a:pt x="398" y="320"/>
                    <a:pt x="404" y="333"/>
                    <a:pt x="394" y="333"/>
                  </a:cubicBezTo>
                  <a:cubicBezTo>
                    <a:pt x="393" y="333"/>
                    <a:pt x="393" y="333"/>
                    <a:pt x="392" y="333"/>
                  </a:cubicBezTo>
                  <a:lnTo>
                    <a:pt x="392" y="333"/>
                  </a:lnTo>
                  <a:cubicBezTo>
                    <a:pt x="391" y="324"/>
                    <a:pt x="393" y="320"/>
                    <a:pt x="395" y="320"/>
                  </a:cubicBezTo>
                  <a:close/>
                  <a:moveTo>
                    <a:pt x="314" y="0"/>
                  </a:moveTo>
                  <a:cubicBezTo>
                    <a:pt x="285" y="0"/>
                    <a:pt x="254" y="5"/>
                    <a:pt x="223" y="17"/>
                  </a:cubicBezTo>
                  <a:cubicBezTo>
                    <a:pt x="34" y="85"/>
                    <a:pt x="0" y="291"/>
                    <a:pt x="43" y="462"/>
                  </a:cubicBezTo>
                  <a:cubicBezTo>
                    <a:pt x="94" y="650"/>
                    <a:pt x="223" y="804"/>
                    <a:pt x="402" y="881"/>
                  </a:cubicBezTo>
                  <a:cubicBezTo>
                    <a:pt x="422" y="886"/>
                    <a:pt x="442" y="888"/>
                    <a:pt x="462" y="888"/>
                  </a:cubicBezTo>
                  <a:cubicBezTo>
                    <a:pt x="545" y="888"/>
                    <a:pt x="626" y="846"/>
                    <a:pt x="667" y="770"/>
                  </a:cubicBezTo>
                  <a:cubicBezTo>
                    <a:pt x="719" y="684"/>
                    <a:pt x="727" y="573"/>
                    <a:pt x="684" y="487"/>
                  </a:cubicBezTo>
                  <a:cubicBezTo>
                    <a:pt x="673" y="461"/>
                    <a:pt x="656" y="439"/>
                    <a:pt x="637" y="422"/>
                  </a:cubicBezTo>
                  <a:lnTo>
                    <a:pt x="637" y="422"/>
                  </a:lnTo>
                  <a:cubicBezTo>
                    <a:pt x="663" y="379"/>
                    <a:pt x="672" y="325"/>
                    <a:pt x="650" y="265"/>
                  </a:cubicBezTo>
                  <a:lnTo>
                    <a:pt x="642" y="265"/>
                  </a:lnTo>
                  <a:cubicBezTo>
                    <a:pt x="585" y="130"/>
                    <a:pt x="462" y="0"/>
                    <a:pt x="31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874051" y="3896548"/>
              <a:ext cx="80880" cy="103781"/>
            </a:xfrm>
            <a:custGeom>
              <a:avLst/>
              <a:gdLst/>
              <a:ahLst/>
              <a:cxnLst/>
              <a:rect l="l" t="t" r="r" b="b"/>
              <a:pathLst>
                <a:path w="724" h="929" extrusionOk="0">
                  <a:moveTo>
                    <a:pt x="321" y="1"/>
                  </a:moveTo>
                  <a:cubicBezTo>
                    <a:pt x="300" y="1"/>
                    <a:pt x="279" y="3"/>
                    <a:pt x="257" y="8"/>
                  </a:cubicBezTo>
                  <a:cubicBezTo>
                    <a:pt x="0" y="68"/>
                    <a:pt x="26" y="410"/>
                    <a:pt x="77" y="598"/>
                  </a:cubicBezTo>
                  <a:cubicBezTo>
                    <a:pt x="123" y="743"/>
                    <a:pt x="256" y="928"/>
                    <a:pt x="419" y="928"/>
                  </a:cubicBezTo>
                  <a:cubicBezTo>
                    <a:pt x="468" y="928"/>
                    <a:pt x="520" y="912"/>
                    <a:pt x="574" y="872"/>
                  </a:cubicBezTo>
                  <a:cubicBezTo>
                    <a:pt x="703" y="772"/>
                    <a:pt x="723" y="608"/>
                    <a:pt x="687" y="459"/>
                  </a:cubicBezTo>
                  <a:lnTo>
                    <a:pt x="687" y="459"/>
                  </a:lnTo>
                  <a:lnTo>
                    <a:pt x="693" y="453"/>
                  </a:lnTo>
                  <a:cubicBezTo>
                    <a:pt x="646" y="273"/>
                    <a:pt x="535" y="1"/>
                    <a:pt x="32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717320" y="4084671"/>
              <a:ext cx="101435" cy="95738"/>
            </a:xfrm>
            <a:custGeom>
              <a:avLst/>
              <a:gdLst/>
              <a:ahLst/>
              <a:cxnLst/>
              <a:rect l="l" t="t" r="r" b="b"/>
              <a:pathLst>
                <a:path w="908" h="857" extrusionOk="0">
                  <a:moveTo>
                    <a:pt x="444" y="1"/>
                  </a:moveTo>
                  <a:cubicBezTo>
                    <a:pt x="365" y="1"/>
                    <a:pt x="286" y="49"/>
                    <a:pt x="257" y="120"/>
                  </a:cubicBezTo>
                  <a:lnTo>
                    <a:pt x="257" y="120"/>
                  </a:lnTo>
                  <a:cubicBezTo>
                    <a:pt x="257" y="120"/>
                    <a:pt x="257" y="120"/>
                    <a:pt x="257" y="120"/>
                  </a:cubicBezTo>
                  <a:cubicBezTo>
                    <a:pt x="127" y="120"/>
                    <a:pt x="17" y="212"/>
                    <a:pt x="9" y="335"/>
                  </a:cubicBezTo>
                  <a:cubicBezTo>
                    <a:pt x="0" y="454"/>
                    <a:pt x="52" y="566"/>
                    <a:pt x="146" y="634"/>
                  </a:cubicBezTo>
                  <a:cubicBezTo>
                    <a:pt x="241" y="741"/>
                    <a:pt x="382" y="856"/>
                    <a:pt x="522" y="856"/>
                  </a:cubicBezTo>
                  <a:cubicBezTo>
                    <a:pt x="583" y="856"/>
                    <a:pt x="645" y="834"/>
                    <a:pt x="702" y="779"/>
                  </a:cubicBezTo>
                  <a:cubicBezTo>
                    <a:pt x="726" y="759"/>
                    <a:pt x="744" y="737"/>
                    <a:pt x="758" y="714"/>
                  </a:cubicBezTo>
                  <a:lnTo>
                    <a:pt x="758" y="714"/>
                  </a:lnTo>
                  <a:cubicBezTo>
                    <a:pt x="778" y="708"/>
                    <a:pt x="796" y="698"/>
                    <a:pt x="813" y="685"/>
                  </a:cubicBezTo>
                  <a:cubicBezTo>
                    <a:pt x="890" y="617"/>
                    <a:pt x="907" y="497"/>
                    <a:pt x="839" y="420"/>
                  </a:cubicBezTo>
                  <a:cubicBezTo>
                    <a:pt x="800" y="379"/>
                    <a:pt x="758" y="341"/>
                    <a:pt x="714" y="308"/>
                  </a:cubicBezTo>
                  <a:lnTo>
                    <a:pt x="714" y="308"/>
                  </a:lnTo>
                  <a:cubicBezTo>
                    <a:pt x="678" y="235"/>
                    <a:pt x="637" y="165"/>
                    <a:pt x="608" y="104"/>
                  </a:cubicBezTo>
                  <a:cubicBezTo>
                    <a:pt x="570" y="31"/>
                    <a:pt x="507" y="1"/>
                    <a:pt x="44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570195" y="3905150"/>
              <a:ext cx="82444" cy="99312"/>
            </a:xfrm>
            <a:custGeom>
              <a:avLst/>
              <a:gdLst/>
              <a:ahLst/>
              <a:cxnLst/>
              <a:rect l="l" t="t" r="r" b="b"/>
              <a:pathLst>
                <a:path w="738" h="889" extrusionOk="0">
                  <a:moveTo>
                    <a:pt x="298" y="1"/>
                  </a:moveTo>
                  <a:cubicBezTo>
                    <a:pt x="260" y="1"/>
                    <a:pt x="221" y="8"/>
                    <a:pt x="181" y="25"/>
                  </a:cubicBezTo>
                  <a:cubicBezTo>
                    <a:pt x="52" y="85"/>
                    <a:pt x="1" y="248"/>
                    <a:pt x="69" y="367"/>
                  </a:cubicBezTo>
                  <a:cubicBezTo>
                    <a:pt x="129" y="513"/>
                    <a:pt x="206" y="641"/>
                    <a:pt x="275" y="787"/>
                  </a:cubicBezTo>
                  <a:cubicBezTo>
                    <a:pt x="313" y="854"/>
                    <a:pt x="382" y="888"/>
                    <a:pt x="449" y="888"/>
                  </a:cubicBezTo>
                  <a:cubicBezTo>
                    <a:pt x="519" y="888"/>
                    <a:pt x="586" y="852"/>
                    <a:pt x="617" y="778"/>
                  </a:cubicBezTo>
                  <a:cubicBezTo>
                    <a:pt x="638" y="722"/>
                    <a:pt x="650" y="664"/>
                    <a:pt x="654" y="606"/>
                  </a:cubicBezTo>
                  <a:lnTo>
                    <a:pt x="654" y="606"/>
                  </a:lnTo>
                  <a:cubicBezTo>
                    <a:pt x="705" y="574"/>
                    <a:pt x="737" y="515"/>
                    <a:pt x="719" y="436"/>
                  </a:cubicBezTo>
                  <a:lnTo>
                    <a:pt x="728" y="436"/>
                  </a:lnTo>
                  <a:cubicBezTo>
                    <a:pt x="684" y="240"/>
                    <a:pt x="512" y="1"/>
                    <a:pt x="29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463063" y="4258942"/>
              <a:ext cx="87806" cy="104004"/>
            </a:xfrm>
            <a:custGeom>
              <a:avLst/>
              <a:gdLst/>
              <a:ahLst/>
              <a:cxnLst/>
              <a:rect l="l" t="t" r="r" b="b"/>
              <a:pathLst>
                <a:path w="786" h="931" extrusionOk="0">
                  <a:moveTo>
                    <a:pt x="463" y="1"/>
                  </a:moveTo>
                  <a:cubicBezTo>
                    <a:pt x="446" y="1"/>
                    <a:pt x="429" y="3"/>
                    <a:pt x="411" y="6"/>
                  </a:cubicBezTo>
                  <a:cubicBezTo>
                    <a:pt x="392" y="9"/>
                    <a:pt x="374" y="14"/>
                    <a:pt x="358" y="20"/>
                  </a:cubicBezTo>
                  <a:lnTo>
                    <a:pt x="358" y="20"/>
                  </a:lnTo>
                  <a:cubicBezTo>
                    <a:pt x="265" y="32"/>
                    <a:pt x="182" y="91"/>
                    <a:pt x="145" y="186"/>
                  </a:cubicBezTo>
                  <a:cubicBezTo>
                    <a:pt x="26" y="400"/>
                    <a:pt x="0" y="922"/>
                    <a:pt x="342" y="930"/>
                  </a:cubicBezTo>
                  <a:cubicBezTo>
                    <a:pt x="348" y="931"/>
                    <a:pt x="354" y="931"/>
                    <a:pt x="360" y="931"/>
                  </a:cubicBezTo>
                  <a:cubicBezTo>
                    <a:pt x="672" y="931"/>
                    <a:pt x="786" y="489"/>
                    <a:pt x="719" y="246"/>
                  </a:cubicBezTo>
                  <a:cubicBezTo>
                    <a:pt x="688" y="117"/>
                    <a:pt x="597" y="1"/>
                    <a:pt x="46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364645" y="4506497"/>
              <a:ext cx="94732" cy="87024"/>
            </a:xfrm>
            <a:custGeom>
              <a:avLst/>
              <a:gdLst/>
              <a:ahLst/>
              <a:cxnLst/>
              <a:rect l="l" t="t" r="r" b="b"/>
              <a:pathLst>
                <a:path w="848" h="779" extrusionOk="0">
                  <a:moveTo>
                    <a:pt x="313" y="1"/>
                  </a:moveTo>
                  <a:cubicBezTo>
                    <a:pt x="134" y="1"/>
                    <a:pt x="0" y="173"/>
                    <a:pt x="0" y="357"/>
                  </a:cubicBezTo>
                  <a:cubicBezTo>
                    <a:pt x="0" y="485"/>
                    <a:pt x="17" y="622"/>
                    <a:pt x="154" y="665"/>
                  </a:cubicBezTo>
                  <a:cubicBezTo>
                    <a:pt x="179" y="674"/>
                    <a:pt x="203" y="678"/>
                    <a:pt x="227" y="678"/>
                  </a:cubicBezTo>
                  <a:cubicBezTo>
                    <a:pt x="270" y="678"/>
                    <a:pt x="311" y="665"/>
                    <a:pt x="346" y="642"/>
                  </a:cubicBezTo>
                  <a:lnTo>
                    <a:pt x="346" y="642"/>
                  </a:lnTo>
                  <a:cubicBezTo>
                    <a:pt x="350" y="644"/>
                    <a:pt x="355" y="646"/>
                    <a:pt x="359" y="648"/>
                  </a:cubicBezTo>
                  <a:cubicBezTo>
                    <a:pt x="394" y="666"/>
                    <a:pt x="430" y="675"/>
                    <a:pt x="466" y="675"/>
                  </a:cubicBezTo>
                  <a:cubicBezTo>
                    <a:pt x="472" y="675"/>
                    <a:pt x="478" y="674"/>
                    <a:pt x="484" y="674"/>
                  </a:cubicBezTo>
                  <a:lnTo>
                    <a:pt x="484" y="674"/>
                  </a:lnTo>
                  <a:cubicBezTo>
                    <a:pt x="512" y="737"/>
                    <a:pt x="580" y="779"/>
                    <a:pt x="653" y="779"/>
                  </a:cubicBezTo>
                  <a:cubicBezTo>
                    <a:pt x="663" y="779"/>
                    <a:pt x="674" y="778"/>
                    <a:pt x="685" y="776"/>
                  </a:cubicBezTo>
                  <a:cubicBezTo>
                    <a:pt x="779" y="759"/>
                    <a:pt x="847" y="665"/>
                    <a:pt x="839" y="562"/>
                  </a:cubicBezTo>
                  <a:lnTo>
                    <a:pt x="839" y="562"/>
                  </a:lnTo>
                  <a:lnTo>
                    <a:pt x="839" y="571"/>
                  </a:lnTo>
                  <a:cubicBezTo>
                    <a:pt x="830" y="421"/>
                    <a:pt x="749" y="303"/>
                    <a:pt x="636" y="231"/>
                  </a:cubicBezTo>
                  <a:lnTo>
                    <a:pt x="636" y="231"/>
                  </a:lnTo>
                  <a:cubicBezTo>
                    <a:pt x="587" y="137"/>
                    <a:pt x="507" y="60"/>
                    <a:pt x="402" y="15"/>
                  </a:cubicBezTo>
                  <a:cubicBezTo>
                    <a:pt x="372" y="5"/>
                    <a:pt x="342" y="1"/>
                    <a:pt x="31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581254" y="4391433"/>
              <a:ext cx="91269" cy="85237"/>
            </a:xfrm>
            <a:custGeom>
              <a:avLst/>
              <a:gdLst/>
              <a:ahLst/>
              <a:cxnLst/>
              <a:rect l="l" t="t" r="r" b="b"/>
              <a:pathLst>
                <a:path w="817" h="763" extrusionOk="0">
                  <a:moveTo>
                    <a:pt x="394" y="1"/>
                  </a:moveTo>
                  <a:cubicBezTo>
                    <a:pt x="353" y="1"/>
                    <a:pt x="312" y="15"/>
                    <a:pt x="280" y="44"/>
                  </a:cubicBezTo>
                  <a:cubicBezTo>
                    <a:pt x="242" y="77"/>
                    <a:pt x="219" y="120"/>
                    <a:pt x="213" y="164"/>
                  </a:cubicBezTo>
                  <a:lnTo>
                    <a:pt x="213" y="164"/>
                  </a:lnTo>
                  <a:cubicBezTo>
                    <a:pt x="54" y="266"/>
                    <a:pt x="0" y="478"/>
                    <a:pt x="117" y="634"/>
                  </a:cubicBezTo>
                  <a:cubicBezTo>
                    <a:pt x="177" y="720"/>
                    <a:pt x="271" y="762"/>
                    <a:pt x="365" y="762"/>
                  </a:cubicBezTo>
                  <a:cubicBezTo>
                    <a:pt x="459" y="762"/>
                    <a:pt x="553" y="720"/>
                    <a:pt x="613" y="634"/>
                  </a:cubicBezTo>
                  <a:cubicBezTo>
                    <a:pt x="620" y="624"/>
                    <a:pt x="627" y="614"/>
                    <a:pt x="633" y="604"/>
                  </a:cubicBezTo>
                  <a:lnTo>
                    <a:pt x="633" y="604"/>
                  </a:lnTo>
                  <a:cubicBezTo>
                    <a:pt x="733" y="577"/>
                    <a:pt x="816" y="477"/>
                    <a:pt x="759" y="352"/>
                  </a:cubicBezTo>
                  <a:lnTo>
                    <a:pt x="750" y="352"/>
                  </a:lnTo>
                  <a:cubicBezTo>
                    <a:pt x="720" y="278"/>
                    <a:pt x="667" y="217"/>
                    <a:pt x="603" y="175"/>
                  </a:cubicBezTo>
                  <a:lnTo>
                    <a:pt x="603" y="175"/>
                  </a:lnTo>
                  <a:cubicBezTo>
                    <a:pt x="583" y="139"/>
                    <a:pt x="560" y="104"/>
                    <a:pt x="536" y="69"/>
                  </a:cubicBezTo>
                  <a:cubicBezTo>
                    <a:pt x="502" y="25"/>
                    <a:pt x="448" y="1"/>
                    <a:pt x="39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600580" y="4257155"/>
              <a:ext cx="95514" cy="95626"/>
            </a:xfrm>
            <a:custGeom>
              <a:avLst/>
              <a:gdLst/>
              <a:ahLst/>
              <a:cxnLst/>
              <a:rect l="l" t="t" r="r" b="b"/>
              <a:pathLst>
                <a:path w="855" h="856" extrusionOk="0">
                  <a:moveTo>
                    <a:pt x="401" y="0"/>
                  </a:moveTo>
                  <a:cubicBezTo>
                    <a:pt x="215" y="0"/>
                    <a:pt x="33" y="89"/>
                    <a:pt x="16" y="296"/>
                  </a:cubicBezTo>
                  <a:cubicBezTo>
                    <a:pt x="0" y="538"/>
                    <a:pt x="189" y="856"/>
                    <a:pt x="454" y="856"/>
                  </a:cubicBezTo>
                  <a:cubicBezTo>
                    <a:pt x="471" y="856"/>
                    <a:pt x="487" y="855"/>
                    <a:pt x="504" y="852"/>
                  </a:cubicBezTo>
                  <a:cubicBezTo>
                    <a:pt x="649" y="827"/>
                    <a:pt x="760" y="707"/>
                    <a:pt x="778" y="570"/>
                  </a:cubicBezTo>
                  <a:cubicBezTo>
                    <a:pt x="778" y="569"/>
                    <a:pt x="778" y="568"/>
                    <a:pt x="778" y="567"/>
                  </a:cubicBezTo>
                  <a:lnTo>
                    <a:pt x="778" y="567"/>
                  </a:lnTo>
                  <a:cubicBezTo>
                    <a:pt x="817" y="520"/>
                    <a:pt x="842" y="461"/>
                    <a:pt x="846" y="399"/>
                  </a:cubicBezTo>
                  <a:cubicBezTo>
                    <a:pt x="855" y="271"/>
                    <a:pt x="795" y="151"/>
                    <a:pt x="692" y="82"/>
                  </a:cubicBezTo>
                  <a:cubicBezTo>
                    <a:pt x="614" y="29"/>
                    <a:pt x="507" y="0"/>
                    <a:pt x="40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111104" y="3749981"/>
              <a:ext cx="105233" cy="65799"/>
            </a:xfrm>
            <a:custGeom>
              <a:avLst/>
              <a:gdLst/>
              <a:ahLst/>
              <a:cxnLst/>
              <a:rect l="l" t="t" r="r" b="b"/>
              <a:pathLst>
                <a:path w="942" h="589" extrusionOk="0">
                  <a:moveTo>
                    <a:pt x="406" y="208"/>
                  </a:moveTo>
                  <a:cubicBezTo>
                    <a:pt x="410" y="208"/>
                    <a:pt x="412" y="210"/>
                    <a:pt x="411" y="214"/>
                  </a:cubicBezTo>
                  <a:lnTo>
                    <a:pt x="411" y="214"/>
                  </a:lnTo>
                  <a:cubicBezTo>
                    <a:pt x="411" y="215"/>
                    <a:pt x="411" y="215"/>
                    <a:pt x="411" y="216"/>
                  </a:cubicBezTo>
                  <a:lnTo>
                    <a:pt x="411" y="216"/>
                  </a:lnTo>
                  <a:cubicBezTo>
                    <a:pt x="403" y="215"/>
                    <a:pt x="398" y="213"/>
                    <a:pt x="403" y="208"/>
                  </a:cubicBezTo>
                  <a:cubicBezTo>
                    <a:pt x="404" y="208"/>
                    <a:pt x="405" y="208"/>
                    <a:pt x="406" y="208"/>
                  </a:cubicBezTo>
                  <a:close/>
                  <a:moveTo>
                    <a:pt x="391" y="1"/>
                  </a:moveTo>
                  <a:cubicBezTo>
                    <a:pt x="257" y="1"/>
                    <a:pt x="129" y="39"/>
                    <a:pt x="78" y="174"/>
                  </a:cubicBezTo>
                  <a:cubicBezTo>
                    <a:pt x="1" y="345"/>
                    <a:pt x="138" y="516"/>
                    <a:pt x="292" y="567"/>
                  </a:cubicBezTo>
                  <a:cubicBezTo>
                    <a:pt x="337" y="582"/>
                    <a:pt x="383" y="589"/>
                    <a:pt x="429" y="589"/>
                  </a:cubicBezTo>
                  <a:cubicBezTo>
                    <a:pt x="519" y="589"/>
                    <a:pt x="607" y="562"/>
                    <a:pt x="685" y="510"/>
                  </a:cubicBezTo>
                  <a:lnTo>
                    <a:pt x="685" y="510"/>
                  </a:lnTo>
                  <a:cubicBezTo>
                    <a:pt x="689" y="510"/>
                    <a:pt x="694" y="511"/>
                    <a:pt x="698" y="511"/>
                  </a:cubicBezTo>
                  <a:cubicBezTo>
                    <a:pt x="717" y="511"/>
                    <a:pt x="735" y="509"/>
                    <a:pt x="754" y="507"/>
                  </a:cubicBezTo>
                  <a:cubicBezTo>
                    <a:pt x="873" y="490"/>
                    <a:pt x="942" y="362"/>
                    <a:pt x="899" y="251"/>
                  </a:cubicBezTo>
                  <a:cubicBezTo>
                    <a:pt x="822" y="114"/>
                    <a:pt x="677" y="20"/>
                    <a:pt x="523" y="11"/>
                  </a:cubicBezTo>
                  <a:cubicBezTo>
                    <a:pt x="480" y="5"/>
                    <a:pt x="435" y="1"/>
                    <a:pt x="391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02761" y="3758472"/>
              <a:ext cx="93727" cy="66804"/>
            </a:xfrm>
            <a:custGeom>
              <a:avLst/>
              <a:gdLst/>
              <a:ahLst/>
              <a:cxnLst/>
              <a:rect l="l" t="t" r="r" b="b"/>
              <a:pathLst>
                <a:path w="839" h="598" extrusionOk="0">
                  <a:moveTo>
                    <a:pt x="337" y="372"/>
                  </a:moveTo>
                  <a:cubicBezTo>
                    <a:pt x="328" y="377"/>
                    <a:pt x="318" y="380"/>
                    <a:pt x="309" y="380"/>
                  </a:cubicBezTo>
                  <a:cubicBezTo>
                    <a:pt x="319" y="375"/>
                    <a:pt x="329" y="373"/>
                    <a:pt x="337" y="372"/>
                  </a:cubicBezTo>
                  <a:close/>
                  <a:moveTo>
                    <a:pt x="355" y="1"/>
                  </a:moveTo>
                  <a:cubicBezTo>
                    <a:pt x="296" y="1"/>
                    <a:pt x="238" y="10"/>
                    <a:pt x="180" y="29"/>
                  </a:cubicBezTo>
                  <a:cubicBezTo>
                    <a:pt x="69" y="72"/>
                    <a:pt x="1" y="175"/>
                    <a:pt x="9" y="295"/>
                  </a:cubicBezTo>
                  <a:cubicBezTo>
                    <a:pt x="26" y="397"/>
                    <a:pt x="95" y="483"/>
                    <a:pt x="189" y="526"/>
                  </a:cubicBezTo>
                  <a:cubicBezTo>
                    <a:pt x="264" y="571"/>
                    <a:pt x="354" y="598"/>
                    <a:pt x="442" y="598"/>
                  </a:cubicBezTo>
                  <a:cubicBezTo>
                    <a:pt x="554" y="598"/>
                    <a:pt x="661" y="554"/>
                    <a:pt x="728" y="449"/>
                  </a:cubicBezTo>
                  <a:cubicBezTo>
                    <a:pt x="734" y="439"/>
                    <a:pt x="739" y="429"/>
                    <a:pt x="744" y="419"/>
                  </a:cubicBezTo>
                  <a:lnTo>
                    <a:pt x="744" y="419"/>
                  </a:lnTo>
                  <a:cubicBezTo>
                    <a:pt x="819" y="342"/>
                    <a:pt x="838" y="205"/>
                    <a:pt x="713" y="125"/>
                  </a:cubicBezTo>
                  <a:lnTo>
                    <a:pt x="713" y="125"/>
                  </a:lnTo>
                  <a:cubicBezTo>
                    <a:pt x="667" y="58"/>
                    <a:pt x="597" y="11"/>
                    <a:pt x="513" y="11"/>
                  </a:cubicBezTo>
                  <a:cubicBezTo>
                    <a:pt x="500" y="11"/>
                    <a:pt x="487" y="12"/>
                    <a:pt x="474" y="14"/>
                  </a:cubicBezTo>
                  <a:lnTo>
                    <a:pt x="474" y="14"/>
                  </a:lnTo>
                  <a:cubicBezTo>
                    <a:pt x="435" y="5"/>
                    <a:pt x="395" y="1"/>
                    <a:pt x="35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743013" y="3838681"/>
              <a:ext cx="52505" cy="47590"/>
            </a:xfrm>
            <a:custGeom>
              <a:avLst/>
              <a:gdLst/>
              <a:ahLst/>
              <a:cxnLst/>
              <a:rect l="l" t="t" r="r" b="b"/>
              <a:pathLst>
                <a:path w="470" h="426" extrusionOk="0">
                  <a:moveTo>
                    <a:pt x="205" y="210"/>
                  </a:moveTo>
                  <a:cubicBezTo>
                    <a:pt x="208" y="212"/>
                    <a:pt x="209" y="213"/>
                    <a:pt x="208" y="213"/>
                  </a:cubicBezTo>
                  <a:cubicBezTo>
                    <a:pt x="208" y="213"/>
                    <a:pt x="207" y="213"/>
                    <a:pt x="205" y="212"/>
                  </a:cubicBezTo>
                  <a:lnTo>
                    <a:pt x="205" y="212"/>
                  </a:lnTo>
                  <a:cubicBezTo>
                    <a:pt x="205" y="211"/>
                    <a:pt x="205" y="210"/>
                    <a:pt x="205" y="210"/>
                  </a:cubicBezTo>
                  <a:close/>
                  <a:moveTo>
                    <a:pt x="234" y="1"/>
                  </a:moveTo>
                  <a:cubicBezTo>
                    <a:pt x="105" y="1"/>
                    <a:pt x="0" y="112"/>
                    <a:pt x="8" y="244"/>
                  </a:cubicBezTo>
                  <a:cubicBezTo>
                    <a:pt x="11" y="265"/>
                    <a:pt x="22" y="282"/>
                    <a:pt x="36" y="296"/>
                  </a:cubicBezTo>
                  <a:lnTo>
                    <a:pt x="36" y="296"/>
                  </a:lnTo>
                  <a:cubicBezTo>
                    <a:pt x="50" y="332"/>
                    <a:pt x="74" y="365"/>
                    <a:pt x="111" y="389"/>
                  </a:cubicBezTo>
                  <a:cubicBezTo>
                    <a:pt x="146" y="414"/>
                    <a:pt x="186" y="425"/>
                    <a:pt x="226" y="425"/>
                  </a:cubicBezTo>
                  <a:cubicBezTo>
                    <a:pt x="310" y="425"/>
                    <a:pt x="392" y="374"/>
                    <a:pt x="427" y="287"/>
                  </a:cubicBezTo>
                  <a:cubicBezTo>
                    <a:pt x="470" y="167"/>
                    <a:pt x="393" y="30"/>
                    <a:pt x="273" y="4"/>
                  </a:cubicBezTo>
                  <a:cubicBezTo>
                    <a:pt x="260" y="2"/>
                    <a:pt x="247" y="1"/>
                    <a:pt x="2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86487" y="3997312"/>
              <a:ext cx="39993" cy="35636"/>
            </a:xfrm>
            <a:custGeom>
              <a:avLst/>
              <a:gdLst/>
              <a:ahLst/>
              <a:cxnLst/>
              <a:rect l="l" t="t" r="r" b="b"/>
              <a:pathLst>
                <a:path w="358" h="319" extrusionOk="0">
                  <a:moveTo>
                    <a:pt x="205" y="0"/>
                  </a:moveTo>
                  <a:cubicBezTo>
                    <a:pt x="188" y="0"/>
                    <a:pt x="172" y="5"/>
                    <a:pt x="158" y="14"/>
                  </a:cubicBezTo>
                  <a:lnTo>
                    <a:pt x="158" y="14"/>
                  </a:lnTo>
                  <a:cubicBezTo>
                    <a:pt x="81" y="24"/>
                    <a:pt x="15" y="89"/>
                    <a:pt x="7" y="175"/>
                  </a:cubicBezTo>
                  <a:cubicBezTo>
                    <a:pt x="0" y="267"/>
                    <a:pt x="109" y="319"/>
                    <a:pt x="202" y="319"/>
                  </a:cubicBezTo>
                  <a:cubicBezTo>
                    <a:pt x="231" y="319"/>
                    <a:pt x="258" y="314"/>
                    <a:pt x="280" y="304"/>
                  </a:cubicBezTo>
                  <a:cubicBezTo>
                    <a:pt x="332" y="270"/>
                    <a:pt x="357" y="201"/>
                    <a:pt x="340" y="141"/>
                  </a:cubicBezTo>
                  <a:cubicBezTo>
                    <a:pt x="332" y="90"/>
                    <a:pt x="306" y="47"/>
                    <a:pt x="263" y="22"/>
                  </a:cubicBezTo>
                  <a:cubicBezTo>
                    <a:pt x="246" y="7"/>
                    <a:pt x="225" y="0"/>
                    <a:pt x="2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716426" y="3772994"/>
              <a:ext cx="47925" cy="39770"/>
            </a:xfrm>
            <a:custGeom>
              <a:avLst/>
              <a:gdLst/>
              <a:ahLst/>
              <a:cxnLst/>
              <a:rect l="l" t="t" r="r" b="b"/>
              <a:pathLst>
                <a:path w="429" h="356" extrusionOk="0">
                  <a:moveTo>
                    <a:pt x="222" y="193"/>
                  </a:moveTo>
                  <a:cubicBezTo>
                    <a:pt x="222" y="193"/>
                    <a:pt x="222" y="193"/>
                    <a:pt x="222" y="193"/>
                  </a:cubicBezTo>
                  <a:lnTo>
                    <a:pt x="222" y="193"/>
                  </a:lnTo>
                  <a:cubicBezTo>
                    <a:pt x="221" y="195"/>
                    <a:pt x="220" y="196"/>
                    <a:pt x="220" y="196"/>
                  </a:cubicBezTo>
                  <a:cubicBezTo>
                    <a:pt x="219" y="196"/>
                    <a:pt x="221" y="193"/>
                    <a:pt x="222" y="193"/>
                  </a:cubicBezTo>
                  <a:close/>
                  <a:moveTo>
                    <a:pt x="225" y="1"/>
                  </a:moveTo>
                  <a:cubicBezTo>
                    <a:pt x="169" y="1"/>
                    <a:pt x="115" y="24"/>
                    <a:pt x="78" y="70"/>
                  </a:cubicBezTo>
                  <a:cubicBezTo>
                    <a:pt x="1" y="165"/>
                    <a:pt x="35" y="336"/>
                    <a:pt x="172" y="336"/>
                  </a:cubicBezTo>
                  <a:cubicBezTo>
                    <a:pt x="191" y="336"/>
                    <a:pt x="208" y="332"/>
                    <a:pt x="225" y="324"/>
                  </a:cubicBezTo>
                  <a:lnTo>
                    <a:pt x="225" y="324"/>
                  </a:lnTo>
                  <a:cubicBezTo>
                    <a:pt x="244" y="343"/>
                    <a:pt x="270" y="355"/>
                    <a:pt x="296" y="355"/>
                  </a:cubicBezTo>
                  <a:cubicBezTo>
                    <a:pt x="326" y="355"/>
                    <a:pt x="357" y="340"/>
                    <a:pt x="377" y="301"/>
                  </a:cubicBezTo>
                  <a:lnTo>
                    <a:pt x="377" y="301"/>
                  </a:lnTo>
                  <a:lnTo>
                    <a:pt x="369" y="310"/>
                  </a:lnTo>
                  <a:cubicBezTo>
                    <a:pt x="429" y="233"/>
                    <a:pt x="420" y="122"/>
                    <a:pt x="360" y="53"/>
                  </a:cubicBezTo>
                  <a:cubicBezTo>
                    <a:pt x="321" y="18"/>
                    <a:pt x="272" y="1"/>
                    <a:pt x="22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655208" y="3881578"/>
              <a:ext cx="52281" cy="45579"/>
            </a:xfrm>
            <a:custGeom>
              <a:avLst/>
              <a:gdLst/>
              <a:ahLst/>
              <a:cxnLst/>
              <a:rect l="l" t="t" r="r" b="b"/>
              <a:pathLst>
                <a:path w="468" h="408" extrusionOk="0">
                  <a:moveTo>
                    <a:pt x="233" y="202"/>
                  </a:moveTo>
                  <a:cubicBezTo>
                    <a:pt x="235" y="203"/>
                    <a:pt x="238" y="205"/>
                    <a:pt x="240" y="206"/>
                  </a:cubicBezTo>
                  <a:lnTo>
                    <a:pt x="240" y="206"/>
                  </a:lnTo>
                  <a:cubicBezTo>
                    <a:pt x="240" y="208"/>
                    <a:pt x="240" y="209"/>
                    <a:pt x="240" y="211"/>
                  </a:cubicBezTo>
                  <a:cubicBezTo>
                    <a:pt x="240" y="215"/>
                    <a:pt x="234" y="223"/>
                    <a:pt x="231" y="227"/>
                  </a:cubicBezTo>
                  <a:lnTo>
                    <a:pt x="231" y="227"/>
                  </a:lnTo>
                  <a:cubicBezTo>
                    <a:pt x="230" y="225"/>
                    <a:pt x="226" y="217"/>
                    <a:pt x="228" y="217"/>
                  </a:cubicBezTo>
                  <a:cubicBezTo>
                    <a:pt x="229" y="217"/>
                    <a:pt x="230" y="217"/>
                    <a:pt x="231" y="219"/>
                  </a:cubicBezTo>
                  <a:cubicBezTo>
                    <a:pt x="233" y="221"/>
                    <a:pt x="234" y="222"/>
                    <a:pt x="235" y="222"/>
                  </a:cubicBezTo>
                  <a:cubicBezTo>
                    <a:pt x="237" y="222"/>
                    <a:pt x="231" y="211"/>
                    <a:pt x="231" y="211"/>
                  </a:cubicBezTo>
                  <a:lnTo>
                    <a:pt x="231" y="202"/>
                  </a:lnTo>
                  <a:close/>
                  <a:moveTo>
                    <a:pt x="234" y="1"/>
                  </a:moveTo>
                  <a:cubicBezTo>
                    <a:pt x="219" y="1"/>
                    <a:pt x="204" y="2"/>
                    <a:pt x="189" y="5"/>
                  </a:cubicBezTo>
                  <a:cubicBezTo>
                    <a:pt x="60" y="48"/>
                    <a:pt x="0" y="202"/>
                    <a:pt x="77" y="313"/>
                  </a:cubicBezTo>
                  <a:cubicBezTo>
                    <a:pt x="115" y="374"/>
                    <a:pt x="179" y="407"/>
                    <a:pt x="242" y="407"/>
                  </a:cubicBezTo>
                  <a:cubicBezTo>
                    <a:pt x="295" y="407"/>
                    <a:pt x="347" y="385"/>
                    <a:pt x="385" y="339"/>
                  </a:cubicBezTo>
                  <a:cubicBezTo>
                    <a:pt x="392" y="330"/>
                    <a:pt x="398" y="320"/>
                    <a:pt x="404" y="310"/>
                  </a:cubicBezTo>
                  <a:lnTo>
                    <a:pt x="404" y="310"/>
                  </a:lnTo>
                  <a:cubicBezTo>
                    <a:pt x="441" y="295"/>
                    <a:pt x="468" y="257"/>
                    <a:pt x="454" y="202"/>
                  </a:cubicBezTo>
                  <a:lnTo>
                    <a:pt x="462" y="202"/>
                  </a:lnTo>
                  <a:cubicBezTo>
                    <a:pt x="447" y="81"/>
                    <a:pt x="346" y="1"/>
                    <a:pt x="2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771835" y="3913863"/>
              <a:ext cx="51723" cy="44126"/>
            </a:xfrm>
            <a:custGeom>
              <a:avLst/>
              <a:gdLst/>
              <a:ahLst/>
              <a:cxnLst/>
              <a:rect l="l" t="t" r="r" b="b"/>
              <a:pathLst>
                <a:path w="463" h="395" extrusionOk="0">
                  <a:moveTo>
                    <a:pt x="220" y="167"/>
                  </a:moveTo>
                  <a:cubicBezTo>
                    <a:pt x="220" y="167"/>
                    <a:pt x="220" y="167"/>
                    <a:pt x="220" y="167"/>
                  </a:cubicBezTo>
                  <a:lnTo>
                    <a:pt x="220" y="167"/>
                  </a:lnTo>
                  <a:cubicBezTo>
                    <a:pt x="219" y="169"/>
                    <a:pt x="217" y="173"/>
                    <a:pt x="215" y="178"/>
                  </a:cubicBezTo>
                  <a:cubicBezTo>
                    <a:pt x="215" y="176"/>
                    <a:pt x="215" y="174"/>
                    <a:pt x="215" y="173"/>
                  </a:cubicBezTo>
                  <a:lnTo>
                    <a:pt x="215" y="173"/>
                  </a:lnTo>
                  <a:cubicBezTo>
                    <a:pt x="216" y="172"/>
                    <a:pt x="219" y="169"/>
                    <a:pt x="220" y="167"/>
                  </a:cubicBezTo>
                  <a:close/>
                  <a:moveTo>
                    <a:pt x="215" y="178"/>
                  </a:moveTo>
                  <a:cubicBezTo>
                    <a:pt x="215" y="178"/>
                    <a:pt x="215" y="179"/>
                    <a:pt x="214" y="181"/>
                  </a:cubicBezTo>
                  <a:lnTo>
                    <a:pt x="214" y="181"/>
                  </a:lnTo>
                  <a:cubicBezTo>
                    <a:pt x="214" y="180"/>
                    <a:pt x="215" y="180"/>
                    <a:pt x="215" y="178"/>
                  </a:cubicBezTo>
                  <a:lnTo>
                    <a:pt x="215" y="178"/>
                  </a:lnTo>
                  <a:cubicBezTo>
                    <a:pt x="215" y="181"/>
                    <a:pt x="213" y="183"/>
                    <a:pt x="212" y="184"/>
                  </a:cubicBezTo>
                  <a:lnTo>
                    <a:pt x="212" y="184"/>
                  </a:lnTo>
                  <a:cubicBezTo>
                    <a:pt x="213" y="183"/>
                    <a:pt x="214" y="182"/>
                    <a:pt x="214" y="181"/>
                  </a:cubicBezTo>
                  <a:lnTo>
                    <a:pt x="214" y="181"/>
                  </a:lnTo>
                  <a:cubicBezTo>
                    <a:pt x="213" y="182"/>
                    <a:pt x="212" y="182"/>
                    <a:pt x="211" y="182"/>
                  </a:cubicBezTo>
                  <a:cubicBezTo>
                    <a:pt x="211" y="182"/>
                    <a:pt x="211" y="182"/>
                    <a:pt x="211" y="182"/>
                  </a:cubicBezTo>
                  <a:lnTo>
                    <a:pt x="211" y="182"/>
                  </a:lnTo>
                  <a:cubicBezTo>
                    <a:pt x="211" y="183"/>
                    <a:pt x="211" y="183"/>
                    <a:pt x="211" y="183"/>
                  </a:cubicBezTo>
                  <a:lnTo>
                    <a:pt x="211" y="183"/>
                  </a:lnTo>
                  <a:cubicBezTo>
                    <a:pt x="211" y="183"/>
                    <a:pt x="211" y="183"/>
                    <a:pt x="211" y="182"/>
                  </a:cubicBezTo>
                  <a:lnTo>
                    <a:pt x="211" y="182"/>
                  </a:lnTo>
                  <a:cubicBezTo>
                    <a:pt x="212" y="181"/>
                    <a:pt x="213" y="180"/>
                    <a:pt x="215" y="178"/>
                  </a:cubicBezTo>
                  <a:close/>
                  <a:moveTo>
                    <a:pt x="211" y="183"/>
                  </a:moveTo>
                  <a:cubicBezTo>
                    <a:pt x="211" y="183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4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4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4"/>
                    <a:pt x="212" y="184"/>
                    <a:pt x="212" y="184"/>
                  </a:cubicBezTo>
                  <a:lnTo>
                    <a:pt x="212" y="184"/>
                  </a:lnTo>
                  <a:cubicBezTo>
                    <a:pt x="212" y="185"/>
                    <a:pt x="212" y="185"/>
                    <a:pt x="211" y="185"/>
                  </a:cubicBezTo>
                  <a:cubicBezTo>
                    <a:pt x="211" y="185"/>
                    <a:pt x="211" y="184"/>
                    <a:pt x="211" y="183"/>
                  </a:cubicBezTo>
                  <a:close/>
                  <a:moveTo>
                    <a:pt x="206" y="187"/>
                  </a:moveTo>
                  <a:cubicBezTo>
                    <a:pt x="206" y="190"/>
                    <a:pt x="205" y="191"/>
                    <a:pt x="204" y="191"/>
                  </a:cubicBezTo>
                  <a:cubicBezTo>
                    <a:pt x="202" y="191"/>
                    <a:pt x="200" y="187"/>
                    <a:pt x="206" y="187"/>
                  </a:cubicBezTo>
                  <a:close/>
                  <a:moveTo>
                    <a:pt x="218" y="195"/>
                  </a:moveTo>
                  <a:lnTo>
                    <a:pt x="218" y="195"/>
                  </a:lnTo>
                  <a:cubicBezTo>
                    <a:pt x="218" y="195"/>
                    <a:pt x="218" y="195"/>
                    <a:pt x="218" y="195"/>
                  </a:cubicBezTo>
                  <a:lnTo>
                    <a:pt x="218" y="195"/>
                  </a:lnTo>
                  <a:cubicBezTo>
                    <a:pt x="217" y="196"/>
                    <a:pt x="216" y="196"/>
                    <a:pt x="216" y="196"/>
                  </a:cubicBezTo>
                  <a:lnTo>
                    <a:pt x="216" y="196"/>
                  </a:lnTo>
                  <a:cubicBezTo>
                    <a:pt x="215" y="196"/>
                    <a:pt x="215" y="195"/>
                    <a:pt x="215" y="195"/>
                  </a:cubicBezTo>
                  <a:close/>
                  <a:moveTo>
                    <a:pt x="273" y="1"/>
                  </a:moveTo>
                  <a:cubicBezTo>
                    <a:pt x="254" y="1"/>
                    <a:pt x="237" y="6"/>
                    <a:pt x="223" y="16"/>
                  </a:cubicBezTo>
                  <a:cubicBezTo>
                    <a:pt x="219" y="19"/>
                    <a:pt x="215" y="23"/>
                    <a:pt x="212" y="26"/>
                  </a:cubicBezTo>
                  <a:lnTo>
                    <a:pt x="212" y="26"/>
                  </a:lnTo>
                  <a:cubicBezTo>
                    <a:pt x="204" y="25"/>
                    <a:pt x="196" y="25"/>
                    <a:pt x="188" y="25"/>
                  </a:cubicBezTo>
                  <a:cubicBezTo>
                    <a:pt x="154" y="25"/>
                    <a:pt x="119" y="35"/>
                    <a:pt x="86" y="58"/>
                  </a:cubicBezTo>
                  <a:cubicBezTo>
                    <a:pt x="9" y="127"/>
                    <a:pt x="1" y="247"/>
                    <a:pt x="69" y="324"/>
                  </a:cubicBezTo>
                  <a:cubicBezTo>
                    <a:pt x="108" y="371"/>
                    <a:pt x="159" y="394"/>
                    <a:pt x="210" y="394"/>
                  </a:cubicBezTo>
                  <a:cubicBezTo>
                    <a:pt x="262" y="394"/>
                    <a:pt x="313" y="371"/>
                    <a:pt x="352" y="324"/>
                  </a:cubicBezTo>
                  <a:cubicBezTo>
                    <a:pt x="362" y="311"/>
                    <a:pt x="370" y="298"/>
                    <a:pt x="377" y="284"/>
                  </a:cubicBezTo>
                  <a:lnTo>
                    <a:pt x="377" y="284"/>
                  </a:lnTo>
                  <a:cubicBezTo>
                    <a:pt x="392" y="281"/>
                    <a:pt x="406" y="275"/>
                    <a:pt x="420" y="264"/>
                  </a:cubicBezTo>
                  <a:cubicBezTo>
                    <a:pt x="454" y="230"/>
                    <a:pt x="463" y="178"/>
                    <a:pt x="437" y="135"/>
                  </a:cubicBezTo>
                  <a:lnTo>
                    <a:pt x="420" y="118"/>
                  </a:lnTo>
                  <a:cubicBezTo>
                    <a:pt x="410" y="106"/>
                    <a:pt x="398" y="97"/>
                    <a:pt x="386" y="91"/>
                  </a:cubicBezTo>
                  <a:lnTo>
                    <a:pt x="386" y="91"/>
                  </a:lnTo>
                  <a:cubicBezTo>
                    <a:pt x="377" y="71"/>
                    <a:pt x="366" y="51"/>
                    <a:pt x="352" y="33"/>
                  </a:cubicBezTo>
                  <a:cubicBezTo>
                    <a:pt x="331" y="12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990679" y="3671783"/>
              <a:ext cx="51164" cy="35301"/>
            </a:xfrm>
            <a:custGeom>
              <a:avLst/>
              <a:gdLst/>
              <a:ahLst/>
              <a:cxnLst/>
              <a:rect l="l" t="t" r="r" b="b"/>
              <a:pathLst>
                <a:path w="458" h="316" extrusionOk="0">
                  <a:moveTo>
                    <a:pt x="334" y="0"/>
                  </a:moveTo>
                  <a:cubicBezTo>
                    <a:pt x="313" y="0"/>
                    <a:pt x="293" y="9"/>
                    <a:pt x="277" y="22"/>
                  </a:cubicBezTo>
                  <a:lnTo>
                    <a:pt x="277" y="22"/>
                  </a:lnTo>
                  <a:cubicBezTo>
                    <a:pt x="253" y="18"/>
                    <a:pt x="228" y="15"/>
                    <a:pt x="203" y="15"/>
                  </a:cubicBezTo>
                  <a:cubicBezTo>
                    <a:pt x="170" y="15"/>
                    <a:pt x="137" y="19"/>
                    <a:pt x="103" y="27"/>
                  </a:cubicBezTo>
                  <a:cubicBezTo>
                    <a:pt x="35" y="35"/>
                    <a:pt x="1" y="121"/>
                    <a:pt x="52" y="172"/>
                  </a:cubicBezTo>
                  <a:cubicBezTo>
                    <a:pt x="107" y="241"/>
                    <a:pt x="184" y="315"/>
                    <a:pt x="274" y="315"/>
                  </a:cubicBezTo>
                  <a:cubicBezTo>
                    <a:pt x="296" y="315"/>
                    <a:pt x="319" y="311"/>
                    <a:pt x="343" y="301"/>
                  </a:cubicBezTo>
                  <a:cubicBezTo>
                    <a:pt x="378" y="284"/>
                    <a:pt x="405" y="258"/>
                    <a:pt x="422" y="228"/>
                  </a:cubicBezTo>
                  <a:lnTo>
                    <a:pt x="422" y="228"/>
                  </a:lnTo>
                  <a:cubicBezTo>
                    <a:pt x="427" y="224"/>
                    <a:pt x="432" y="220"/>
                    <a:pt x="437" y="215"/>
                  </a:cubicBezTo>
                  <a:cubicBezTo>
                    <a:pt x="457" y="181"/>
                    <a:pt x="456" y="136"/>
                    <a:pt x="438" y="102"/>
                  </a:cubicBezTo>
                  <a:lnTo>
                    <a:pt x="438" y="102"/>
                  </a:lnTo>
                  <a:cubicBezTo>
                    <a:pt x="429" y="72"/>
                    <a:pt x="412" y="43"/>
                    <a:pt x="386" y="18"/>
                  </a:cubicBezTo>
                  <a:cubicBezTo>
                    <a:pt x="369" y="6"/>
                    <a:pt x="351" y="0"/>
                    <a:pt x="33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845341" y="3564204"/>
              <a:ext cx="54516" cy="37089"/>
            </a:xfrm>
            <a:custGeom>
              <a:avLst/>
              <a:gdLst/>
              <a:ahLst/>
              <a:cxnLst/>
              <a:rect l="l" t="t" r="r" b="b"/>
              <a:pathLst>
                <a:path w="488" h="332" extrusionOk="0">
                  <a:moveTo>
                    <a:pt x="228" y="1"/>
                  </a:moveTo>
                  <a:cubicBezTo>
                    <a:pt x="196" y="1"/>
                    <a:pt x="163" y="17"/>
                    <a:pt x="145" y="44"/>
                  </a:cubicBezTo>
                  <a:lnTo>
                    <a:pt x="145" y="44"/>
                  </a:lnTo>
                  <a:cubicBezTo>
                    <a:pt x="119" y="48"/>
                    <a:pt x="93" y="55"/>
                    <a:pt x="68" y="66"/>
                  </a:cubicBezTo>
                  <a:cubicBezTo>
                    <a:pt x="17" y="92"/>
                    <a:pt x="0" y="160"/>
                    <a:pt x="34" y="211"/>
                  </a:cubicBezTo>
                  <a:cubicBezTo>
                    <a:pt x="94" y="280"/>
                    <a:pt x="180" y="331"/>
                    <a:pt x="265" y="331"/>
                  </a:cubicBezTo>
                  <a:cubicBezTo>
                    <a:pt x="304" y="331"/>
                    <a:pt x="336" y="314"/>
                    <a:pt x="356" y="288"/>
                  </a:cubicBezTo>
                  <a:lnTo>
                    <a:pt x="356" y="288"/>
                  </a:lnTo>
                  <a:cubicBezTo>
                    <a:pt x="365" y="291"/>
                    <a:pt x="374" y="292"/>
                    <a:pt x="384" y="292"/>
                  </a:cubicBezTo>
                  <a:cubicBezTo>
                    <a:pt x="412" y="292"/>
                    <a:pt x="439" y="279"/>
                    <a:pt x="453" y="254"/>
                  </a:cubicBezTo>
                  <a:cubicBezTo>
                    <a:pt x="488" y="211"/>
                    <a:pt x="479" y="151"/>
                    <a:pt x="436" y="126"/>
                  </a:cubicBezTo>
                  <a:lnTo>
                    <a:pt x="428" y="126"/>
                  </a:lnTo>
                  <a:cubicBezTo>
                    <a:pt x="393" y="95"/>
                    <a:pt x="352" y="71"/>
                    <a:pt x="308" y="57"/>
                  </a:cubicBezTo>
                  <a:lnTo>
                    <a:pt x="308" y="57"/>
                  </a:lnTo>
                  <a:cubicBezTo>
                    <a:pt x="292" y="17"/>
                    <a:pt x="261" y="1"/>
                    <a:pt x="22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650851" y="3638716"/>
              <a:ext cx="37759" cy="34854"/>
            </a:xfrm>
            <a:custGeom>
              <a:avLst/>
              <a:gdLst/>
              <a:ahLst/>
              <a:cxnLst/>
              <a:rect l="l" t="t" r="r" b="b"/>
              <a:pathLst>
                <a:path w="338" h="312" extrusionOk="0">
                  <a:moveTo>
                    <a:pt x="142" y="0"/>
                  </a:moveTo>
                  <a:cubicBezTo>
                    <a:pt x="119" y="0"/>
                    <a:pt x="96" y="9"/>
                    <a:pt x="77" y="26"/>
                  </a:cubicBezTo>
                  <a:lnTo>
                    <a:pt x="77" y="26"/>
                  </a:lnTo>
                  <a:cubicBezTo>
                    <a:pt x="25" y="54"/>
                    <a:pt x="0" y="121"/>
                    <a:pt x="21" y="177"/>
                  </a:cubicBezTo>
                  <a:cubicBezTo>
                    <a:pt x="56" y="229"/>
                    <a:pt x="98" y="280"/>
                    <a:pt x="158" y="306"/>
                  </a:cubicBezTo>
                  <a:cubicBezTo>
                    <a:pt x="167" y="309"/>
                    <a:pt x="177" y="311"/>
                    <a:pt x="187" y="311"/>
                  </a:cubicBezTo>
                  <a:cubicBezTo>
                    <a:pt x="203" y="311"/>
                    <a:pt x="220" y="306"/>
                    <a:pt x="235" y="297"/>
                  </a:cubicBezTo>
                  <a:lnTo>
                    <a:pt x="235" y="297"/>
                  </a:lnTo>
                  <a:cubicBezTo>
                    <a:pt x="235" y="297"/>
                    <a:pt x="235" y="297"/>
                    <a:pt x="235" y="297"/>
                  </a:cubicBezTo>
                  <a:cubicBezTo>
                    <a:pt x="240" y="298"/>
                    <a:pt x="244" y="298"/>
                    <a:pt x="248" y="298"/>
                  </a:cubicBezTo>
                  <a:cubicBezTo>
                    <a:pt x="294" y="298"/>
                    <a:pt x="330" y="259"/>
                    <a:pt x="338" y="212"/>
                  </a:cubicBezTo>
                  <a:lnTo>
                    <a:pt x="312" y="186"/>
                  </a:lnTo>
                  <a:cubicBezTo>
                    <a:pt x="319" y="102"/>
                    <a:pt x="266" y="32"/>
                    <a:pt x="192" y="15"/>
                  </a:cubicBezTo>
                  <a:lnTo>
                    <a:pt x="192" y="15"/>
                  </a:lnTo>
                  <a:cubicBezTo>
                    <a:pt x="176" y="5"/>
                    <a:pt x="159" y="0"/>
                    <a:pt x="14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446865" y="3740151"/>
              <a:ext cx="54627" cy="35189"/>
            </a:xfrm>
            <a:custGeom>
              <a:avLst/>
              <a:gdLst/>
              <a:ahLst/>
              <a:cxnLst/>
              <a:rect l="l" t="t" r="r" b="b"/>
              <a:pathLst>
                <a:path w="489" h="315" extrusionOk="0">
                  <a:moveTo>
                    <a:pt x="262" y="1"/>
                  </a:moveTo>
                  <a:cubicBezTo>
                    <a:pt x="229" y="1"/>
                    <a:pt x="202" y="19"/>
                    <a:pt x="185" y="44"/>
                  </a:cubicBezTo>
                  <a:lnTo>
                    <a:pt x="185" y="44"/>
                  </a:lnTo>
                  <a:cubicBezTo>
                    <a:pt x="148" y="48"/>
                    <a:pt x="112" y="58"/>
                    <a:pt x="77" y="74"/>
                  </a:cubicBezTo>
                  <a:cubicBezTo>
                    <a:pt x="18" y="91"/>
                    <a:pt x="0" y="168"/>
                    <a:pt x="43" y="210"/>
                  </a:cubicBezTo>
                  <a:cubicBezTo>
                    <a:pt x="95" y="281"/>
                    <a:pt x="174" y="315"/>
                    <a:pt x="255" y="315"/>
                  </a:cubicBezTo>
                  <a:cubicBezTo>
                    <a:pt x="323" y="315"/>
                    <a:pt x="391" y="291"/>
                    <a:pt x="445" y="245"/>
                  </a:cubicBezTo>
                  <a:cubicBezTo>
                    <a:pt x="480" y="210"/>
                    <a:pt x="488" y="151"/>
                    <a:pt x="454" y="108"/>
                  </a:cubicBezTo>
                  <a:cubicBezTo>
                    <a:pt x="411" y="65"/>
                    <a:pt x="351" y="22"/>
                    <a:pt x="291" y="5"/>
                  </a:cubicBezTo>
                  <a:cubicBezTo>
                    <a:pt x="281" y="2"/>
                    <a:pt x="272" y="1"/>
                    <a:pt x="262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349340" y="3842367"/>
              <a:ext cx="49824" cy="45579"/>
            </a:xfrm>
            <a:custGeom>
              <a:avLst/>
              <a:gdLst/>
              <a:ahLst/>
              <a:cxnLst/>
              <a:rect l="l" t="t" r="r" b="b"/>
              <a:pathLst>
                <a:path w="446" h="408" extrusionOk="0">
                  <a:moveTo>
                    <a:pt x="244" y="0"/>
                  </a:moveTo>
                  <a:cubicBezTo>
                    <a:pt x="197" y="0"/>
                    <a:pt x="149" y="20"/>
                    <a:pt x="111" y="65"/>
                  </a:cubicBezTo>
                  <a:cubicBezTo>
                    <a:pt x="0" y="211"/>
                    <a:pt x="137" y="408"/>
                    <a:pt x="308" y="408"/>
                  </a:cubicBezTo>
                  <a:cubicBezTo>
                    <a:pt x="359" y="408"/>
                    <a:pt x="419" y="365"/>
                    <a:pt x="402" y="305"/>
                  </a:cubicBezTo>
                  <a:cubicBezTo>
                    <a:pt x="397" y="286"/>
                    <a:pt x="393" y="269"/>
                    <a:pt x="390" y="254"/>
                  </a:cubicBezTo>
                  <a:lnTo>
                    <a:pt x="390" y="254"/>
                  </a:lnTo>
                  <a:cubicBezTo>
                    <a:pt x="399" y="244"/>
                    <a:pt x="406" y="233"/>
                    <a:pt x="411" y="219"/>
                  </a:cubicBezTo>
                  <a:cubicBezTo>
                    <a:pt x="446" y="96"/>
                    <a:pt x="348" y="0"/>
                    <a:pt x="24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263099" y="3955197"/>
              <a:ext cx="46696" cy="44462"/>
            </a:xfrm>
            <a:custGeom>
              <a:avLst/>
              <a:gdLst/>
              <a:ahLst/>
              <a:cxnLst/>
              <a:rect l="l" t="t" r="r" b="b"/>
              <a:pathLst>
                <a:path w="418" h="398" extrusionOk="0">
                  <a:moveTo>
                    <a:pt x="180" y="0"/>
                  </a:moveTo>
                  <a:cubicBezTo>
                    <a:pt x="159" y="0"/>
                    <a:pt x="137" y="7"/>
                    <a:pt x="118" y="22"/>
                  </a:cubicBezTo>
                  <a:cubicBezTo>
                    <a:pt x="110" y="28"/>
                    <a:pt x="103" y="36"/>
                    <a:pt x="98" y="45"/>
                  </a:cubicBezTo>
                  <a:lnTo>
                    <a:pt x="98" y="45"/>
                  </a:lnTo>
                  <a:cubicBezTo>
                    <a:pt x="36" y="86"/>
                    <a:pt x="1" y="159"/>
                    <a:pt x="7" y="236"/>
                  </a:cubicBezTo>
                  <a:cubicBezTo>
                    <a:pt x="33" y="330"/>
                    <a:pt x="118" y="398"/>
                    <a:pt x="211" y="398"/>
                  </a:cubicBezTo>
                  <a:cubicBezTo>
                    <a:pt x="237" y="398"/>
                    <a:pt x="263" y="392"/>
                    <a:pt x="289" y="381"/>
                  </a:cubicBezTo>
                  <a:cubicBezTo>
                    <a:pt x="307" y="373"/>
                    <a:pt x="322" y="362"/>
                    <a:pt x="332" y="349"/>
                  </a:cubicBezTo>
                  <a:lnTo>
                    <a:pt x="332" y="349"/>
                  </a:lnTo>
                  <a:cubicBezTo>
                    <a:pt x="375" y="343"/>
                    <a:pt x="413" y="309"/>
                    <a:pt x="409" y="253"/>
                  </a:cubicBezTo>
                  <a:lnTo>
                    <a:pt x="417" y="253"/>
                  </a:lnTo>
                  <a:cubicBezTo>
                    <a:pt x="402" y="136"/>
                    <a:pt x="343" y="19"/>
                    <a:pt x="229" y="12"/>
                  </a:cubicBezTo>
                  <a:lnTo>
                    <a:pt x="229" y="12"/>
                  </a:lnTo>
                  <a:cubicBezTo>
                    <a:pt x="214" y="5"/>
                    <a:pt x="197" y="0"/>
                    <a:pt x="18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352245" y="4185436"/>
              <a:ext cx="42116" cy="46696"/>
            </a:xfrm>
            <a:custGeom>
              <a:avLst/>
              <a:gdLst/>
              <a:ahLst/>
              <a:cxnLst/>
              <a:rect l="l" t="t" r="r" b="b"/>
              <a:pathLst>
                <a:path w="377" h="418" extrusionOk="0">
                  <a:moveTo>
                    <a:pt x="179" y="0"/>
                  </a:moveTo>
                  <a:cubicBezTo>
                    <a:pt x="134" y="0"/>
                    <a:pt x="88" y="20"/>
                    <a:pt x="52" y="66"/>
                  </a:cubicBezTo>
                  <a:cubicBezTo>
                    <a:pt x="0" y="134"/>
                    <a:pt x="0" y="220"/>
                    <a:pt x="35" y="288"/>
                  </a:cubicBezTo>
                  <a:cubicBezTo>
                    <a:pt x="86" y="365"/>
                    <a:pt x="171" y="416"/>
                    <a:pt x="266" y="416"/>
                  </a:cubicBezTo>
                  <a:cubicBezTo>
                    <a:pt x="270" y="417"/>
                    <a:pt x="274" y="417"/>
                    <a:pt x="279" y="417"/>
                  </a:cubicBezTo>
                  <a:cubicBezTo>
                    <a:pt x="325" y="417"/>
                    <a:pt x="369" y="378"/>
                    <a:pt x="377" y="331"/>
                  </a:cubicBezTo>
                  <a:cubicBezTo>
                    <a:pt x="377" y="271"/>
                    <a:pt x="366" y="215"/>
                    <a:pt x="349" y="157"/>
                  </a:cubicBezTo>
                  <a:lnTo>
                    <a:pt x="349" y="157"/>
                  </a:lnTo>
                  <a:cubicBezTo>
                    <a:pt x="344" y="69"/>
                    <a:pt x="263" y="0"/>
                    <a:pt x="17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505178" y="4173706"/>
              <a:ext cx="60995" cy="43456"/>
            </a:xfrm>
            <a:custGeom>
              <a:avLst/>
              <a:gdLst/>
              <a:ahLst/>
              <a:cxnLst/>
              <a:rect l="l" t="t" r="r" b="b"/>
              <a:pathLst>
                <a:path w="546" h="389" extrusionOk="0">
                  <a:moveTo>
                    <a:pt x="176" y="0"/>
                  </a:moveTo>
                  <a:cubicBezTo>
                    <a:pt x="136" y="0"/>
                    <a:pt x="99" y="16"/>
                    <a:pt x="69" y="59"/>
                  </a:cubicBezTo>
                  <a:cubicBezTo>
                    <a:pt x="1" y="171"/>
                    <a:pt x="120" y="316"/>
                    <a:pt x="214" y="367"/>
                  </a:cubicBezTo>
                  <a:cubicBezTo>
                    <a:pt x="246" y="382"/>
                    <a:pt x="280" y="389"/>
                    <a:pt x="313" y="389"/>
                  </a:cubicBezTo>
                  <a:cubicBezTo>
                    <a:pt x="396" y="389"/>
                    <a:pt x="477" y="344"/>
                    <a:pt x="514" y="265"/>
                  </a:cubicBezTo>
                  <a:cubicBezTo>
                    <a:pt x="545" y="155"/>
                    <a:pt x="469" y="39"/>
                    <a:pt x="358" y="39"/>
                  </a:cubicBezTo>
                  <a:cubicBezTo>
                    <a:pt x="348" y="39"/>
                    <a:pt x="337" y="40"/>
                    <a:pt x="326" y="42"/>
                  </a:cubicBezTo>
                  <a:cubicBezTo>
                    <a:pt x="322" y="43"/>
                    <a:pt x="319" y="44"/>
                    <a:pt x="315" y="45"/>
                  </a:cubicBezTo>
                  <a:lnTo>
                    <a:pt x="315" y="45"/>
                  </a:lnTo>
                  <a:cubicBezTo>
                    <a:pt x="270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309236" y="4348312"/>
              <a:ext cx="57979" cy="48148"/>
            </a:xfrm>
            <a:custGeom>
              <a:avLst/>
              <a:gdLst/>
              <a:ahLst/>
              <a:cxnLst/>
              <a:rect l="l" t="t" r="r" b="b"/>
              <a:pathLst>
                <a:path w="519" h="431" extrusionOk="0">
                  <a:moveTo>
                    <a:pt x="204" y="1"/>
                  </a:moveTo>
                  <a:cubicBezTo>
                    <a:pt x="199" y="1"/>
                    <a:pt x="194" y="1"/>
                    <a:pt x="189" y="2"/>
                  </a:cubicBezTo>
                  <a:cubicBezTo>
                    <a:pt x="166" y="2"/>
                    <a:pt x="146" y="12"/>
                    <a:pt x="133" y="28"/>
                  </a:cubicBezTo>
                  <a:lnTo>
                    <a:pt x="133" y="28"/>
                  </a:lnTo>
                  <a:cubicBezTo>
                    <a:pt x="128" y="28"/>
                    <a:pt x="124" y="28"/>
                    <a:pt x="120" y="28"/>
                  </a:cubicBezTo>
                  <a:cubicBezTo>
                    <a:pt x="115" y="27"/>
                    <a:pt x="110" y="26"/>
                    <a:pt x="104" y="26"/>
                  </a:cubicBezTo>
                  <a:cubicBezTo>
                    <a:pt x="59" y="26"/>
                    <a:pt x="17" y="59"/>
                    <a:pt x="17" y="105"/>
                  </a:cubicBezTo>
                  <a:cubicBezTo>
                    <a:pt x="0" y="259"/>
                    <a:pt x="112" y="404"/>
                    <a:pt x="257" y="430"/>
                  </a:cubicBezTo>
                  <a:cubicBezTo>
                    <a:pt x="261" y="430"/>
                    <a:pt x="266" y="431"/>
                    <a:pt x="270" y="431"/>
                  </a:cubicBezTo>
                  <a:cubicBezTo>
                    <a:pt x="310" y="431"/>
                    <a:pt x="343" y="407"/>
                    <a:pt x="359" y="374"/>
                  </a:cubicBezTo>
                  <a:lnTo>
                    <a:pt x="359" y="374"/>
                  </a:lnTo>
                  <a:cubicBezTo>
                    <a:pt x="371" y="379"/>
                    <a:pt x="383" y="381"/>
                    <a:pt x="396" y="381"/>
                  </a:cubicBezTo>
                  <a:cubicBezTo>
                    <a:pt x="459" y="381"/>
                    <a:pt x="519" y="323"/>
                    <a:pt x="479" y="250"/>
                  </a:cubicBezTo>
                  <a:cubicBezTo>
                    <a:pt x="439" y="169"/>
                    <a:pt x="375" y="106"/>
                    <a:pt x="297" y="68"/>
                  </a:cubicBezTo>
                  <a:lnTo>
                    <a:pt x="297" y="68"/>
                  </a:lnTo>
                  <a:cubicBezTo>
                    <a:pt x="285" y="28"/>
                    <a:pt x="246" y="1"/>
                    <a:pt x="20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344648" y="4265198"/>
              <a:ext cx="46696" cy="51499"/>
            </a:xfrm>
            <a:custGeom>
              <a:avLst/>
              <a:gdLst/>
              <a:ahLst/>
              <a:cxnLst/>
              <a:rect l="l" t="t" r="r" b="b"/>
              <a:pathLst>
                <a:path w="418" h="461" extrusionOk="0">
                  <a:moveTo>
                    <a:pt x="199" y="1"/>
                  </a:moveTo>
                  <a:cubicBezTo>
                    <a:pt x="178" y="1"/>
                    <a:pt x="157" y="4"/>
                    <a:pt x="138" y="10"/>
                  </a:cubicBezTo>
                  <a:cubicBezTo>
                    <a:pt x="52" y="53"/>
                    <a:pt x="1" y="139"/>
                    <a:pt x="9" y="224"/>
                  </a:cubicBezTo>
                  <a:cubicBezTo>
                    <a:pt x="18" y="318"/>
                    <a:pt x="61" y="395"/>
                    <a:pt x="138" y="438"/>
                  </a:cubicBezTo>
                  <a:cubicBezTo>
                    <a:pt x="154" y="454"/>
                    <a:pt x="174" y="460"/>
                    <a:pt x="195" y="460"/>
                  </a:cubicBezTo>
                  <a:cubicBezTo>
                    <a:pt x="207" y="460"/>
                    <a:pt x="219" y="458"/>
                    <a:pt x="232" y="455"/>
                  </a:cubicBezTo>
                  <a:cubicBezTo>
                    <a:pt x="326" y="404"/>
                    <a:pt x="394" y="310"/>
                    <a:pt x="411" y="207"/>
                  </a:cubicBezTo>
                  <a:cubicBezTo>
                    <a:pt x="417" y="171"/>
                    <a:pt x="403" y="136"/>
                    <a:pt x="376" y="117"/>
                  </a:cubicBezTo>
                  <a:lnTo>
                    <a:pt x="376" y="117"/>
                  </a:lnTo>
                  <a:cubicBezTo>
                    <a:pt x="370" y="103"/>
                    <a:pt x="362" y="90"/>
                    <a:pt x="352" y="79"/>
                  </a:cubicBezTo>
                  <a:cubicBezTo>
                    <a:pt x="320" y="28"/>
                    <a:pt x="259" y="1"/>
                    <a:pt x="199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206684" y="4376687"/>
              <a:ext cx="63229" cy="39881"/>
            </a:xfrm>
            <a:custGeom>
              <a:avLst/>
              <a:gdLst/>
              <a:ahLst/>
              <a:cxnLst/>
              <a:rect l="l" t="t" r="r" b="b"/>
              <a:pathLst>
                <a:path w="566" h="357" extrusionOk="0">
                  <a:moveTo>
                    <a:pt x="293" y="1"/>
                  </a:moveTo>
                  <a:cubicBezTo>
                    <a:pt x="274" y="1"/>
                    <a:pt x="255" y="7"/>
                    <a:pt x="237" y="22"/>
                  </a:cubicBezTo>
                  <a:cubicBezTo>
                    <a:pt x="226" y="33"/>
                    <a:pt x="218" y="46"/>
                    <a:pt x="213" y="61"/>
                  </a:cubicBezTo>
                  <a:lnTo>
                    <a:pt x="213" y="61"/>
                  </a:lnTo>
                  <a:cubicBezTo>
                    <a:pt x="181" y="58"/>
                    <a:pt x="150" y="56"/>
                    <a:pt x="117" y="56"/>
                  </a:cubicBezTo>
                  <a:cubicBezTo>
                    <a:pt x="112" y="55"/>
                    <a:pt x="107" y="55"/>
                    <a:pt x="102" y="55"/>
                  </a:cubicBezTo>
                  <a:cubicBezTo>
                    <a:pt x="56" y="55"/>
                    <a:pt x="15" y="87"/>
                    <a:pt x="15" y="133"/>
                  </a:cubicBezTo>
                  <a:cubicBezTo>
                    <a:pt x="0" y="257"/>
                    <a:pt x="91" y="356"/>
                    <a:pt x="203" y="356"/>
                  </a:cubicBezTo>
                  <a:cubicBezTo>
                    <a:pt x="223" y="356"/>
                    <a:pt x="243" y="353"/>
                    <a:pt x="263" y="347"/>
                  </a:cubicBezTo>
                  <a:cubicBezTo>
                    <a:pt x="303" y="337"/>
                    <a:pt x="336" y="316"/>
                    <a:pt x="360" y="288"/>
                  </a:cubicBezTo>
                  <a:lnTo>
                    <a:pt x="360" y="288"/>
                  </a:lnTo>
                  <a:cubicBezTo>
                    <a:pt x="374" y="293"/>
                    <a:pt x="387" y="298"/>
                    <a:pt x="400" y="304"/>
                  </a:cubicBezTo>
                  <a:cubicBezTo>
                    <a:pt x="413" y="311"/>
                    <a:pt x="426" y="314"/>
                    <a:pt x="438" y="314"/>
                  </a:cubicBezTo>
                  <a:cubicBezTo>
                    <a:pt x="519" y="314"/>
                    <a:pt x="565" y="178"/>
                    <a:pt x="468" y="133"/>
                  </a:cubicBezTo>
                  <a:lnTo>
                    <a:pt x="477" y="133"/>
                  </a:lnTo>
                  <a:cubicBezTo>
                    <a:pt x="451" y="121"/>
                    <a:pt x="425" y="111"/>
                    <a:pt x="398" y="102"/>
                  </a:cubicBezTo>
                  <a:lnTo>
                    <a:pt x="398" y="102"/>
                  </a:lnTo>
                  <a:cubicBezTo>
                    <a:pt x="391" y="80"/>
                    <a:pt x="381" y="59"/>
                    <a:pt x="366" y="39"/>
                  </a:cubicBezTo>
                  <a:cubicBezTo>
                    <a:pt x="346" y="14"/>
                    <a:pt x="320" y="1"/>
                    <a:pt x="29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228468" y="4075623"/>
              <a:ext cx="53622" cy="58202"/>
            </a:xfrm>
            <a:custGeom>
              <a:avLst/>
              <a:gdLst/>
              <a:ahLst/>
              <a:cxnLst/>
              <a:rect l="l" t="t" r="r" b="b"/>
              <a:pathLst>
                <a:path w="480" h="521" extrusionOk="0">
                  <a:moveTo>
                    <a:pt x="223" y="305"/>
                  </a:moveTo>
                  <a:lnTo>
                    <a:pt x="223" y="305"/>
                  </a:lnTo>
                  <a:cubicBezTo>
                    <a:pt x="227" y="313"/>
                    <a:pt x="231" y="321"/>
                    <a:pt x="235" y="330"/>
                  </a:cubicBezTo>
                  <a:lnTo>
                    <a:pt x="218" y="330"/>
                  </a:lnTo>
                  <a:cubicBezTo>
                    <a:pt x="222" y="330"/>
                    <a:pt x="221" y="331"/>
                    <a:pt x="220" y="331"/>
                  </a:cubicBezTo>
                  <a:cubicBezTo>
                    <a:pt x="217" y="331"/>
                    <a:pt x="213" y="328"/>
                    <a:pt x="218" y="313"/>
                  </a:cubicBezTo>
                  <a:cubicBezTo>
                    <a:pt x="220" y="309"/>
                    <a:pt x="221" y="307"/>
                    <a:pt x="223" y="305"/>
                  </a:cubicBezTo>
                  <a:close/>
                  <a:moveTo>
                    <a:pt x="196" y="0"/>
                  </a:moveTo>
                  <a:cubicBezTo>
                    <a:pt x="176" y="0"/>
                    <a:pt x="156" y="7"/>
                    <a:pt x="141" y="22"/>
                  </a:cubicBezTo>
                  <a:cubicBezTo>
                    <a:pt x="99" y="48"/>
                    <a:pt x="90" y="108"/>
                    <a:pt x="124" y="150"/>
                  </a:cubicBezTo>
                  <a:cubicBezTo>
                    <a:pt x="125" y="151"/>
                    <a:pt x="126" y="153"/>
                    <a:pt x="127" y="154"/>
                  </a:cubicBezTo>
                  <a:lnTo>
                    <a:pt x="127" y="154"/>
                  </a:lnTo>
                  <a:cubicBezTo>
                    <a:pt x="36" y="215"/>
                    <a:pt x="1" y="344"/>
                    <a:pt x="64" y="450"/>
                  </a:cubicBezTo>
                  <a:cubicBezTo>
                    <a:pt x="107" y="497"/>
                    <a:pt x="165" y="520"/>
                    <a:pt x="223" y="520"/>
                  </a:cubicBezTo>
                  <a:cubicBezTo>
                    <a:pt x="280" y="520"/>
                    <a:pt x="338" y="497"/>
                    <a:pt x="381" y="450"/>
                  </a:cubicBezTo>
                  <a:cubicBezTo>
                    <a:pt x="385" y="444"/>
                    <a:pt x="389" y="438"/>
                    <a:pt x="392" y="433"/>
                  </a:cubicBezTo>
                  <a:lnTo>
                    <a:pt x="392" y="433"/>
                  </a:lnTo>
                  <a:cubicBezTo>
                    <a:pt x="437" y="426"/>
                    <a:pt x="479" y="389"/>
                    <a:pt x="475" y="330"/>
                  </a:cubicBezTo>
                  <a:lnTo>
                    <a:pt x="475" y="330"/>
                  </a:lnTo>
                  <a:lnTo>
                    <a:pt x="475" y="339"/>
                  </a:lnTo>
                  <a:cubicBezTo>
                    <a:pt x="470" y="252"/>
                    <a:pt x="413" y="179"/>
                    <a:pt x="338" y="144"/>
                  </a:cubicBezTo>
                  <a:lnTo>
                    <a:pt x="338" y="144"/>
                  </a:lnTo>
                  <a:cubicBezTo>
                    <a:pt x="312" y="104"/>
                    <a:pt x="283" y="65"/>
                    <a:pt x="261" y="31"/>
                  </a:cubicBezTo>
                  <a:cubicBezTo>
                    <a:pt x="247" y="11"/>
                    <a:pt x="222" y="0"/>
                    <a:pt x="19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26698" y="4213922"/>
              <a:ext cx="45132" cy="64905"/>
            </a:xfrm>
            <a:custGeom>
              <a:avLst/>
              <a:gdLst/>
              <a:ahLst/>
              <a:cxnLst/>
              <a:rect l="l" t="t" r="r" b="b"/>
              <a:pathLst>
                <a:path w="404" h="581" extrusionOk="0">
                  <a:moveTo>
                    <a:pt x="133" y="1"/>
                  </a:moveTo>
                  <a:cubicBezTo>
                    <a:pt x="120" y="1"/>
                    <a:pt x="107" y="3"/>
                    <a:pt x="94" y="7"/>
                  </a:cubicBezTo>
                  <a:cubicBezTo>
                    <a:pt x="52" y="33"/>
                    <a:pt x="26" y="84"/>
                    <a:pt x="52" y="136"/>
                  </a:cubicBezTo>
                  <a:cubicBezTo>
                    <a:pt x="70" y="163"/>
                    <a:pt x="86" y="196"/>
                    <a:pt x="98" y="230"/>
                  </a:cubicBezTo>
                  <a:lnTo>
                    <a:pt x="98" y="230"/>
                  </a:lnTo>
                  <a:cubicBezTo>
                    <a:pt x="91" y="234"/>
                    <a:pt x="84" y="240"/>
                    <a:pt x="77" y="247"/>
                  </a:cubicBezTo>
                  <a:cubicBezTo>
                    <a:pt x="17" y="315"/>
                    <a:pt x="0" y="409"/>
                    <a:pt x="26" y="495"/>
                  </a:cubicBezTo>
                  <a:cubicBezTo>
                    <a:pt x="53" y="548"/>
                    <a:pt x="115" y="580"/>
                    <a:pt x="174" y="580"/>
                  </a:cubicBezTo>
                  <a:cubicBezTo>
                    <a:pt x="191" y="580"/>
                    <a:pt x="207" y="578"/>
                    <a:pt x="223" y="572"/>
                  </a:cubicBezTo>
                  <a:cubicBezTo>
                    <a:pt x="242" y="562"/>
                    <a:pt x="258" y="550"/>
                    <a:pt x="270" y="535"/>
                  </a:cubicBezTo>
                  <a:lnTo>
                    <a:pt x="270" y="535"/>
                  </a:lnTo>
                  <a:cubicBezTo>
                    <a:pt x="279" y="538"/>
                    <a:pt x="288" y="539"/>
                    <a:pt x="298" y="539"/>
                  </a:cubicBezTo>
                  <a:cubicBezTo>
                    <a:pt x="350" y="539"/>
                    <a:pt x="403" y="501"/>
                    <a:pt x="394" y="435"/>
                  </a:cubicBezTo>
                  <a:cubicBezTo>
                    <a:pt x="384" y="368"/>
                    <a:pt x="350" y="311"/>
                    <a:pt x="301" y="272"/>
                  </a:cubicBezTo>
                  <a:lnTo>
                    <a:pt x="301" y="272"/>
                  </a:lnTo>
                  <a:cubicBezTo>
                    <a:pt x="289" y="194"/>
                    <a:pt x="261" y="122"/>
                    <a:pt x="223" y="59"/>
                  </a:cubicBezTo>
                  <a:cubicBezTo>
                    <a:pt x="204" y="20"/>
                    <a:pt x="170" y="1"/>
                    <a:pt x="13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195401" y="4000329"/>
              <a:ext cx="36307" cy="50047"/>
            </a:xfrm>
            <a:custGeom>
              <a:avLst/>
              <a:gdLst/>
              <a:ahLst/>
              <a:cxnLst/>
              <a:rect l="l" t="t" r="r" b="b"/>
              <a:pathLst>
                <a:path w="325" h="448" extrusionOk="0">
                  <a:moveTo>
                    <a:pt x="90" y="0"/>
                  </a:moveTo>
                  <a:cubicBezTo>
                    <a:pt x="39" y="0"/>
                    <a:pt x="0" y="53"/>
                    <a:pt x="8" y="106"/>
                  </a:cubicBezTo>
                  <a:cubicBezTo>
                    <a:pt x="16" y="208"/>
                    <a:pt x="51" y="311"/>
                    <a:pt x="102" y="397"/>
                  </a:cubicBezTo>
                  <a:cubicBezTo>
                    <a:pt x="119" y="431"/>
                    <a:pt x="153" y="448"/>
                    <a:pt x="188" y="448"/>
                  </a:cubicBezTo>
                  <a:cubicBezTo>
                    <a:pt x="222" y="448"/>
                    <a:pt x="256" y="431"/>
                    <a:pt x="273" y="397"/>
                  </a:cubicBezTo>
                  <a:cubicBezTo>
                    <a:pt x="292" y="354"/>
                    <a:pt x="303" y="311"/>
                    <a:pt x="306" y="267"/>
                  </a:cubicBezTo>
                  <a:lnTo>
                    <a:pt x="306" y="267"/>
                  </a:lnTo>
                  <a:cubicBezTo>
                    <a:pt x="317" y="250"/>
                    <a:pt x="322" y="227"/>
                    <a:pt x="316" y="200"/>
                  </a:cubicBezTo>
                  <a:lnTo>
                    <a:pt x="324" y="200"/>
                  </a:lnTo>
                  <a:cubicBezTo>
                    <a:pt x="317" y="151"/>
                    <a:pt x="296" y="109"/>
                    <a:pt x="266" y="76"/>
                  </a:cubicBezTo>
                  <a:lnTo>
                    <a:pt x="266" y="76"/>
                  </a:lnTo>
                  <a:cubicBezTo>
                    <a:pt x="261" y="70"/>
                    <a:pt x="255" y="64"/>
                    <a:pt x="249" y="60"/>
                  </a:cubicBezTo>
                  <a:lnTo>
                    <a:pt x="249" y="60"/>
                  </a:lnTo>
                  <a:cubicBezTo>
                    <a:pt x="212" y="27"/>
                    <a:pt x="164" y="7"/>
                    <a:pt x="111" y="3"/>
                  </a:cubicBezTo>
                  <a:cubicBezTo>
                    <a:pt x="104" y="1"/>
                    <a:pt x="97" y="0"/>
                    <a:pt x="9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463063" y="3584424"/>
              <a:ext cx="51611" cy="44015"/>
            </a:xfrm>
            <a:custGeom>
              <a:avLst/>
              <a:gdLst/>
              <a:ahLst/>
              <a:cxnLst/>
              <a:rect l="l" t="t" r="r" b="b"/>
              <a:pathLst>
                <a:path w="462" h="394" extrusionOk="0">
                  <a:moveTo>
                    <a:pt x="210" y="193"/>
                  </a:moveTo>
                  <a:cubicBezTo>
                    <a:pt x="210" y="193"/>
                    <a:pt x="211" y="193"/>
                    <a:pt x="211" y="193"/>
                  </a:cubicBezTo>
                  <a:lnTo>
                    <a:pt x="211" y="193"/>
                  </a:lnTo>
                  <a:cubicBezTo>
                    <a:pt x="211" y="193"/>
                    <a:pt x="211" y="193"/>
                    <a:pt x="210" y="194"/>
                  </a:cubicBezTo>
                  <a:lnTo>
                    <a:pt x="210" y="194"/>
                  </a:lnTo>
                  <a:cubicBezTo>
                    <a:pt x="210" y="193"/>
                    <a:pt x="210" y="193"/>
                    <a:pt x="210" y="193"/>
                  </a:cubicBezTo>
                  <a:close/>
                  <a:moveTo>
                    <a:pt x="212" y="193"/>
                  </a:moveTo>
                  <a:cubicBezTo>
                    <a:pt x="213" y="193"/>
                    <a:pt x="213" y="193"/>
                    <a:pt x="214" y="193"/>
                  </a:cubicBezTo>
                  <a:lnTo>
                    <a:pt x="214" y="193"/>
                  </a:lnTo>
                  <a:lnTo>
                    <a:pt x="214" y="201"/>
                  </a:lnTo>
                  <a:cubicBezTo>
                    <a:pt x="214" y="196"/>
                    <a:pt x="213" y="194"/>
                    <a:pt x="212" y="193"/>
                  </a:cubicBezTo>
                  <a:close/>
                  <a:moveTo>
                    <a:pt x="257" y="1"/>
                  </a:moveTo>
                  <a:cubicBezTo>
                    <a:pt x="242" y="1"/>
                    <a:pt x="226" y="5"/>
                    <a:pt x="212" y="12"/>
                  </a:cubicBezTo>
                  <a:lnTo>
                    <a:pt x="212" y="12"/>
                  </a:lnTo>
                  <a:cubicBezTo>
                    <a:pt x="206" y="11"/>
                    <a:pt x="200" y="11"/>
                    <a:pt x="195" y="11"/>
                  </a:cubicBezTo>
                  <a:cubicBezTo>
                    <a:pt x="184" y="11"/>
                    <a:pt x="173" y="12"/>
                    <a:pt x="163" y="13"/>
                  </a:cubicBezTo>
                  <a:cubicBezTo>
                    <a:pt x="94" y="13"/>
                    <a:pt x="34" y="56"/>
                    <a:pt x="17" y="124"/>
                  </a:cubicBezTo>
                  <a:cubicBezTo>
                    <a:pt x="0" y="184"/>
                    <a:pt x="9" y="253"/>
                    <a:pt x="51" y="304"/>
                  </a:cubicBezTo>
                  <a:cubicBezTo>
                    <a:pt x="88" y="363"/>
                    <a:pt x="148" y="393"/>
                    <a:pt x="209" y="393"/>
                  </a:cubicBezTo>
                  <a:cubicBezTo>
                    <a:pt x="263" y="393"/>
                    <a:pt x="318" y="370"/>
                    <a:pt x="358" y="323"/>
                  </a:cubicBezTo>
                  <a:lnTo>
                    <a:pt x="358" y="323"/>
                  </a:lnTo>
                  <a:cubicBezTo>
                    <a:pt x="359" y="323"/>
                    <a:pt x="360" y="323"/>
                    <a:pt x="361" y="323"/>
                  </a:cubicBezTo>
                  <a:cubicBezTo>
                    <a:pt x="366" y="323"/>
                    <a:pt x="371" y="322"/>
                    <a:pt x="376" y="321"/>
                  </a:cubicBezTo>
                  <a:cubicBezTo>
                    <a:pt x="428" y="313"/>
                    <a:pt x="462" y="270"/>
                    <a:pt x="453" y="219"/>
                  </a:cubicBezTo>
                  <a:lnTo>
                    <a:pt x="436" y="219"/>
                  </a:lnTo>
                  <a:cubicBezTo>
                    <a:pt x="427" y="174"/>
                    <a:pt x="408" y="133"/>
                    <a:pt x="381" y="100"/>
                  </a:cubicBezTo>
                  <a:lnTo>
                    <a:pt x="381" y="100"/>
                  </a:lnTo>
                  <a:cubicBezTo>
                    <a:pt x="367" y="70"/>
                    <a:pt x="345" y="43"/>
                    <a:pt x="317" y="22"/>
                  </a:cubicBezTo>
                  <a:cubicBezTo>
                    <a:pt x="299" y="8"/>
                    <a:pt x="278" y="1"/>
                    <a:pt x="25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321524" y="3666086"/>
              <a:ext cx="55409" cy="40217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298" y="1"/>
                  </a:moveTo>
                  <a:cubicBezTo>
                    <a:pt x="257" y="1"/>
                    <a:pt x="228" y="21"/>
                    <a:pt x="213" y="48"/>
                  </a:cubicBezTo>
                  <a:lnTo>
                    <a:pt x="213" y="48"/>
                  </a:lnTo>
                  <a:cubicBezTo>
                    <a:pt x="182" y="42"/>
                    <a:pt x="150" y="37"/>
                    <a:pt x="119" y="35"/>
                  </a:cubicBezTo>
                  <a:cubicBezTo>
                    <a:pt x="115" y="35"/>
                    <a:pt x="111" y="34"/>
                    <a:pt x="107" y="34"/>
                  </a:cubicBezTo>
                  <a:cubicBezTo>
                    <a:pt x="45" y="34"/>
                    <a:pt x="1" y="99"/>
                    <a:pt x="25" y="163"/>
                  </a:cubicBezTo>
                  <a:cubicBezTo>
                    <a:pt x="56" y="264"/>
                    <a:pt x="161" y="360"/>
                    <a:pt x="269" y="360"/>
                  </a:cubicBezTo>
                  <a:cubicBezTo>
                    <a:pt x="308" y="360"/>
                    <a:pt x="348" y="347"/>
                    <a:pt x="384" y="317"/>
                  </a:cubicBezTo>
                  <a:cubicBezTo>
                    <a:pt x="391" y="311"/>
                    <a:pt x="398" y="304"/>
                    <a:pt x="404" y="296"/>
                  </a:cubicBezTo>
                  <a:lnTo>
                    <a:pt x="404" y="296"/>
                  </a:lnTo>
                  <a:cubicBezTo>
                    <a:pt x="427" y="292"/>
                    <a:pt x="448" y="279"/>
                    <a:pt x="461" y="258"/>
                  </a:cubicBezTo>
                  <a:cubicBezTo>
                    <a:pt x="495" y="215"/>
                    <a:pt x="487" y="163"/>
                    <a:pt x="444" y="129"/>
                  </a:cubicBezTo>
                  <a:lnTo>
                    <a:pt x="442" y="129"/>
                  </a:lnTo>
                  <a:cubicBezTo>
                    <a:pt x="429" y="64"/>
                    <a:pt x="384" y="9"/>
                    <a:pt x="307" y="1"/>
                  </a:cubicBezTo>
                  <a:cubicBezTo>
                    <a:pt x="304" y="1"/>
                    <a:pt x="301" y="1"/>
                    <a:pt x="298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236623" y="3657931"/>
              <a:ext cx="53622" cy="48148"/>
            </a:xfrm>
            <a:custGeom>
              <a:avLst/>
              <a:gdLst/>
              <a:ahLst/>
              <a:cxnLst/>
              <a:rect l="l" t="t" r="r" b="b"/>
              <a:pathLst>
                <a:path w="480" h="431" extrusionOk="0">
                  <a:moveTo>
                    <a:pt x="242" y="0"/>
                  </a:moveTo>
                  <a:cubicBezTo>
                    <a:pt x="216" y="0"/>
                    <a:pt x="189" y="5"/>
                    <a:pt x="163" y="14"/>
                  </a:cubicBezTo>
                  <a:cubicBezTo>
                    <a:pt x="60" y="57"/>
                    <a:pt x="1" y="168"/>
                    <a:pt x="26" y="279"/>
                  </a:cubicBezTo>
                  <a:cubicBezTo>
                    <a:pt x="38" y="373"/>
                    <a:pt x="113" y="430"/>
                    <a:pt x="195" y="430"/>
                  </a:cubicBezTo>
                  <a:cubicBezTo>
                    <a:pt x="233" y="430"/>
                    <a:pt x="273" y="418"/>
                    <a:pt x="308" y="390"/>
                  </a:cubicBezTo>
                  <a:cubicBezTo>
                    <a:pt x="346" y="356"/>
                    <a:pt x="363" y="317"/>
                    <a:pt x="366" y="277"/>
                  </a:cubicBezTo>
                  <a:lnTo>
                    <a:pt x="366" y="277"/>
                  </a:lnTo>
                  <a:cubicBezTo>
                    <a:pt x="368" y="277"/>
                    <a:pt x="371" y="277"/>
                    <a:pt x="373" y="277"/>
                  </a:cubicBezTo>
                  <a:cubicBezTo>
                    <a:pt x="385" y="277"/>
                    <a:pt x="398" y="275"/>
                    <a:pt x="411" y="271"/>
                  </a:cubicBezTo>
                  <a:cubicBezTo>
                    <a:pt x="454" y="245"/>
                    <a:pt x="480" y="194"/>
                    <a:pt x="454" y="151"/>
                  </a:cubicBezTo>
                  <a:cubicBezTo>
                    <a:pt x="420" y="57"/>
                    <a:pt x="335" y="0"/>
                    <a:pt x="24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493672" y="3501645"/>
              <a:ext cx="74289" cy="42227"/>
            </a:xfrm>
            <a:custGeom>
              <a:avLst/>
              <a:gdLst/>
              <a:ahLst/>
              <a:cxnLst/>
              <a:rect l="l" t="t" r="r" b="b"/>
              <a:pathLst>
                <a:path w="665" h="378" extrusionOk="0">
                  <a:moveTo>
                    <a:pt x="98" y="0"/>
                  </a:moveTo>
                  <a:cubicBezTo>
                    <a:pt x="44" y="0"/>
                    <a:pt x="1" y="49"/>
                    <a:pt x="9" y="104"/>
                  </a:cubicBezTo>
                  <a:cubicBezTo>
                    <a:pt x="24" y="260"/>
                    <a:pt x="155" y="378"/>
                    <a:pt x="307" y="378"/>
                  </a:cubicBezTo>
                  <a:cubicBezTo>
                    <a:pt x="330" y="378"/>
                    <a:pt x="353" y="375"/>
                    <a:pt x="377" y="369"/>
                  </a:cubicBezTo>
                  <a:cubicBezTo>
                    <a:pt x="403" y="365"/>
                    <a:pt x="424" y="350"/>
                    <a:pt x="438" y="330"/>
                  </a:cubicBezTo>
                  <a:lnTo>
                    <a:pt x="438" y="330"/>
                  </a:lnTo>
                  <a:cubicBezTo>
                    <a:pt x="443" y="334"/>
                    <a:pt x="449" y="339"/>
                    <a:pt x="454" y="344"/>
                  </a:cubicBezTo>
                  <a:cubicBezTo>
                    <a:pt x="474" y="362"/>
                    <a:pt x="497" y="369"/>
                    <a:pt x="520" y="369"/>
                  </a:cubicBezTo>
                  <a:cubicBezTo>
                    <a:pt x="595" y="369"/>
                    <a:pt x="664" y="289"/>
                    <a:pt x="599" y="224"/>
                  </a:cubicBezTo>
                  <a:cubicBezTo>
                    <a:pt x="529" y="158"/>
                    <a:pt x="450" y="106"/>
                    <a:pt x="365" y="68"/>
                  </a:cubicBezTo>
                  <a:lnTo>
                    <a:pt x="365" y="68"/>
                  </a:lnTo>
                  <a:cubicBezTo>
                    <a:pt x="358" y="57"/>
                    <a:pt x="350" y="46"/>
                    <a:pt x="342" y="36"/>
                  </a:cubicBezTo>
                  <a:cubicBezTo>
                    <a:pt x="325" y="11"/>
                    <a:pt x="302" y="1"/>
                    <a:pt x="279" y="1"/>
                  </a:cubicBezTo>
                  <a:cubicBezTo>
                    <a:pt x="260" y="1"/>
                    <a:pt x="241" y="9"/>
                    <a:pt x="224" y="20"/>
                  </a:cubicBezTo>
                  <a:lnTo>
                    <a:pt x="224" y="20"/>
                  </a:lnTo>
                  <a:cubicBezTo>
                    <a:pt x="187" y="11"/>
                    <a:pt x="150" y="5"/>
                    <a:pt x="111" y="1"/>
                  </a:cubicBezTo>
                  <a:cubicBezTo>
                    <a:pt x="107" y="1"/>
                    <a:pt x="103" y="0"/>
                    <a:pt x="9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716426" y="3395630"/>
              <a:ext cx="54851" cy="44126"/>
            </a:xfrm>
            <a:custGeom>
              <a:avLst/>
              <a:gdLst/>
              <a:ahLst/>
              <a:cxnLst/>
              <a:rect l="l" t="t" r="r" b="b"/>
              <a:pathLst>
                <a:path w="491" h="395" extrusionOk="0">
                  <a:moveTo>
                    <a:pt x="223" y="189"/>
                  </a:moveTo>
                  <a:cubicBezTo>
                    <a:pt x="224" y="189"/>
                    <a:pt x="224" y="189"/>
                    <a:pt x="225" y="190"/>
                  </a:cubicBezTo>
                  <a:lnTo>
                    <a:pt x="225" y="190"/>
                  </a:lnTo>
                  <a:cubicBezTo>
                    <a:pt x="224" y="192"/>
                    <a:pt x="224" y="195"/>
                    <a:pt x="223" y="198"/>
                  </a:cubicBezTo>
                  <a:cubicBezTo>
                    <a:pt x="223" y="198"/>
                    <a:pt x="206" y="206"/>
                    <a:pt x="206" y="206"/>
                  </a:cubicBezTo>
                  <a:cubicBezTo>
                    <a:pt x="205" y="207"/>
                    <a:pt x="204" y="208"/>
                    <a:pt x="203" y="209"/>
                  </a:cubicBezTo>
                  <a:lnTo>
                    <a:pt x="203" y="209"/>
                  </a:lnTo>
                  <a:cubicBezTo>
                    <a:pt x="201" y="202"/>
                    <a:pt x="206" y="196"/>
                    <a:pt x="206" y="189"/>
                  </a:cubicBezTo>
                  <a:cubicBezTo>
                    <a:pt x="206" y="192"/>
                    <a:pt x="207" y="193"/>
                    <a:pt x="208" y="193"/>
                  </a:cubicBezTo>
                  <a:cubicBezTo>
                    <a:pt x="210" y="193"/>
                    <a:pt x="212" y="189"/>
                    <a:pt x="206" y="189"/>
                  </a:cubicBezTo>
                  <a:close/>
                  <a:moveTo>
                    <a:pt x="208" y="0"/>
                  </a:moveTo>
                  <a:cubicBezTo>
                    <a:pt x="104" y="0"/>
                    <a:pt x="18" y="83"/>
                    <a:pt x="18" y="189"/>
                  </a:cubicBezTo>
                  <a:cubicBezTo>
                    <a:pt x="1" y="292"/>
                    <a:pt x="87" y="386"/>
                    <a:pt x="189" y="394"/>
                  </a:cubicBezTo>
                  <a:cubicBezTo>
                    <a:pt x="254" y="394"/>
                    <a:pt x="316" y="363"/>
                    <a:pt x="357" y="315"/>
                  </a:cubicBezTo>
                  <a:lnTo>
                    <a:pt x="357" y="315"/>
                  </a:lnTo>
                  <a:cubicBezTo>
                    <a:pt x="363" y="316"/>
                    <a:pt x="369" y="316"/>
                    <a:pt x="375" y="316"/>
                  </a:cubicBezTo>
                  <a:cubicBezTo>
                    <a:pt x="434" y="316"/>
                    <a:pt x="491" y="262"/>
                    <a:pt x="463" y="189"/>
                  </a:cubicBezTo>
                  <a:cubicBezTo>
                    <a:pt x="420" y="86"/>
                    <a:pt x="326" y="18"/>
                    <a:pt x="223" y="1"/>
                  </a:cubicBezTo>
                  <a:cubicBezTo>
                    <a:pt x="218" y="0"/>
                    <a:pt x="213" y="0"/>
                    <a:pt x="208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09294" y="3336981"/>
              <a:ext cx="65128" cy="46361"/>
            </a:xfrm>
            <a:custGeom>
              <a:avLst/>
              <a:gdLst/>
              <a:ahLst/>
              <a:cxnLst/>
              <a:rect l="l" t="t" r="r" b="b"/>
              <a:pathLst>
                <a:path w="583" h="415" extrusionOk="0">
                  <a:moveTo>
                    <a:pt x="227" y="189"/>
                  </a:moveTo>
                  <a:cubicBezTo>
                    <a:pt x="228" y="193"/>
                    <a:pt x="230" y="197"/>
                    <a:pt x="231" y="201"/>
                  </a:cubicBezTo>
                  <a:cubicBezTo>
                    <a:pt x="239" y="221"/>
                    <a:pt x="228" y="230"/>
                    <a:pt x="218" y="230"/>
                  </a:cubicBezTo>
                  <a:cubicBezTo>
                    <a:pt x="206" y="230"/>
                    <a:pt x="196" y="219"/>
                    <a:pt x="214" y="201"/>
                  </a:cubicBezTo>
                  <a:cubicBezTo>
                    <a:pt x="218" y="196"/>
                    <a:pt x="223" y="192"/>
                    <a:pt x="227" y="189"/>
                  </a:cubicBezTo>
                  <a:close/>
                  <a:moveTo>
                    <a:pt x="249" y="0"/>
                  </a:moveTo>
                  <a:cubicBezTo>
                    <a:pt x="232" y="0"/>
                    <a:pt x="214" y="1"/>
                    <a:pt x="197" y="4"/>
                  </a:cubicBezTo>
                  <a:cubicBezTo>
                    <a:pt x="77" y="21"/>
                    <a:pt x="0" y="132"/>
                    <a:pt x="17" y="252"/>
                  </a:cubicBezTo>
                  <a:cubicBezTo>
                    <a:pt x="39" y="345"/>
                    <a:pt x="120" y="414"/>
                    <a:pt x="216" y="414"/>
                  </a:cubicBezTo>
                  <a:cubicBezTo>
                    <a:pt x="235" y="414"/>
                    <a:pt x="254" y="412"/>
                    <a:pt x="274" y="406"/>
                  </a:cubicBezTo>
                  <a:cubicBezTo>
                    <a:pt x="338" y="386"/>
                    <a:pt x="386" y="335"/>
                    <a:pt x="405" y="272"/>
                  </a:cubicBezTo>
                  <a:lnTo>
                    <a:pt x="405" y="272"/>
                  </a:lnTo>
                  <a:cubicBezTo>
                    <a:pt x="422" y="285"/>
                    <a:pt x="440" y="290"/>
                    <a:pt x="456" y="290"/>
                  </a:cubicBezTo>
                  <a:cubicBezTo>
                    <a:pt x="529" y="290"/>
                    <a:pt x="583" y="177"/>
                    <a:pt x="513" y="115"/>
                  </a:cubicBezTo>
                  <a:cubicBezTo>
                    <a:pt x="448" y="42"/>
                    <a:pt x="351" y="0"/>
                    <a:pt x="24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731619" y="3297212"/>
              <a:ext cx="56415" cy="42004"/>
            </a:xfrm>
            <a:custGeom>
              <a:avLst/>
              <a:gdLst/>
              <a:ahLst/>
              <a:cxnLst/>
              <a:rect l="l" t="t" r="r" b="b"/>
              <a:pathLst>
                <a:path w="505" h="376" extrusionOk="0">
                  <a:moveTo>
                    <a:pt x="309" y="0"/>
                  </a:moveTo>
                  <a:cubicBezTo>
                    <a:pt x="272" y="0"/>
                    <a:pt x="246" y="20"/>
                    <a:pt x="231" y="46"/>
                  </a:cubicBezTo>
                  <a:lnTo>
                    <a:pt x="231" y="46"/>
                  </a:lnTo>
                  <a:cubicBezTo>
                    <a:pt x="216" y="43"/>
                    <a:pt x="200" y="41"/>
                    <a:pt x="184" y="41"/>
                  </a:cubicBezTo>
                  <a:cubicBezTo>
                    <a:pt x="135" y="41"/>
                    <a:pt x="86" y="56"/>
                    <a:pt x="43" y="86"/>
                  </a:cubicBezTo>
                  <a:cubicBezTo>
                    <a:pt x="9" y="112"/>
                    <a:pt x="0" y="155"/>
                    <a:pt x="17" y="189"/>
                  </a:cubicBezTo>
                  <a:cubicBezTo>
                    <a:pt x="51" y="266"/>
                    <a:pt x="111" y="326"/>
                    <a:pt x="188" y="360"/>
                  </a:cubicBezTo>
                  <a:cubicBezTo>
                    <a:pt x="212" y="370"/>
                    <a:pt x="237" y="375"/>
                    <a:pt x="262" y="375"/>
                  </a:cubicBezTo>
                  <a:cubicBezTo>
                    <a:pt x="320" y="375"/>
                    <a:pt x="378" y="350"/>
                    <a:pt x="419" y="309"/>
                  </a:cubicBezTo>
                  <a:cubicBezTo>
                    <a:pt x="505" y="215"/>
                    <a:pt x="471" y="9"/>
                    <a:pt x="317" y="1"/>
                  </a:cubicBezTo>
                  <a:cubicBezTo>
                    <a:pt x="314" y="0"/>
                    <a:pt x="311" y="0"/>
                    <a:pt x="30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50145" y="3280678"/>
              <a:ext cx="65128" cy="37871"/>
            </a:xfrm>
            <a:custGeom>
              <a:avLst/>
              <a:gdLst/>
              <a:ahLst/>
              <a:cxnLst/>
              <a:rect l="l" t="t" r="r" b="b"/>
              <a:pathLst>
                <a:path w="583" h="339" extrusionOk="0">
                  <a:moveTo>
                    <a:pt x="224" y="1"/>
                  </a:moveTo>
                  <a:cubicBezTo>
                    <a:pt x="162" y="1"/>
                    <a:pt x="100" y="20"/>
                    <a:pt x="52" y="63"/>
                  </a:cubicBezTo>
                  <a:cubicBezTo>
                    <a:pt x="0" y="97"/>
                    <a:pt x="0" y="166"/>
                    <a:pt x="52" y="209"/>
                  </a:cubicBezTo>
                  <a:cubicBezTo>
                    <a:pt x="163" y="294"/>
                    <a:pt x="308" y="337"/>
                    <a:pt x="454" y="337"/>
                  </a:cubicBezTo>
                  <a:cubicBezTo>
                    <a:pt x="459" y="338"/>
                    <a:pt x="465" y="339"/>
                    <a:pt x="470" y="339"/>
                  </a:cubicBezTo>
                  <a:cubicBezTo>
                    <a:pt x="505" y="339"/>
                    <a:pt x="533" y="314"/>
                    <a:pt x="548" y="277"/>
                  </a:cubicBezTo>
                  <a:cubicBezTo>
                    <a:pt x="582" y="183"/>
                    <a:pt x="548" y="72"/>
                    <a:pt x="454" y="20"/>
                  </a:cubicBezTo>
                  <a:cubicBezTo>
                    <a:pt x="441" y="11"/>
                    <a:pt x="424" y="6"/>
                    <a:pt x="407" y="6"/>
                  </a:cubicBezTo>
                  <a:cubicBezTo>
                    <a:pt x="385" y="6"/>
                    <a:pt x="361" y="14"/>
                    <a:pt x="342" y="30"/>
                  </a:cubicBezTo>
                  <a:lnTo>
                    <a:pt x="342" y="30"/>
                  </a:lnTo>
                  <a:cubicBezTo>
                    <a:pt x="337" y="26"/>
                    <a:pt x="331" y="23"/>
                    <a:pt x="325" y="20"/>
                  </a:cubicBezTo>
                  <a:lnTo>
                    <a:pt x="334" y="20"/>
                  </a:lnTo>
                  <a:cubicBezTo>
                    <a:pt x="299" y="8"/>
                    <a:pt x="261" y="1"/>
                    <a:pt x="22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504173" y="3320671"/>
              <a:ext cx="57420" cy="39770"/>
            </a:xfrm>
            <a:custGeom>
              <a:avLst/>
              <a:gdLst/>
              <a:ahLst/>
              <a:cxnLst/>
              <a:rect l="l" t="t" r="r" b="b"/>
              <a:pathLst>
                <a:path w="514" h="356" extrusionOk="0">
                  <a:moveTo>
                    <a:pt x="236" y="1"/>
                  </a:moveTo>
                  <a:cubicBezTo>
                    <a:pt x="224" y="1"/>
                    <a:pt x="210" y="2"/>
                    <a:pt x="197" y="5"/>
                  </a:cubicBezTo>
                  <a:cubicBezTo>
                    <a:pt x="60" y="22"/>
                    <a:pt x="0" y="184"/>
                    <a:pt x="86" y="287"/>
                  </a:cubicBezTo>
                  <a:cubicBezTo>
                    <a:pt x="120" y="333"/>
                    <a:pt x="171" y="355"/>
                    <a:pt x="221" y="355"/>
                  </a:cubicBezTo>
                  <a:cubicBezTo>
                    <a:pt x="267" y="355"/>
                    <a:pt x="313" y="337"/>
                    <a:pt x="347" y="302"/>
                  </a:cubicBezTo>
                  <a:lnTo>
                    <a:pt x="347" y="302"/>
                  </a:lnTo>
                  <a:cubicBezTo>
                    <a:pt x="364" y="313"/>
                    <a:pt x="384" y="319"/>
                    <a:pt x="406" y="319"/>
                  </a:cubicBezTo>
                  <a:cubicBezTo>
                    <a:pt x="418" y="319"/>
                    <a:pt x="432" y="317"/>
                    <a:pt x="445" y="313"/>
                  </a:cubicBezTo>
                  <a:cubicBezTo>
                    <a:pt x="488" y="295"/>
                    <a:pt x="513" y="236"/>
                    <a:pt x="488" y="193"/>
                  </a:cubicBezTo>
                  <a:cubicBezTo>
                    <a:pt x="434" y="100"/>
                    <a:pt x="352" y="1"/>
                    <a:pt x="23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247124" y="3476175"/>
              <a:ext cx="41222" cy="36195"/>
            </a:xfrm>
            <a:custGeom>
              <a:avLst/>
              <a:gdLst/>
              <a:ahLst/>
              <a:cxnLst/>
              <a:rect l="l" t="t" r="r" b="b"/>
              <a:pathLst>
                <a:path w="369" h="324" extrusionOk="0">
                  <a:moveTo>
                    <a:pt x="194" y="1"/>
                  </a:moveTo>
                  <a:cubicBezTo>
                    <a:pt x="139" y="1"/>
                    <a:pt x="91" y="22"/>
                    <a:pt x="52" y="67"/>
                  </a:cubicBezTo>
                  <a:cubicBezTo>
                    <a:pt x="0" y="118"/>
                    <a:pt x="0" y="204"/>
                    <a:pt x="52" y="264"/>
                  </a:cubicBezTo>
                  <a:cubicBezTo>
                    <a:pt x="85" y="303"/>
                    <a:pt x="134" y="324"/>
                    <a:pt x="183" y="324"/>
                  </a:cubicBezTo>
                  <a:cubicBezTo>
                    <a:pt x="208" y="324"/>
                    <a:pt x="234" y="318"/>
                    <a:pt x="257" y="306"/>
                  </a:cubicBezTo>
                  <a:cubicBezTo>
                    <a:pt x="263" y="304"/>
                    <a:pt x="268" y="302"/>
                    <a:pt x="273" y="299"/>
                  </a:cubicBezTo>
                  <a:lnTo>
                    <a:pt x="273" y="299"/>
                  </a:lnTo>
                  <a:cubicBezTo>
                    <a:pt x="276" y="299"/>
                    <a:pt x="280" y="298"/>
                    <a:pt x="283" y="298"/>
                  </a:cubicBezTo>
                  <a:cubicBezTo>
                    <a:pt x="334" y="289"/>
                    <a:pt x="368" y="247"/>
                    <a:pt x="360" y="195"/>
                  </a:cubicBezTo>
                  <a:lnTo>
                    <a:pt x="360" y="195"/>
                  </a:lnTo>
                  <a:lnTo>
                    <a:pt x="360" y="212"/>
                  </a:lnTo>
                  <a:cubicBezTo>
                    <a:pt x="351" y="178"/>
                    <a:pt x="343" y="144"/>
                    <a:pt x="334" y="101"/>
                  </a:cubicBezTo>
                  <a:cubicBezTo>
                    <a:pt x="317" y="58"/>
                    <a:pt x="291" y="24"/>
                    <a:pt x="249" y="7"/>
                  </a:cubicBezTo>
                  <a:cubicBezTo>
                    <a:pt x="230" y="3"/>
                    <a:pt x="212" y="1"/>
                    <a:pt x="19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012686" y="3469249"/>
              <a:ext cx="61554" cy="33625"/>
            </a:xfrm>
            <a:custGeom>
              <a:avLst/>
              <a:gdLst/>
              <a:ahLst/>
              <a:cxnLst/>
              <a:rect l="l" t="t" r="r" b="b"/>
              <a:pathLst>
                <a:path w="551" h="301" extrusionOk="0">
                  <a:moveTo>
                    <a:pt x="352" y="0"/>
                  </a:moveTo>
                  <a:cubicBezTo>
                    <a:pt x="334" y="0"/>
                    <a:pt x="319" y="5"/>
                    <a:pt x="305" y="12"/>
                  </a:cubicBezTo>
                  <a:lnTo>
                    <a:pt x="305" y="12"/>
                  </a:lnTo>
                  <a:cubicBezTo>
                    <a:pt x="215" y="21"/>
                    <a:pt x="129" y="55"/>
                    <a:pt x="61" y="112"/>
                  </a:cubicBezTo>
                  <a:cubicBezTo>
                    <a:pt x="1" y="163"/>
                    <a:pt x="18" y="249"/>
                    <a:pt x="87" y="274"/>
                  </a:cubicBezTo>
                  <a:cubicBezTo>
                    <a:pt x="131" y="292"/>
                    <a:pt x="179" y="300"/>
                    <a:pt x="227" y="300"/>
                  </a:cubicBezTo>
                  <a:cubicBezTo>
                    <a:pt x="298" y="300"/>
                    <a:pt x="371" y="281"/>
                    <a:pt x="437" y="240"/>
                  </a:cubicBezTo>
                  <a:cubicBezTo>
                    <a:pt x="452" y="228"/>
                    <a:pt x="464" y="213"/>
                    <a:pt x="472" y="197"/>
                  </a:cubicBezTo>
                  <a:lnTo>
                    <a:pt x="472" y="197"/>
                  </a:lnTo>
                  <a:cubicBezTo>
                    <a:pt x="551" y="177"/>
                    <a:pt x="549" y="40"/>
                    <a:pt x="446" y="18"/>
                  </a:cubicBezTo>
                  <a:cubicBezTo>
                    <a:pt x="435" y="16"/>
                    <a:pt x="424" y="14"/>
                    <a:pt x="414" y="13"/>
                  </a:cubicBezTo>
                  <a:lnTo>
                    <a:pt x="414" y="13"/>
                  </a:lnTo>
                  <a:cubicBezTo>
                    <a:pt x="398" y="5"/>
                    <a:pt x="380" y="1"/>
                    <a:pt x="360" y="1"/>
                  </a:cubicBezTo>
                  <a:cubicBezTo>
                    <a:pt x="357" y="0"/>
                    <a:pt x="355" y="0"/>
                    <a:pt x="35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875392" y="3452715"/>
              <a:ext cx="66022" cy="48483"/>
            </a:xfrm>
            <a:custGeom>
              <a:avLst/>
              <a:gdLst/>
              <a:ahLst/>
              <a:cxnLst/>
              <a:rect l="l" t="t" r="r" b="b"/>
              <a:pathLst>
                <a:path w="591" h="434" extrusionOk="0">
                  <a:moveTo>
                    <a:pt x="260" y="0"/>
                  </a:moveTo>
                  <a:cubicBezTo>
                    <a:pt x="228" y="0"/>
                    <a:pt x="196" y="7"/>
                    <a:pt x="166" y="20"/>
                  </a:cubicBezTo>
                  <a:cubicBezTo>
                    <a:pt x="140" y="34"/>
                    <a:pt x="125" y="55"/>
                    <a:pt x="119" y="79"/>
                  </a:cubicBezTo>
                  <a:lnTo>
                    <a:pt x="119" y="79"/>
                  </a:lnTo>
                  <a:cubicBezTo>
                    <a:pt x="109" y="79"/>
                    <a:pt x="99" y="79"/>
                    <a:pt x="89" y="80"/>
                  </a:cubicBezTo>
                  <a:cubicBezTo>
                    <a:pt x="47" y="89"/>
                    <a:pt x="12" y="114"/>
                    <a:pt x="12" y="157"/>
                  </a:cubicBezTo>
                  <a:cubicBezTo>
                    <a:pt x="0" y="308"/>
                    <a:pt x="121" y="434"/>
                    <a:pt x="250" y="434"/>
                  </a:cubicBezTo>
                  <a:cubicBezTo>
                    <a:pt x="303" y="434"/>
                    <a:pt x="358" y="412"/>
                    <a:pt x="406" y="362"/>
                  </a:cubicBezTo>
                  <a:cubicBezTo>
                    <a:pt x="424" y="346"/>
                    <a:pt x="439" y="327"/>
                    <a:pt x="450" y="307"/>
                  </a:cubicBezTo>
                  <a:lnTo>
                    <a:pt x="450" y="307"/>
                  </a:lnTo>
                  <a:cubicBezTo>
                    <a:pt x="546" y="303"/>
                    <a:pt x="590" y="162"/>
                    <a:pt x="483" y="131"/>
                  </a:cubicBezTo>
                  <a:cubicBezTo>
                    <a:pt x="473" y="128"/>
                    <a:pt x="463" y="125"/>
                    <a:pt x="453" y="122"/>
                  </a:cubicBezTo>
                  <a:lnTo>
                    <a:pt x="453" y="122"/>
                  </a:lnTo>
                  <a:cubicBezTo>
                    <a:pt x="449" y="114"/>
                    <a:pt x="445" y="105"/>
                    <a:pt x="440" y="97"/>
                  </a:cubicBezTo>
                  <a:cubicBezTo>
                    <a:pt x="399" y="33"/>
                    <a:pt x="330" y="0"/>
                    <a:pt x="26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90679" y="3332513"/>
              <a:ext cx="59208" cy="48707"/>
            </a:xfrm>
            <a:custGeom>
              <a:avLst/>
              <a:gdLst/>
              <a:ahLst/>
              <a:cxnLst/>
              <a:rect l="l" t="t" r="r" b="b"/>
              <a:pathLst>
                <a:path w="530" h="436" extrusionOk="0">
                  <a:moveTo>
                    <a:pt x="225" y="1"/>
                  </a:moveTo>
                  <a:cubicBezTo>
                    <a:pt x="219" y="1"/>
                    <a:pt x="213" y="1"/>
                    <a:pt x="206" y="1"/>
                  </a:cubicBezTo>
                  <a:cubicBezTo>
                    <a:pt x="78" y="27"/>
                    <a:pt x="1" y="130"/>
                    <a:pt x="1" y="258"/>
                  </a:cubicBezTo>
                  <a:cubicBezTo>
                    <a:pt x="8" y="360"/>
                    <a:pt x="96" y="436"/>
                    <a:pt x="193" y="436"/>
                  </a:cubicBezTo>
                  <a:cubicBezTo>
                    <a:pt x="217" y="436"/>
                    <a:pt x="242" y="431"/>
                    <a:pt x="266" y="420"/>
                  </a:cubicBezTo>
                  <a:cubicBezTo>
                    <a:pt x="303" y="399"/>
                    <a:pt x="326" y="368"/>
                    <a:pt x="336" y="334"/>
                  </a:cubicBezTo>
                  <a:lnTo>
                    <a:pt x="336" y="334"/>
                  </a:lnTo>
                  <a:cubicBezTo>
                    <a:pt x="339" y="334"/>
                    <a:pt x="341" y="335"/>
                    <a:pt x="343" y="335"/>
                  </a:cubicBezTo>
                  <a:lnTo>
                    <a:pt x="343" y="326"/>
                  </a:lnTo>
                  <a:lnTo>
                    <a:pt x="411" y="326"/>
                  </a:lnTo>
                  <a:cubicBezTo>
                    <a:pt x="415" y="327"/>
                    <a:pt x="419" y="327"/>
                    <a:pt x="423" y="327"/>
                  </a:cubicBezTo>
                  <a:cubicBezTo>
                    <a:pt x="485" y="327"/>
                    <a:pt x="530" y="262"/>
                    <a:pt x="505" y="198"/>
                  </a:cubicBezTo>
                  <a:cubicBezTo>
                    <a:pt x="465" y="76"/>
                    <a:pt x="347" y="1"/>
                    <a:pt x="225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1107194" y="3533707"/>
              <a:ext cx="59319" cy="49712"/>
            </a:xfrm>
            <a:custGeom>
              <a:avLst/>
              <a:gdLst/>
              <a:ahLst/>
              <a:cxnLst/>
              <a:rect l="l" t="t" r="r" b="b"/>
              <a:pathLst>
                <a:path w="531" h="445" extrusionOk="0">
                  <a:moveTo>
                    <a:pt x="239" y="201"/>
                  </a:moveTo>
                  <a:cubicBezTo>
                    <a:pt x="247" y="205"/>
                    <a:pt x="256" y="208"/>
                    <a:pt x="265" y="211"/>
                  </a:cubicBezTo>
                  <a:cubicBezTo>
                    <a:pt x="273" y="211"/>
                    <a:pt x="293" y="256"/>
                    <a:pt x="270" y="256"/>
                  </a:cubicBezTo>
                  <a:cubicBezTo>
                    <a:pt x="266" y="256"/>
                    <a:pt x="262" y="256"/>
                    <a:pt x="257" y="253"/>
                  </a:cubicBezTo>
                  <a:cubicBezTo>
                    <a:pt x="227" y="239"/>
                    <a:pt x="223" y="217"/>
                    <a:pt x="239" y="201"/>
                  </a:cubicBezTo>
                  <a:close/>
                  <a:moveTo>
                    <a:pt x="274" y="0"/>
                  </a:moveTo>
                  <a:cubicBezTo>
                    <a:pt x="224" y="0"/>
                    <a:pt x="173" y="15"/>
                    <a:pt x="128" y="48"/>
                  </a:cubicBezTo>
                  <a:cubicBezTo>
                    <a:pt x="0" y="134"/>
                    <a:pt x="9" y="322"/>
                    <a:pt x="137" y="399"/>
                  </a:cubicBezTo>
                  <a:cubicBezTo>
                    <a:pt x="176" y="430"/>
                    <a:pt x="221" y="444"/>
                    <a:pt x="265" y="444"/>
                  </a:cubicBezTo>
                  <a:cubicBezTo>
                    <a:pt x="355" y="444"/>
                    <a:pt x="439" y="385"/>
                    <a:pt x="462" y="288"/>
                  </a:cubicBezTo>
                  <a:cubicBezTo>
                    <a:pt x="463" y="281"/>
                    <a:pt x="464" y="275"/>
                    <a:pt x="465" y="269"/>
                  </a:cubicBezTo>
                  <a:lnTo>
                    <a:pt x="465" y="269"/>
                  </a:lnTo>
                  <a:cubicBezTo>
                    <a:pt x="514" y="243"/>
                    <a:pt x="530" y="192"/>
                    <a:pt x="513" y="142"/>
                  </a:cubicBezTo>
                  <a:lnTo>
                    <a:pt x="505" y="142"/>
                  </a:lnTo>
                  <a:cubicBezTo>
                    <a:pt x="460" y="53"/>
                    <a:pt x="368" y="0"/>
                    <a:pt x="27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304813" y="3486564"/>
              <a:ext cx="60995" cy="46808"/>
            </a:xfrm>
            <a:custGeom>
              <a:avLst/>
              <a:gdLst/>
              <a:ahLst/>
              <a:cxnLst/>
              <a:rect l="l" t="t" r="r" b="b"/>
              <a:pathLst>
                <a:path w="546" h="419" extrusionOk="0">
                  <a:moveTo>
                    <a:pt x="306" y="1"/>
                  </a:moveTo>
                  <a:cubicBezTo>
                    <a:pt x="272" y="1"/>
                    <a:pt x="240" y="9"/>
                    <a:pt x="212" y="25"/>
                  </a:cubicBezTo>
                  <a:cubicBezTo>
                    <a:pt x="206" y="28"/>
                    <a:pt x="200" y="31"/>
                    <a:pt x="195" y="35"/>
                  </a:cubicBezTo>
                  <a:lnTo>
                    <a:pt x="195" y="35"/>
                  </a:lnTo>
                  <a:cubicBezTo>
                    <a:pt x="135" y="37"/>
                    <a:pt x="78" y="76"/>
                    <a:pt x="58" y="136"/>
                  </a:cubicBezTo>
                  <a:cubicBezTo>
                    <a:pt x="1" y="286"/>
                    <a:pt x="152" y="418"/>
                    <a:pt x="293" y="418"/>
                  </a:cubicBezTo>
                  <a:cubicBezTo>
                    <a:pt x="321" y="418"/>
                    <a:pt x="349" y="413"/>
                    <a:pt x="375" y="402"/>
                  </a:cubicBezTo>
                  <a:cubicBezTo>
                    <a:pt x="529" y="333"/>
                    <a:pt x="546" y="128"/>
                    <a:pt x="417" y="34"/>
                  </a:cubicBezTo>
                  <a:cubicBezTo>
                    <a:pt x="381" y="11"/>
                    <a:pt x="343" y="1"/>
                    <a:pt x="30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243930" y="3543649"/>
              <a:ext cx="71831" cy="62559"/>
            </a:xfrm>
            <a:custGeom>
              <a:avLst/>
              <a:gdLst/>
              <a:ahLst/>
              <a:cxnLst/>
              <a:rect l="l" t="t" r="r" b="b"/>
              <a:pathLst>
                <a:path w="643" h="560" extrusionOk="0">
                  <a:moveTo>
                    <a:pt x="278" y="201"/>
                  </a:moveTo>
                  <a:lnTo>
                    <a:pt x="278" y="201"/>
                  </a:lnTo>
                  <a:cubicBezTo>
                    <a:pt x="277" y="215"/>
                    <a:pt x="278" y="229"/>
                    <a:pt x="283" y="241"/>
                  </a:cubicBezTo>
                  <a:cubicBezTo>
                    <a:pt x="302" y="272"/>
                    <a:pt x="334" y="294"/>
                    <a:pt x="369" y="294"/>
                  </a:cubicBezTo>
                  <a:cubicBezTo>
                    <a:pt x="383" y="294"/>
                    <a:pt x="397" y="291"/>
                    <a:pt x="411" y="284"/>
                  </a:cubicBezTo>
                  <a:lnTo>
                    <a:pt x="411" y="293"/>
                  </a:lnTo>
                  <a:cubicBezTo>
                    <a:pt x="414" y="291"/>
                    <a:pt x="417" y="290"/>
                    <a:pt x="420" y="289"/>
                  </a:cubicBezTo>
                  <a:lnTo>
                    <a:pt x="420" y="289"/>
                  </a:lnTo>
                  <a:cubicBezTo>
                    <a:pt x="412" y="334"/>
                    <a:pt x="369" y="374"/>
                    <a:pt x="320" y="374"/>
                  </a:cubicBezTo>
                  <a:cubicBezTo>
                    <a:pt x="305" y="374"/>
                    <a:pt x="290" y="370"/>
                    <a:pt x="274" y="361"/>
                  </a:cubicBezTo>
                  <a:cubicBezTo>
                    <a:pt x="232" y="335"/>
                    <a:pt x="215" y="276"/>
                    <a:pt x="240" y="241"/>
                  </a:cubicBezTo>
                  <a:cubicBezTo>
                    <a:pt x="252" y="224"/>
                    <a:pt x="264" y="210"/>
                    <a:pt x="278" y="201"/>
                  </a:cubicBezTo>
                  <a:close/>
                  <a:moveTo>
                    <a:pt x="334" y="1"/>
                  </a:moveTo>
                  <a:cubicBezTo>
                    <a:pt x="314" y="1"/>
                    <a:pt x="294" y="4"/>
                    <a:pt x="274" y="10"/>
                  </a:cubicBezTo>
                  <a:cubicBezTo>
                    <a:pt x="103" y="45"/>
                    <a:pt x="1" y="216"/>
                    <a:pt x="61" y="387"/>
                  </a:cubicBezTo>
                  <a:cubicBezTo>
                    <a:pt x="113" y="497"/>
                    <a:pt x="220" y="560"/>
                    <a:pt x="329" y="560"/>
                  </a:cubicBezTo>
                  <a:cubicBezTo>
                    <a:pt x="380" y="560"/>
                    <a:pt x="433" y="546"/>
                    <a:pt x="480" y="515"/>
                  </a:cubicBezTo>
                  <a:cubicBezTo>
                    <a:pt x="617" y="421"/>
                    <a:pt x="642" y="233"/>
                    <a:pt x="548" y="104"/>
                  </a:cubicBezTo>
                  <a:cubicBezTo>
                    <a:pt x="528" y="79"/>
                    <a:pt x="503" y="69"/>
                    <a:pt x="479" y="69"/>
                  </a:cubicBezTo>
                  <a:cubicBezTo>
                    <a:pt x="477" y="69"/>
                    <a:pt x="475" y="69"/>
                    <a:pt x="473" y="69"/>
                  </a:cubicBezTo>
                  <a:lnTo>
                    <a:pt x="473" y="69"/>
                  </a:lnTo>
                  <a:cubicBezTo>
                    <a:pt x="441" y="24"/>
                    <a:pt x="389" y="1"/>
                    <a:pt x="33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267232" y="4444496"/>
              <a:ext cx="61330" cy="59319"/>
            </a:xfrm>
            <a:custGeom>
              <a:avLst/>
              <a:gdLst/>
              <a:ahLst/>
              <a:cxnLst/>
              <a:rect l="l" t="t" r="r" b="b"/>
              <a:pathLst>
                <a:path w="549" h="531" extrusionOk="0">
                  <a:moveTo>
                    <a:pt x="206" y="150"/>
                  </a:moveTo>
                  <a:cubicBezTo>
                    <a:pt x="211" y="150"/>
                    <a:pt x="214" y="152"/>
                    <a:pt x="216" y="154"/>
                  </a:cubicBezTo>
                  <a:lnTo>
                    <a:pt x="216" y="154"/>
                  </a:lnTo>
                  <a:cubicBezTo>
                    <a:pt x="213" y="153"/>
                    <a:pt x="209" y="151"/>
                    <a:pt x="206" y="150"/>
                  </a:cubicBezTo>
                  <a:close/>
                  <a:moveTo>
                    <a:pt x="257" y="185"/>
                  </a:moveTo>
                  <a:cubicBezTo>
                    <a:pt x="277" y="195"/>
                    <a:pt x="295" y="208"/>
                    <a:pt x="309" y="224"/>
                  </a:cubicBezTo>
                  <a:lnTo>
                    <a:pt x="309" y="224"/>
                  </a:lnTo>
                  <a:cubicBezTo>
                    <a:pt x="295" y="229"/>
                    <a:pt x="281" y="236"/>
                    <a:pt x="267" y="242"/>
                  </a:cubicBezTo>
                  <a:lnTo>
                    <a:pt x="267" y="242"/>
                  </a:lnTo>
                  <a:cubicBezTo>
                    <a:pt x="271" y="222"/>
                    <a:pt x="268" y="202"/>
                    <a:pt x="256" y="185"/>
                  </a:cubicBezTo>
                  <a:lnTo>
                    <a:pt x="256" y="185"/>
                  </a:lnTo>
                  <a:cubicBezTo>
                    <a:pt x="257" y="185"/>
                    <a:pt x="257" y="185"/>
                    <a:pt x="257" y="185"/>
                  </a:cubicBezTo>
                  <a:close/>
                  <a:moveTo>
                    <a:pt x="233" y="1"/>
                  </a:moveTo>
                  <a:cubicBezTo>
                    <a:pt x="198" y="1"/>
                    <a:pt x="163" y="8"/>
                    <a:pt x="129" y="22"/>
                  </a:cubicBezTo>
                  <a:cubicBezTo>
                    <a:pt x="1" y="91"/>
                    <a:pt x="9" y="270"/>
                    <a:pt x="138" y="322"/>
                  </a:cubicBezTo>
                  <a:cubicBezTo>
                    <a:pt x="142" y="323"/>
                    <a:pt x="146" y="324"/>
                    <a:pt x="151" y="325"/>
                  </a:cubicBezTo>
                  <a:lnTo>
                    <a:pt x="151" y="325"/>
                  </a:lnTo>
                  <a:cubicBezTo>
                    <a:pt x="140" y="334"/>
                    <a:pt x="130" y="345"/>
                    <a:pt x="121" y="356"/>
                  </a:cubicBezTo>
                  <a:cubicBezTo>
                    <a:pt x="95" y="390"/>
                    <a:pt x="103" y="450"/>
                    <a:pt x="146" y="484"/>
                  </a:cubicBezTo>
                  <a:cubicBezTo>
                    <a:pt x="185" y="515"/>
                    <a:pt x="235" y="531"/>
                    <a:pt x="285" y="531"/>
                  </a:cubicBezTo>
                  <a:cubicBezTo>
                    <a:pt x="344" y="531"/>
                    <a:pt x="404" y="509"/>
                    <a:pt x="446" y="467"/>
                  </a:cubicBezTo>
                  <a:cubicBezTo>
                    <a:pt x="540" y="373"/>
                    <a:pt x="548" y="227"/>
                    <a:pt x="463" y="125"/>
                  </a:cubicBezTo>
                  <a:cubicBezTo>
                    <a:pt x="408" y="45"/>
                    <a:pt x="322" y="1"/>
                    <a:pt x="23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449769" y="4392438"/>
              <a:ext cx="68033" cy="68927"/>
            </a:xfrm>
            <a:custGeom>
              <a:avLst/>
              <a:gdLst/>
              <a:ahLst/>
              <a:cxnLst/>
              <a:rect l="l" t="t" r="r" b="b"/>
              <a:pathLst>
                <a:path w="609" h="617" extrusionOk="0">
                  <a:moveTo>
                    <a:pt x="388" y="405"/>
                  </a:moveTo>
                  <a:cubicBezTo>
                    <a:pt x="395" y="409"/>
                    <a:pt x="403" y="412"/>
                    <a:pt x="411" y="414"/>
                  </a:cubicBezTo>
                  <a:lnTo>
                    <a:pt x="411" y="414"/>
                  </a:lnTo>
                  <a:cubicBezTo>
                    <a:pt x="411" y="416"/>
                    <a:pt x="411" y="418"/>
                    <a:pt x="411" y="420"/>
                  </a:cubicBezTo>
                  <a:cubicBezTo>
                    <a:pt x="416" y="424"/>
                    <a:pt x="416" y="426"/>
                    <a:pt x="414" y="426"/>
                  </a:cubicBezTo>
                  <a:cubicBezTo>
                    <a:pt x="411" y="426"/>
                    <a:pt x="407" y="424"/>
                    <a:pt x="403" y="420"/>
                  </a:cubicBezTo>
                  <a:lnTo>
                    <a:pt x="388" y="405"/>
                  </a:lnTo>
                  <a:close/>
                  <a:moveTo>
                    <a:pt x="411" y="0"/>
                  </a:moveTo>
                  <a:cubicBezTo>
                    <a:pt x="383" y="0"/>
                    <a:pt x="356" y="14"/>
                    <a:pt x="337" y="34"/>
                  </a:cubicBezTo>
                  <a:lnTo>
                    <a:pt x="337" y="34"/>
                  </a:lnTo>
                  <a:cubicBezTo>
                    <a:pt x="333" y="33"/>
                    <a:pt x="329" y="33"/>
                    <a:pt x="325" y="33"/>
                  </a:cubicBezTo>
                  <a:cubicBezTo>
                    <a:pt x="320" y="33"/>
                    <a:pt x="314" y="34"/>
                    <a:pt x="309" y="35"/>
                  </a:cubicBezTo>
                  <a:cubicBezTo>
                    <a:pt x="1" y="60"/>
                    <a:pt x="138" y="531"/>
                    <a:pt x="352" y="608"/>
                  </a:cubicBezTo>
                  <a:cubicBezTo>
                    <a:pt x="371" y="614"/>
                    <a:pt x="389" y="617"/>
                    <a:pt x="406" y="617"/>
                  </a:cubicBezTo>
                  <a:cubicBezTo>
                    <a:pt x="509" y="617"/>
                    <a:pt x="569" y="514"/>
                    <a:pt x="591" y="411"/>
                  </a:cubicBezTo>
                  <a:cubicBezTo>
                    <a:pt x="608" y="274"/>
                    <a:pt x="565" y="137"/>
                    <a:pt x="480" y="35"/>
                  </a:cubicBezTo>
                  <a:cubicBezTo>
                    <a:pt x="460" y="10"/>
                    <a:pt x="435" y="0"/>
                    <a:pt x="411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469766" y="4521354"/>
              <a:ext cx="57420" cy="55745"/>
            </a:xfrm>
            <a:custGeom>
              <a:avLst/>
              <a:gdLst/>
              <a:ahLst/>
              <a:cxnLst/>
              <a:rect l="l" t="t" r="r" b="b"/>
              <a:pathLst>
                <a:path w="514" h="499" extrusionOk="0">
                  <a:moveTo>
                    <a:pt x="132" y="0"/>
                  </a:moveTo>
                  <a:cubicBezTo>
                    <a:pt x="87" y="0"/>
                    <a:pt x="50" y="40"/>
                    <a:pt x="34" y="87"/>
                  </a:cubicBezTo>
                  <a:cubicBezTo>
                    <a:pt x="0" y="275"/>
                    <a:pt x="128" y="472"/>
                    <a:pt x="325" y="498"/>
                  </a:cubicBezTo>
                  <a:cubicBezTo>
                    <a:pt x="330" y="498"/>
                    <a:pt x="335" y="499"/>
                    <a:pt x="340" y="499"/>
                  </a:cubicBezTo>
                  <a:cubicBezTo>
                    <a:pt x="401" y="499"/>
                    <a:pt x="444" y="450"/>
                    <a:pt x="436" y="386"/>
                  </a:cubicBezTo>
                  <a:lnTo>
                    <a:pt x="435" y="372"/>
                  </a:lnTo>
                  <a:lnTo>
                    <a:pt x="435" y="372"/>
                  </a:lnTo>
                  <a:cubicBezTo>
                    <a:pt x="438" y="371"/>
                    <a:pt x="442" y="370"/>
                    <a:pt x="445" y="369"/>
                  </a:cubicBezTo>
                  <a:cubicBezTo>
                    <a:pt x="488" y="344"/>
                    <a:pt x="513" y="292"/>
                    <a:pt x="488" y="250"/>
                  </a:cubicBezTo>
                  <a:cubicBezTo>
                    <a:pt x="466" y="214"/>
                    <a:pt x="442" y="181"/>
                    <a:pt x="414" y="152"/>
                  </a:cubicBezTo>
                  <a:lnTo>
                    <a:pt x="414" y="152"/>
                  </a:lnTo>
                  <a:lnTo>
                    <a:pt x="411" y="121"/>
                  </a:lnTo>
                  <a:cubicBezTo>
                    <a:pt x="403" y="70"/>
                    <a:pt x="366" y="47"/>
                    <a:pt x="326" y="47"/>
                  </a:cubicBezTo>
                  <a:cubicBezTo>
                    <a:pt x="313" y="47"/>
                    <a:pt x="299" y="49"/>
                    <a:pt x="286" y="55"/>
                  </a:cubicBezTo>
                  <a:lnTo>
                    <a:pt x="286" y="55"/>
                  </a:lnTo>
                  <a:cubicBezTo>
                    <a:pt x="243" y="31"/>
                    <a:pt x="196" y="13"/>
                    <a:pt x="146" y="1"/>
                  </a:cubicBezTo>
                  <a:cubicBezTo>
                    <a:pt x="141" y="1"/>
                    <a:pt x="137" y="0"/>
                    <a:pt x="13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64414" y="3603974"/>
              <a:ext cx="1185158" cy="1277879"/>
            </a:xfrm>
            <a:custGeom>
              <a:avLst/>
              <a:gdLst/>
              <a:ahLst/>
              <a:cxnLst/>
              <a:rect l="l" t="t" r="r" b="b"/>
              <a:pathLst>
                <a:path w="10609" h="11439" extrusionOk="0">
                  <a:moveTo>
                    <a:pt x="2892" y="1"/>
                  </a:moveTo>
                  <a:cubicBezTo>
                    <a:pt x="1284" y="745"/>
                    <a:pt x="214" y="2456"/>
                    <a:pt x="112" y="4227"/>
                  </a:cubicBezTo>
                  <a:cubicBezTo>
                    <a:pt x="1" y="5998"/>
                    <a:pt x="326" y="8342"/>
                    <a:pt x="1600" y="9574"/>
                  </a:cubicBezTo>
                  <a:cubicBezTo>
                    <a:pt x="3063" y="10994"/>
                    <a:pt x="4603" y="11413"/>
                    <a:pt x="6639" y="11439"/>
                  </a:cubicBezTo>
                  <a:cubicBezTo>
                    <a:pt x="6664" y="11439"/>
                    <a:pt x="6688" y="11439"/>
                    <a:pt x="6714" y="11439"/>
                  </a:cubicBezTo>
                  <a:cubicBezTo>
                    <a:pt x="7688" y="11439"/>
                    <a:pt x="9401" y="11274"/>
                    <a:pt x="9993" y="10549"/>
                  </a:cubicBezTo>
                  <a:cubicBezTo>
                    <a:pt x="10309" y="10155"/>
                    <a:pt x="10609" y="9856"/>
                    <a:pt x="10352" y="9770"/>
                  </a:cubicBezTo>
                  <a:lnTo>
                    <a:pt x="10386" y="9745"/>
                  </a:lnTo>
                  <a:lnTo>
                    <a:pt x="7905" y="6203"/>
                  </a:lnTo>
                  <a:cubicBezTo>
                    <a:pt x="7375" y="5407"/>
                    <a:pt x="6793" y="4638"/>
                    <a:pt x="6169" y="3910"/>
                  </a:cubicBezTo>
                  <a:cubicBezTo>
                    <a:pt x="5039" y="2627"/>
                    <a:pt x="3602" y="1549"/>
                    <a:pt x="289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791923" y="-1560818"/>
              <a:ext cx="2356687" cy="654524"/>
            </a:xfrm>
            <a:custGeom>
              <a:avLst/>
              <a:gdLst/>
              <a:ahLst/>
              <a:cxnLst/>
              <a:rect l="l" t="t" r="r" b="b"/>
              <a:pathLst>
                <a:path w="21096" h="5859" extrusionOk="0">
                  <a:moveTo>
                    <a:pt x="11405" y="0"/>
                  </a:moveTo>
                  <a:cubicBezTo>
                    <a:pt x="9698" y="0"/>
                    <a:pt x="7996" y="259"/>
                    <a:pt x="6355" y="773"/>
                  </a:cubicBezTo>
                  <a:cubicBezTo>
                    <a:pt x="4849" y="1252"/>
                    <a:pt x="3455" y="1988"/>
                    <a:pt x="2078" y="2767"/>
                  </a:cubicBezTo>
                  <a:cubicBezTo>
                    <a:pt x="1872" y="2767"/>
                    <a:pt x="1667" y="2784"/>
                    <a:pt x="1462" y="2826"/>
                  </a:cubicBezTo>
                  <a:lnTo>
                    <a:pt x="170" y="3032"/>
                  </a:lnTo>
                  <a:cubicBezTo>
                    <a:pt x="1" y="3056"/>
                    <a:pt x="51" y="3300"/>
                    <a:pt x="215" y="3300"/>
                  </a:cubicBezTo>
                  <a:cubicBezTo>
                    <a:pt x="225" y="3300"/>
                    <a:pt x="236" y="3299"/>
                    <a:pt x="247" y="3297"/>
                  </a:cubicBezTo>
                  <a:lnTo>
                    <a:pt x="1350" y="3126"/>
                  </a:lnTo>
                  <a:cubicBezTo>
                    <a:pt x="1539" y="3100"/>
                    <a:pt x="1735" y="3057"/>
                    <a:pt x="1924" y="3040"/>
                  </a:cubicBezTo>
                  <a:cubicBezTo>
                    <a:pt x="1952" y="3080"/>
                    <a:pt x="1995" y="3101"/>
                    <a:pt x="2038" y="3101"/>
                  </a:cubicBezTo>
                  <a:cubicBezTo>
                    <a:pt x="2060" y="3101"/>
                    <a:pt x="2083" y="3095"/>
                    <a:pt x="2103" y="3083"/>
                  </a:cubicBezTo>
                  <a:lnTo>
                    <a:pt x="2155" y="3049"/>
                  </a:lnTo>
                  <a:cubicBezTo>
                    <a:pt x="2300" y="3092"/>
                    <a:pt x="2437" y="3152"/>
                    <a:pt x="2574" y="3237"/>
                  </a:cubicBezTo>
                  <a:cubicBezTo>
                    <a:pt x="3181" y="3562"/>
                    <a:pt x="3806" y="3853"/>
                    <a:pt x="4439" y="4118"/>
                  </a:cubicBezTo>
                  <a:cubicBezTo>
                    <a:pt x="5748" y="4649"/>
                    <a:pt x="7099" y="5068"/>
                    <a:pt x="8485" y="5350"/>
                  </a:cubicBezTo>
                  <a:cubicBezTo>
                    <a:pt x="9828" y="5624"/>
                    <a:pt x="11189" y="5795"/>
                    <a:pt x="12557" y="5846"/>
                  </a:cubicBezTo>
                  <a:cubicBezTo>
                    <a:pt x="12783" y="5854"/>
                    <a:pt x="13008" y="5858"/>
                    <a:pt x="13232" y="5858"/>
                  </a:cubicBezTo>
                  <a:cubicBezTo>
                    <a:pt x="14478" y="5858"/>
                    <a:pt x="15700" y="5727"/>
                    <a:pt x="16903" y="5350"/>
                  </a:cubicBezTo>
                  <a:cubicBezTo>
                    <a:pt x="18383" y="4880"/>
                    <a:pt x="19769" y="4161"/>
                    <a:pt x="21010" y="3229"/>
                  </a:cubicBezTo>
                  <a:cubicBezTo>
                    <a:pt x="21095" y="3169"/>
                    <a:pt x="21095" y="3040"/>
                    <a:pt x="21010" y="2989"/>
                  </a:cubicBezTo>
                  <a:cubicBezTo>
                    <a:pt x="18905" y="1518"/>
                    <a:pt x="16484" y="559"/>
                    <a:pt x="13943" y="192"/>
                  </a:cubicBezTo>
                  <a:cubicBezTo>
                    <a:pt x="13100" y="64"/>
                    <a:pt x="12252" y="0"/>
                    <a:pt x="114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2559897" y="-1293267"/>
              <a:ext cx="1847501" cy="68368"/>
            </a:xfrm>
            <a:custGeom>
              <a:avLst/>
              <a:gdLst/>
              <a:ahLst/>
              <a:cxnLst/>
              <a:rect l="l" t="t" r="r" b="b"/>
              <a:pathLst>
                <a:path w="16538" h="612" extrusionOk="0">
                  <a:moveTo>
                    <a:pt x="9677" y="1"/>
                  </a:moveTo>
                  <a:cubicBezTo>
                    <a:pt x="6473" y="1"/>
                    <a:pt x="3272" y="158"/>
                    <a:pt x="86" y="474"/>
                  </a:cubicBezTo>
                  <a:cubicBezTo>
                    <a:pt x="3" y="483"/>
                    <a:pt x="1" y="611"/>
                    <a:pt x="79" y="611"/>
                  </a:cubicBezTo>
                  <a:cubicBezTo>
                    <a:pt x="81" y="611"/>
                    <a:pt x="84" y="611"/>
                    <a:pt x="86" y="611"/>
                  </a:cubicBezTo>
                  <a:cubicBezTo>
                    <a:pt x="3297" y="293"/>
                    <a:pt x="6523" y="132"/>
                    <a:pt x="9751" y="132"/>
                  </a:cubicBezTo>
                  <a:cubicBezTo>
                    <a:pt x="11985" y="132"/>
                    <a:pt x="14220" y="209"/>
                    <a:pt x="16452" y="363"/>
                  </a:cubicBezTo>
                  <a:cubicBezTo>
                    <a:pt x="16454" y="363"/>
                    <a:pt x="16457" y="363"/>
                    <a:pt x="16460" y="363"/>
                  </a:cubicBezTo>
                  <a:cubicBezTo>
                    <a:pt x="16537" y="363"/>
                    <a:pt x="16534" y="243"/>
                    <a:pt x="16452" y="235"/>
                  </a:cubicBezTo>
                  <a:cubicBezTo>
                    <a:pt x="14195" y="79"/>
                    <a:pt x="11935" y="1"/>
                    <a:pt x="967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2063226" y="-1277851"/>
              <a:ext cx="436796" cy="174383"/>
            </a:xfrm>
            <a:custGeom>
              <a:avLst/>
              <a:gdLst/>
              <a:ahLst/>
              <a:cxnLst/>
              <a:rect l="l" t="t" r="r" b="b"/>
              <a:pathLst>
                <a:path w="3910" h="1561" extrusionOk="0">
                  <a:moveTo>
                    <a:pt x="89" y="1"/>
                  </a:moveTo>
                  <a:cubicBezTo>
                    <a:pt x="17" y="1"/>
                    <a:pt x="0" y="99"/>
                    <a:pt x="72" y="131"/>
                  </a:cubicBezTo>
                  <a:cubicBezTo>
                    <a:pt x="1346" y="490"/>
                    <a:pt x="2587" y="969"/>
                    <a:pt x="3776" y="1551"/>
                  </a:cubicBezTo>
                  <a:cubicBezTo>
                    <a:pt x="3787" y="1557"/>
                    <a:pt x="3799" y="1560"/>
                    <a:pt x="3809" y="1560"/>
                  </a:cubicBezTo>
                  <a:cubicBezTo>
                    <a:pt x="3870" y="1560"/>
                    <a:pt x="3910" y="1469"/>
                    <a:pt x="3844" y="1440"/>
                  </a:cubicBezTo>
                  <a:cubicBezTo>
                    <a:pt x="2647" y="841"/>
                    <a:pt x="1389" y="362"/>
                    <a:pt x="106" y="3"/>
                  </a:cubicBezTo>
                  <a:cubicBezTo>
                    <a:pt x="100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1258899" y="-1287235"/>
              <a:ext cx="267105" cy="145450"/>
            </a:xfrm>
            <a:custGeom>
              <a:avLst/>
              <a:gdLst/>
              <a:ahLst/>
              <a:cxnLst/>
              <a:rect l="l" t="t" r="r" b="b"/>
              <a:pathLst>
                <a:path w="2391" h="1302" extrusionOk="0">
                  <a:moveTo>
                    <a:pt x="94" y="1"/>
                  </a:moveTo>
                  <a:cubicBezTo>
                    <a:pt x="34" y="1"/>
                    <a:pt x="1" y="93"/>
                    <a:pt x="66" y="129"/>
                  </a:cubicBezTo>
                  <a:lnTo>
                    <a:pt x="58" y="129"/>
                  </a:lnTo>
                  <a:lnTo>
                    <a:pt x="2265" y="1293"/>
                  </a:lnTo>
                  <a:cubicBezTo>
                    <a:pt x="2275" y="1299"/>
                    <a:pt x="2285" y="1302"/>
                    <a:pt x="2295" y="1302"/>
                  </a:cubicBezTo>
                  <a:cubicBezTo>
                    <a:pt x="2350" y="1302"/>
                    <a:pt x="2390" y="1211"/>
                    <a:pt x="2325" y="1182"/>
                  </a:cubicBezTo>
                  <a:lnTo>
                    <a:pt x="126" y="10"/>
                  </a:lnTo>
                  <a:cubicBezTo>
                    <a:pt x="115" y="3"/>
                    <a:pt x="104" y="1"/>
                    <a:pt x="9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1575156" y="-1288240"/>
              <a:ext cx="277717" cy="167234"/>
            </a:xfrm>
            <a:custGeom>
              <a:avLst/>
              <a:gdLst/>
              <a:ahLst/>
              <a:cxnLst/>
              <a:rect l="l" t="t" r="r" b="b"/>
              <a:pathLst>
                <a:path w="2486" h="1497" extrusionOk="0">
                  <a:moveTo>
                    <a:pt x="94" y="0"/>
                  </a:moveTo>
                  <a:cubicBezTo>
                    <a:pt x="39" y="0"/>
                    <a:pt x="1" y="86"/>
                    <a:pt x="66" y="130"/>
                  </a:cubicBezTo>
                  <a:cubicBezTo>
                    <a:pt x="810" y="609"/>
                    <a:pt x="1571" y="1062"/>
                    <a:pt x="2350" y="1490"/>
                  </a:cubicBezTo>
                  <a:cubicBezTo>
                    <a:pt x="2360" y="1494"/>
                    <a:pt x="2370" y="1496"/>
                    <a:pt x="2379" y="1496"/>
                  </a:cubicBezTo>
                  <a:cubicBezTo>
                    <a:pt x="2442" y="1496"/>
                    <a:pt x="2485" y="1407"/>
                    <a:pt x="2418" y="1370"/>
                  </a:cubicBezTo>
                  <a:cubicBezTo>
                    <a:pt x="1640" y="943"/>
                    <a:pt x="878" y="489"/>
                    <a:pt x="125" y="10"/>
                  </a:cubicBezTo>
                  <a:cubicBezTo>
                    <a:pt x="115" y="3"/>
                    <a:pt x="104" y="0"/>
                    <a:pt x="9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2362949" y="-1267797"/>
              <a:ext cx="216946" cy="96966"/>
            </a:xfrm>
            <a:custGeom>
              <a:avLst/>
              <a:gdLst/>
              <a:ahLst/>
              <a:cxnLst/>
              <a:rect l="l" t="t" r="r" b="b"/>
              <a:pathLst>
                <a:path w="1942" h="868" extrusionOk="0">
                  <a:moveTo>
                    <a:pt x="78" y="1"/>
                  </a:moveTo>
                  <a:cubicBezTo>
                    <a:pt x="19" y="1"/>
                    <a:pt x="0" y="105"/>
                    <a:pt x="68" y="135"/>
                  </a:cubicBezTo>
                  <a:lnTo>
                    <a:pt x="60" y="135"/>
                  </a:lnTo>
                  <a:lnTo>
                    <a:pt x="1839" y="862"/>
                  </a:lnTo>
                  <a:cubicBezTo>
                    <a:pt x="1848" y="866"/>
                    <a:pt x="1856" y="868"/>
                    <a:pt x="1863" y="868"/>
                  </a:cubicBezTo>
                  <a:cubicBezTo>
                    <a:pt x="1922" y="868"/>
                    <a:pt x="1942" y="757"/>
                    <a:pt x="1873" y="734"/>
                  </a:cubicBezTo>
                  <a:lnTo>
                    <a:pt x="103" y="7"/>
                  </a:lnTo>
                  <a:cubicBezTo>
                    <a:pt x="94" y="3"/>
                    <a:pt x="85" y="1"/>
                    <a:pt x="7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792883" y="-1475917"/>
              <a:ext cx="175500" cy="194827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83" y="0"/>
                  </a:moveTo>
                  <a:cubicBezTo>
                    <a:pt x="1462" y="0"/>
                    <a:pt x="1440" y="9"/>
                    <a:pt x="1424" y="30"/>
                  </a:cubicBezTo>
                  <a:cubicBezTo>
                    <a:pt x="1005" y="595"/>
                    <a:pt x="543" y="1125"/>
                    <a:pt x="47" y="1630"/>
                  </a:cubicBezTo>
                  <a:cubicBezTo>
                    <a:pt x="1" y="1677"/>
                    <a:pt x="47" y="1743"/>
                    <a:pt x="97" y="1743"/>
                  </a:cubicBezTo>
                  <a:cubicBezTo>
                    <a:pt x="112" y="1743"/>
                    <a:pt x="128" y="1738"/>
                    <a:pt x="141" y="1724"/>
                  </a:cubicBezTo>
                  <a:lnTo>
                    <a:pt x="150" y="1724"/>
                  </a:lnTo>
                  <a:cubicBezTo>
                    <a:pt x="646" y="1220"/>
                    <a:pt x="1116" y="672"/>
                    <a:pt x="1535" y="90"/>
                  </a:cubicBezTo>
                  <a:cubicBezTo>
                    <a:pt x="1571" y="43"/>
                    <a:pt x="1529" y="0"/>
                    <a:pt x="148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387703" y="-1449888"/>
              <a:ext cx="161536" cy="173601"/>
            </a:xfrm>
            <a:custGeom>
              <a:avLst/>
              <a:gdLst/>
              <a:ahLst/>
              <a:cxnLst/>
              <a:rect l="l" t="t" r="r" b="b"/>
              <a:pathLst>
                <a:path w="1446" h="1554" extrusionOk="0">
                  <a:moveTo>
                    <a:pt x="1348" y="1"/>
                  </a:moveTo>
                  <a:cubicBezTo>
                    <a:pt x="1334" y="1"/>
                    <a:pt x="1318" y="6"/>
                    <a:pt x="1305" y="20"/>
                  </a:cubicBezTo>
                  <a:cubicBezTo>
                    <a:pt x="886" y="490"/>
                    <a:pt x="466" y="961"/>
                    <a:pt x="47" y="1440"/>
                  </a:cubicBezTo>
                  <a:cubicBezTo>
                    <a:pt x="1" y="1486"/>
                    <a:pt x="47" y="1553"/>
                    <a:pt x="98" y="1553"/>
                  </a:cubicBezTo>
                  <a:cubicBezTo>
                    <a:pt x="113" y="1553"/>
                    <a:pt x="128" y="1548"/>
                    <a:pt x="141" y="1534"/>
                  </a:cubicBezTo>
                  <a:cubicBezTo>
                    <a:pt x="561" y="1055"/>
                    <a:pt x="980" y="584"/>
                    <a:pt x="1399" y="114"/>
                  </a:cubicBezTo>
                  <a:cubicBezTo>
                    <a:pt x="1445" y="68"/>
                    <a:pt x="1399" y="1"/>
                    <a:pt x="134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988221" y="-1382972"/>
              <a:ext cx="139305" cy="118080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147" y="0"/>
                  </a:moveTo>
                  <a:cubicBezTo>
                    <a:pt x="1132" y="0"/>
                    <a:pt x="1115" y="6"/>
                    <a:pt x="1099" y="20"/>
                  </a:cubicBezTo>
                  <a:lnTo>
                    <a:pt x="47" y="944"/>
                  </a:lnTo>
                  <a:cubicBezTo>
                    <a:pt x="1" y="990"/>
                    <a:pt x="47" y="1057"/>
                    <a:pt x="98" y="1057"/>
                  </a:cubicBezTo>
                  <a:cubicBezTo>
                    <a:pt x="113" y="1057"/>
                    <a:pt x="128" y="1051"/>
                    <a:pt x="141" y="1038"/>
                  </a:cubicBezTo>
                  <a:lnTo>
                    <a:pt x="1194" y="114"/>
                  </a:lnTo>
                  <a:cubicBezTo>
                    <a:pt x="1247" y="67"/>
                    <a:pt x="1202" y="0"/>
                    <a:pt x="114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2202084" y="-1444637"/>
              <a:ext cx="186336" cy="179745"/>
            </a:xfrm>
            <a:custGeom>
              <a:avLst/>
              <a:gdLst/>
              <a:ahLst/>
              <a:cxnLst/>
              <a:rect l="l" t="t" r="r" b="b"/>
              <a:pathLst>
                <a:path w="1668" h="1609" extrusionOk="0">
                  <a:moveTo>
                    <a:pt x="1576" y="0"/>
                  </a:moveTo>
                  <a:cubicBezTo>
                    <a:pt x="1560" y="0"/>
                    <a:pt x="1543" y="7"/>
                    <a:pt x="1528" y="24"/>
                  </a:cubicBezTo>
                  <a:lnTo>
                    <a:pt x="861" y="760"/>
                  </a:lnTo>
                  <a:cubicBezTo>
                    <a:pt x="780" y="858"/>
                    <a:pt x="311" y="1475"/>
                    <a:pt x="155" y="1475"/>
                  </a:cubicBezTo>
                  <a:cubicBezTo>
                    <a:pt x="147" y="1475"/>
                    <a:pt x="140" y="1473"/>
                    <a:pt x="134" y="1470"/>
                  </a:cubicBezTo>
                  <a:cubicBezTo>
                    <a:pt x="123" y="1464"/>
                    <a:pt x="111" y="1461"/>
                    <a:pt x="101" y="1461"/>
                  </a:cubicBezTo>
                  <a:cubicBezTo>
                    <a:pt x="40" y="1461"/>
                    <a:pt x="0" y="1552"/>
                    <a:pt x="66" y="1581"/>
                  </a:cubicBezTo>
                  <a:cubicBezTo>
                    <a:pt x="101" y="1600"/>
                    <a:pt x="135" y="1608"/>
                    <a:pt x="169" y="1608"/>
                  </a:cubicBezTo>
                  <a:cubicBezTo>
                    <a:pt x="364" y="1608"/>
                    <a:pt x="531" y="1329"/>
                    <a:pt x="647" y="1205"/>
                  </a:cubicBezTo>
                  <a:cubicBezTo>
                    <a:pt x="972" y="837"/>
                    <a:pt x="1297" y="478"/>
                    <a:pt x="1623" y="118"/>
                  </a:cubicBezTo>
                  <a:cubicBezTo>
                    <a:pt x="1668" y="67"/>
                    <a:pt x="1625" y="0"/>
                    <a:pt x="157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3083603" y="-1511329"/>
              <a:ext cx="680553" cy="2347303"/>
            </a:xfrm>
            <a:custGeom>
              <a:avLst/>
              <a:gdLst/>
              <a:ahLst/>
              <a:cxnLst/>
              <a:rect l="l" t="t" r="r" b="b"/>
              <a:pathLst>
                <a:path w="6092" h="21012" extrusionOk="0">
                  <a:moveTo>
                    <a:pt x="2756" y="1"/>
                  </a:moveTo>
                  <a:cubicBezTo>
                    <a:pt x="2675" y="1"/>
                    <a:pt x="2586" y="69"/>
                    <a:pt x="2601" y="176"/>
                  </a:cubicBezTo>
                  <a:cubicBezTo>
                    <a:pt x="2661" y="544"/>
                    <a:pt x="2712" y="921"/>
                    <a:pt x="2772" y="1288"/>
                  </a:cubicBezTo>
                  <a:cubicBezTo>
                    <a:pt x="2807" y="1477"/>
                    <a:pt x="2849" y="1673"/>
                    <a:pt x="2858" y="1862"/>
                  </a:cubicBezTo>
                  <a:cubicBezTo>
                    <a:pt x="2807" y="1896"/>
                    <a:pt x="2781" y="1981"/>
                    <a:pt x="2824" y="2041"/>
                  </a:cubicBezTo>
                  <a:lnTo>
                    <a:pt x="2849" y="2084"/>
                  </a:lnTo>
                  <a:cubicBezTo>
                    <a:pt x="2807" y="2229"/>
                    <a:pt x="2747" y="2375"/>
                    <a:pt x="2661" y="2512"/>
                  </a:cubicBezTo>
                  <a:cubicBezTo>
                    <a:pt x="2345" y="3119"/>
                    <a:pt x="2045" y="3735"/>
                    <a:pt x="1789" y="4377"/>
                  </a:cubicBezTo>
                  <a:cubicBezTo>
                    <a:pt x="1250" y="5686"/>
                    <a:pt x="830" y="7037"/>
                    <a:pt x="548" y="8415"/>
                  </a:cubicBezTo>
                  <a:cubicBezTo>
                    <a:pt x="274" y="9758"/>
                    <a:pt x="112" y="11127"/>
                    <a:pt x="60" y="12495"/>
                  </a:cubicBezTo>
                  <a:cubicBezTo>
                    <a:pt x="1" y="13975"/>
                    <a:pt x="112" y="15421"/>
                    <a:pt x="557" y="16841"/>
                  </a:cubicBezTo>
                  <a:cubicBezTo>
                    <a:pt x="1019" y="18321"/>
                    <a:pt x="1737" y="19707"/>
                    <a:pt x="2670" y="20947"/>
                  </a:cubicBezTo>
                  <a:cubicBezTo>
                    <a:pt x="2700" y="20990"/>
                    <a:pt x="2747" y="21012"/>
                    <a:pt x="2794" y="21012"/>
                  </a:cubicBezTo>
                  <a:cubicBezTo>
                    <a:pt x="2841" y="21012"/>
                    <a:pt x="2888" y="20990"/>
                    <a:pt x="2918" y="20947"/>
                  </a:cubicBezTo>
                  <a:cubicBezTo>
                    <a:pt x="4389" y="18834"/>
                    <a:pt x="5347" y="16422"/>
                    <a:pt x="5715" y="13881"/>
                  </a:cubicBezTo>
                  <a:cubicBezTo>
                    <a:pt x="6092" y="11340"/>
                    <a:pt x="5895" y="8748"/>
                    <a:pt x="5125" y="6293"/>
                  </a:cubicBezTo>
                  <a:cubicBezTo>
                    <a:pt x="4646" y="4787"/>
                    <a:pt x="3910" y="3393"/>
                    <a:pt x="3132" y="2016"/>
                  </a:cubicBezTo>
                  <a:cubicBezTo>
                    <a:pt x="3132" y="1810"/>
                    <a:pt x="3115" y="1605"/>
                    <a:pt x="3080" y="1400"/>
                  </a:cubicBezTo>
                  <a:cubicBezTo>
                    <a:pt x="3003" y="972"/>
                    <a:pt x="2935" y="536"/>
                    <a:pt x="2875" y="99"/>
                  </a:cubicBezTo>
                  <a:cubicBezTo>
                    <a:pt x="2861" y="31"/>
                    <a:pt x="2811" y="1"/>
                    <a:pt x="2756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2760085" y="-1284777"/>
              <a:ext cx="84678" cy="1843591"/>
            </a:xfrm>
            <a:custGeom>
              <a:avLst/>
              <a:gdLst/>
              <a:ahLst/>
              <a:cxnLst/>
              <a:rect l="l" t="t" r="r" b="b"/>
              <a:pathLst>
                <a:path w="758" h="16503" extrusionOk="0">
                  <a:moveTo>
                    <a:pt x="62" y="0"/>
                  </a:moveTo>
                  <a:cubicBezTo>
                    <a:pt x="30" y="0"/>
                    <a:pt x="0" y="22"/>
                    <a:pt x="5" y="65"/>
                  </a:cubicBezTo>
                  <a:cubicBezTo>
                    <a:pt x="544" y="5505"/>
                    <a:pt x="621" y="10981"/>
                    <a:pt x="244" y="16439"/>
                  </a:cubicBezTo>
                  <a:cubicBezTo>
                    <a:pt x="244" y="16481"/>
                    <a:pt x="276" y="16503"/>
                    <a:pt x="309" y="16503"/>
                  </a:cubicBezTo>
                  <a:cubicBezTo>
                    <a:pt x="343" y="16503"/>
                    <a:pt x="377" y="16481"/>
                    <a:pt x="381" y="16439"/>
                  </a:cubicBezTo>
                  <a:cubicBezTo>
                    <a:pt x="757" y="10981"/>
                    <a:pt x="672" y="5505"/>
                    <a:pt x="133" y="65"/>
                  </a:cubicBezTo>
                  <a:cubicBezTo>
                    <a:pt x="129" y="22"/>
                    <a:pt x="94" y="0"/>
                    <a:pt x="6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2883639" y="-787099"/>
              <a:ext cx="178405" cy="430763"/>
            </a:xfrm>
            <a:custGeom>
              <a:avLst/>
              <a:gdLst/>
              <a:ahLst/>
              <a:cxnLst/>
              <a:rect l="l" t="t" r="r" b="b"/>
              <a:pathLst>
                <a:path w="1597" h="3856" extrusionOk="0">
                  <a:moveTo>
                    <a:pt x="1517" y="0"/>
                  </a:moveTo>
                  <a:cubicBezTo>
                    <a:pt x="1490" y="0"/>
                    <a:pt x="1463" y="15"/>
                    <a:pt x="1453" y="50"/>
                  </a:cubicBezTo>
                  <a:lnTo>
                    <a:pt x="1453" y="41"/>
                  </a:lnTo>
                  <a:cubicBezTo>
                    <a:pt x="1085" y="1324"/>
                    <a:pt x="614" y="2565"/>
                    <a:pt x="24" y="3754"/>
                  </a:cubicBezTo>
                  <a:cubicBezTo>
                    <a:pt x="1" y="3807"/>
                    <a:pt x="46" y="3856"/>
                    <a:pt x="91" y="3856"/>
                  </a:cubicBezTo>
                  <a:cubicBezTo>
                    <a:pt x="111" y="3856"/>
                    <a:pt x="131" y="3846"/>
                    <a:pt x="144" y="3822"/>
                  </a:cubicBezTo>
                  <a:cubicBezTo>
                    <a:pt x="734" y="2625"/>
                    <a:pt x="1213" y="1367"/>
                    <a:pt x="1581" y="84"/>
                  </a:cubicBezTo>
                  <a:cubicBezTo>
                    <a:pt x="1596" y="33"/>
                    <a:pt x="1557" y="0"/>
                    <a:pt x="15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2844204" y="17341"/>
              <a:ext cx="149136" cy="260960"/>
            </a:xfrm>
            <a:custGeom>
              <a:avLst/>
              <a:gdLst/>
              <a:ahLst/>
              <a:cxnLst/>
              <a:rect l="l" t="t" r="r" b="b"/>
              <a:pathLst>
                <a:path w="1335" h="2336" extrusionOk="0">
                  <a:moveTo>
                    <a:pt x="1243" y="1"/>
                  </a:moveTo>
                  <a:cubicBezTo>
                    <a:pt x="1223" y="1"/>
                    <a:pt x="1205" y="11"/>
                    <a:pt x="1194" y="35"/>
                  </a:cubicBezTo>
                  <a:lnTo>
                    <a:pt x="1185" y="35"/>
                  </a:lnTo>
                  <a:lnTo>
                    <a:pt x="30" y="2233"/>
                  </a:lnTo>
                  <a:cubicBezTo>
                    <a:pt x="1" y="2286"/>
                    <a:pt x="45" y="2335"/>
                    <a:pt x="89" y="2335"/>
                  </a:cubicBezTo>
                  <a:cubicBezTo>
                    <a:pt x="109" y="2335"/>
                    <a:pt x="128" y="2326"/>
                    <a:pt x="142" y="2302"/>
                  </a:cubicBezTo>
                  <a:cubicBezTo>
                    <a:pt x="527" y="1566"/>
                    <a:pt x="920" y="839"/>
                    <a:pt x="1305" y="103"/>
                  </a:cubicBezTo>
                  <a:cubicBezTo>
                    <a:pt x="1335" y="50"/>
                    <a:pt x="1287" y="1"/>
                    <a:pt x="124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2866100" y="-298023"/>
              <a:ext cx="171032" cy="270121"/>
            </a:xfrm>
            <a:custGeom>
              <a:avLst/>
              <a:gdLst/>
              <a:ahLst/>
              <a:cxnLst/>
              <a:rect l="l" t="t" r="r" b="b"/>
              <a:pathLst>
                <a:path w="1531" h="2418" extrusionOk="0">
                  <a:moveTo>
                    <a:pt x="1444" y="1"/>
                  </a:moveTo>
                  <a:cubicBezTo>
                    <a:pt x="1424" y="1"/>
                    <a:pt x="1403" y="10"/>
                    <a:pt x="1390" y="35"/>
                  </a:cubicBezTo>
                  <a:cubicBezTo>
                    <a:pt x="902" y="779"/>
                    <a:pt x="449" y="1540"/>
                    <a:pt x="30" y="2319"/>
                  </a:cubicBezTo>
                  <a:cubicBezTo>
                    <a:pt x="0" y="2372"/>
                    <a:pt x="44" y="2417"/>
                    <a:pt x="88" y="2417"/>
                  </a:cubicBezTo>
                  <a:cubicBezTo>
                    <a:pt x="108" y="2417"/>
                    <a:pt x="128" y="2408"/>
                    <a:pt x="141" y="2387"/>
                  </a:cubicBezTo>
                  <a:cubicBezTo>
                    <a:pt x="569" y="1609"/>
                    <a:pt x="1022" y="847"/>
                    <a:pt x="1501" y="94"/>
                  </a:cubicBezTo>
                  <a:cubicBezTo>
                    <a:pt x="1530" y="47"/>
                    <a:pt x="1487" y="1"/>
                    <a:pt x="14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2815494" y="-1087493"/>
              <a:ext cx="100318" cy="212365"/>
            </a:xfrm>
            <a:custGeom>
              <a:avLst/>
              <a:gdLst/>
              <a:ahLst/>
              <a:cxnLst/>
              <a:rect l="l" t="t" r="r" b="b"/>
              <a:pathLst>
                <a:path w="898" h="1901" extrusionOk="0">
                  <a:moveTo>
                    <a:pt x="817" y="0"/>
                  </a:moveTo>
                  <a:cubicBezTo>
                    <a:pt x="790" y="0"/>
                    <a:pt x="762" y="13"/>
                    <a:pt x="749" y="44"/>
                  </a:cubicBezTo>
                  <a:cubicBezTo>
                    <a:pt x="509" y="634"/>
                    <a:pt x="261" y="1224"/>
                    <a:pt x="22" y="1823"/>
                  </a:cubicBezTo>
                  <a:cubicBezTo>
                    <a:pt x="1" y="1870"/>
                    <a:pt x="40" y="1901"/>
                    <a:pt x="81" y="1901"/>
                  </a:cubicBezTo>
                  <a:cubicBezTo>
                    <a:pt x="108" y="1901"/>
                    <a:pt x="136" y="1888"/>
                    <a:pt x="150" y="1857"/>
                  </a:cubicBezTo>
                  <a:cubicBezTo>
                    <a:pt x="389" y="1267"/>
                    <a:pt x="638" y="668"/>
                    <a:pt x="877" y="78"/>
                  </a:cubicBezTo>
                  <a:cubicBezTo>
                    <a:pt x="898" y="31"/>
                    <a:pt x="859" y="0"/>
                    <a:pt x="81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707245" y="-516197"/>
              <a:ext cx="201641" cy="169915"/>
            </a:xfrm>
            <a:custGeom>
              <a:avLst/>
              <a:gdLst/>
              <a:ahLst/>
              <a:cxnLst/>
              <a:rect l="l" t="t" r="r" b="b"/>
              <a:pathLst>
                <a:path w="1805" h="1521" extrusionOk="0">
                  <a:moveTo>
                    <a:pt x="96" y="1"/>
                  </a:moveTo>
                  <a:cubicBezTo>
                    <a:pt x="45" y="1"/>
                    <a:pt x="0" y="68"/>
                    <a:pt x="53" y="114"/>
                  </a:cubicBezTo>
                  <a:lnTo>
                    <a:pt x="45" y="114"/>
                  </a:lnTo>
                  <a:cubicBezTo>
                    <a:pt x="558" y="619"/>
                    <a:pt x="1106" y="1081"/>
                    <a:pt x="1679" y="1508"/>
                  </a:cubicBezTo>
                  <a:cubicBezTo>
                    <a:pt x="1691" y="1517"/>
                    <a:pt x="1702" y="1521"/>
                    <a:pt x="1713" y="1521"/>
                  </a:cubicBezTo>
                  <a:cubicBezTo>
                    <a:pt x="1767" y="1521"/>
                    <a:pt x="1804" y="1431"/>
                    <a:pt x="1747" y="1389"/>
                  </a:cubicBezTo>
                  <a:cubicBezTo>
                    <a:pt x="1183" y="970"/>
                    <a:pt x="644" y="516"/>
                    <a:pt x="139" y="20"/>
                  </a:cubicBezTo>
                  <a:cubicBezTo>
                    <a:pt x="126" y="6"/>
                    <a:pt x="110" y="1"/>
                    <a:pt x="96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2711267" y="-111017"/>
              <a:ext cx="179522" cy="154945"/>
            </a:xfrm>
            <a:custGeom>
              <a:avLst/>
              <a:gdLst/>
              <a:ahLst/>
              <a:cxnLst/>
              <a:rect l="l" t="t" r="r" b="b"/>
              <a:pathLst>
                <a:path w="1607" h="1387" extrusionOk="0">
                  <a:moveTo>
                    <a:pt x="97" y="1"/>
                  </a:moveTo>
                  <a:cubicBezTo>
                    <a:pt x="46" y="1"/>
                    <a:pt x="0" y="68"/>
                    <a:pt x="47" y="114"/>
                  </a:cubicBezTo>
                  <a:lnTo>
                    <a:pt x="1458" y="1372"/>
                  </a:lnTo>
                  <a:cubicBezTo>
                    <a:pt x="1472" y="1382"/>
                    <a:pt x="1487" y="1387"/>
                    <a:pt x="1502" y="1387"/>
                  </a:cubicBezTo>
                  <a:cubicBezTo>
                    <a:pt x="1558" y="1387"/>
                    <a:pt x="1607" y="1319"/>
                    <a:pt x="1552" y="1278"/>
                  </a:cubicBezTo>
                  <a:lnTo>
                    <a:pt x="141" y="20"/>
                  </a:lnTo>
                  <a:cubicBezTo>
                    <a:pt x="127" y="7"/>
                    <a:pt x="112" y="1"/>
                    <a:pt x="9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2722773" y="288466"/>
              <a:ext cx="124113" cy="133050"/>
            </a:xfrm>
            <a:custGeom>
              <a:avLst/>
              <a:gdLst/>
              <a:ahLst/>
              <a:cxnLst/>
              <a:rect l="l" t="t" r="r" b="b"/>
              <a:pathLst>
                <a:path w="1111" h="1191" extrusionOk="0">
                  <a:moveTo>
                    <a:pt x="98" y="1"/>
                  </a:moveTo>
                  <a:cubicBezTo>
                    <a:pt x="47" y="1"/>
                    <a:pt x="1" y="68"/>
                    <a:pt x="47" y="114"/>
                  </a:cubicBezTo>
                  <a:lnTo>
                    <a:pt x="971" y="1166"/>
                  </a:lnTo>
                  <a:cubicBezTo>
                    <a:pt x="986" y="1183"/>
                    <a:pt x="1002" y="1190"/>
                    <a:pt x="1018" y="1190"/>
                  </a:cubicBezTo>
                  <a:cubicBezTo>
                    <a:pt x="1068" y="1190"/>
                    <a:pt x="1110" y="1124"/>
                    <a:pt x="1065" y="1072"/>
                  </a:cubicBezTo>
                  <a:lnTo>
                    <a:pt x="141" y="20"/>
                  </a:lnTo>
                  <a:cubicBezTo>
                    <a:pt x="128" y="7"/>
                    <a:pt x="112" y="1"/>
                    <a:pt x="98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30928" y="-924952"/>
              <a:ext cx="193486" cy="179969"/>
            </a:xfrm>
            <a:custGeom>
              <a:avLst/>
              <a:gdLst/>
              <a:ahLst/>
              <a:cxnLst/>
              <a:rect l="l" t="t" r="r" b="b"/>
              <a:pathLst>
                <a:path w="1732" h="1611" extrusionOk="0">
                  <a:moveTo>
                    <a:pt x="175" y="1"/>
                  </a:moveTo>
                  <a:cubicBezTo>
                    <a:pt x="154" y="1"/>
                    <a:pt x="133" y="11"/>
                    <a:pt x="120" y="35"/>
                  </a:cubicBezTo>
                  <a:cubicBezTo>
                    <a:pt x="0" y="274"/>
                    <a:pt x="360" y="479"/>
                    <a:pt x="505" y="608"/>
                  </a:cubicBezTo>
                  <a:lnTo>
                    <a:pt x="1591" y="1592"/>
                  </a:lnTo>
                  <a:cubicBezTo>
                    <a:pt x="1605" y="1605"/>
                    <a:pt x="1620" y="1611"/>
                    <a:pt x="1635" y="1611"/>
                  </a:cubicBezTo>
                  <a:cubicBezTo>
                    <a:pt x="1686" y="1611"/>
                    <a:pt x="1732" y="1544"/>
                    <a:pt x="1686" y="1497"/>
                  </a:cubicBezTo>
                  <a:lnTo>
                    <a:pt x="950" y="830"/>
                  </a:lnTo>
                  <a:cubicBezTo>
                    <a:pt x="847" y="745"/>
                    <a:pt x="171" y="231"/>
                    <a:pt x="240" y="103"/>
                  </a:cubicBezTo>
                  <a:cubicBezTo>
                    <a:pt x="269" y="50"/>
                    <a:pt x="221" y="1"/>
                    <a:pt x="17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3127506" y="-1666609"/>
              <a:ext cx="1330384" cy="1345912"/>
            </a:xfrm>
            <a:custGeom>
              <a:avLst/>
              <a:gdLst/>
              <a:ahLst/>
              <a:cxnLst/>
              <a:rect l="l" t="t" r="r" b="b"/>
              <a:pathLst>
                <a:path w="11909" h="12048" extrusionOk="0">
                  <a:moveTo>
                    <a:pt x="6202" y="1"/>
                  </a:moveTo>
                  <a:cubicBezTo>
                    <a:pt x="5507" y="1"/>
                    <a:pt x="4811" y="24"/>
                    <a:pt x="4115" y="69"/>
                  </a:cubicBezTo>
                  <a:cubicBezTo>
                    <a:pt x="3071" y="138"/>
                    <a:pt x="2036" y="249"/>
                    <a:pt x="1001" y="411"/>
                  </a:cubicBezTo>
                  <a:cubicBezTo>
                    <a:pt x="959" y="400"/>
                    <a:pt x="917" y="395"/>
                    <a:pt x="874" y="395"/>
                  </a:cubicBezTo>
                  <a:cubicBezTo>
                    <a:pt x="786" y="395"/>
                    <a:pt x="700" y="419"/>
                    <a:pt x="625" y="471"/>
                  </a:cubicBezTo>
                  <a:lnTo>
                    <a:pt x="616" y="471"/>
                  </a:lnTo>
                  <a:cubicBezTo>
                    <a:pt x="342" y="523"/>
                    <a:pt x="180" y="813"/>
                    <a:pt x="282" y="1070"/>
                  </a:cubicBezTo>
                  <a:cubicBezTo>
                    <a:pt x="240" y="1352"/>
                    <a:pt x="282" y="1660"/>
                    <a:pt x="257" y="1943"/>
                  </a:cubicBezTo>
                  <a:cubicBezTo>
                    <a:pt x="197" y="2559"/>
                    <a:pt x="163" y="3175"/>
                    <a:pt x="137" y="3791"/>
                  </a:cubicBezTo>
                  <a:cubicBezTo>
                    <a:pt x="86" y="5040"/>
                    <a:pt x="0" y="6297"/>
                    <a:pt x="111" y="7546"/>
                  </a:cubicBezTo>
                  <a:cubicBezTo>
                    <a:pt x="163" y="8136"/>
                    <a:pt x="257" y="8718"/>
                    <a:pt x="376" y="9300"/>
                  </a:cubicBezTo>
                  <a:cubicBezTo>
                    <a:pt x="496" y="9873"/>
                    <a:pt x="625" y="10480"/>
                    <a:pt x="838" y="11028"/>
                  </a:cubicBezTo>
                  <a:cubicBezTo>
                    <a:pt x="1052" y="11541"/>
                    <a:pt x="1446" y="12012"/>
                    <a:pt x="2028" y="12046"/>
                  </a:cubicBezTo>
                  <a:cubicBezTo>
                    <a:pt x="2047" y="12047"/>
                    <a:pt x="2066" y="12047"/>
                    <a:pt x="2086" y="12047"/>
                  </a:cubicBezTo>
                  <a:cubicBezTo>
                    <a:pt x="2624" y="12047"/>
                    <a:pt x="3064" y="11705"/>
                    <a:pt x="3328" y="11250"/>
                  </a:cubicBezTo>
                  <a:cubicBezTo>
                    <a:pt x="3542" y="10865"/>
                    <a:pt x="3670" y="10438"/>
                    <a:pt x="3713" y="10001"/>
                  </a:cubicBezTo>
                  <a:cubicBezTo>
                    <a:pt x="3773" y="10095"/>
                    <a:pt x="3841" y="10181"/>
                    <a:pt x="3918" y="10267"/>
                  </a:cubicBezTo>
                  <a:cubicBezTo>
                    <a:pt x="4249" y="10641"/>
                    <a:pt x="4729" y="10888"/>
                    <a:pt x="5212" y="10888"/>
                  </a:cubicBezTo>
                  <a:cubicBezTo>
                    <a:pt x="5478" y="10888"/>
                    <a:pt x="5745" y="10813"/>
                    <a:pt x="5988" y="10643"/>
                  </a:cubicBezTo>
                  <a:cubicBezTo>
                    <a:pt x="6716" y="10147"/>
                    <a:pt x="6502" y="9172"/>
                    <a:pt x="6288" y="8462"/>
                  </a:cubicBezTo>
                  <a:cubicBezTo>
                    <a:pt x="6271" y="8385"/>
                    <a:pt x="6245" y="8316"/>
                    <a:pt x="6219" y="8248"/>
                  </a:cubicBezTo>
                  <a:lnTo>
                    <a:pt x="6219" y="8248"/>
                  </a:lnTo>
                  <a:cubicBezTo>
                    <a:pt x="6579" y="8462"/>
                    <a:pt x="6964" y="8658"/>
                    <a:pt x="7349" y="8829"/>
                  </a:cubicBezTo>
                  <a:cubicBezTo>
                    <a:pt x="7681" y="8976"/>
                    <a:pt x="8161" y="9116"/>
                    <a:pt x="8599" y="9116"/>
                  </a:cubicBezTo>
                  <a:cubicBezTo>
                    <a:pt x="9129" y="9116"/>
                    <a:pt x="9597" y="8911"/>
                    <a:pt x="9667" y="8265"/>
                  </a:cubicBezTo>
                  <a:cubicBezTo>
                    <a:pt x="9710" y="7828"/>
                    <a:pt x="9547" y="7332"/>
                    <a:pt x="9385" y="6922"/>
                  </a:cubicBezTo>
                  <a:cubicBezTo>
                    <a:pt x="9222" y="6520"/>
                    <a:pt x="9000" y="6135"/>
                    <a:pt x="8743" y="5792"/>
                  </a:cubicBezTo>
                  <a:cubicBezTo>
                    <a:pt x="8700" y="5733"/>
                    <a:pt x="8658" y="5681"/>
                    <a:pt x="8615" y="5621"/>
                  </a:cubicBezTo>
                  <a:lnTo>
                    <a:pt x="8615" y="5621"/>
                  </a:lnTo>
                  <a:cubicBezTo>
                    <a:pt x="8717" y="5647"/>
                    <a:pt x="8829" y="5673"/>
                    <a:pt x="8931" y="5690"/>
                  </a:cubicBezTo>
                  <a:cubicBezTo>
                    <a:pt x="9256" y="5748"/>
                    <a:pt x="9698" y="5825"/>
                    <a:pt x="10131" y="5825"/>
                  </a:cubicBezTo>
                  <a:cubicBezTo>
                    <a:pt x="10711" y="5825"/>
                    <a:pt x="11275" y="5686"/>
                    <a:pt x="11515" y="5176"/>
                  </a:cubicBezTo>
                  <a:cubicBezTo>
                    <a:pt x="11908" y="4312"/>
                    <a:pt x="10959" y="3286"/>
                    <a:pt x="10317" y="2832"/>
                  </a:cubicBezTo>
                  <a:cubicBezTo>
                    <a:pt x="10120" y="2687"/>
                    <a:pt x="9898" y="2559"/>
                    <a:pt x="9676" y="2447"/>
                  </a:cubicBezTo>
                  <a:cubicBezTo>
                    <a:pt x="9984" y="2413"/>
                    <a:pt x="10283" y="2336"/>
                    <a:pt x="10574" y="2234"/>
                  </a:cubicBezTo>
                  <a:cubicBezTo>
                    <a:pt x="10993" y="2062"/>
                    <a:pt x="11532" y="1678"/>
                    <a:pt x="11378" y="1164"/>
                  </a:cubicBezTo>
                  <a:cubicBezTo>
                    <a:pt x="11250" y="719"/>
                    <a:pt x="10651" y="471"/>
                    <a:pt x="10249" y="343"/>
                  </a:cubicBezTo>
                  <a:cubicBezTo>
                    <a:pt x="9299" y="44"/>
                    <a:pt x="8230" y="61"/>
                    <a:pt x="7246" y="18"/>
                  </a:cubicBezTo>
                  <a:cubicBezTo>
                    <a:pt x="6898" y="6"/>
                    <a:pt x="6550" y="1"/>
                    <a:pt x="6202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2185103" y="-529379"/>
              <a:ext cx="130927" cy="128023"/>
            </a:xfrm>
            <a:custGeom>
              <a:avLst/>
              <a:gdLst/>
              <a:ahLst/>
              <a:cxnLst/>
              <a:rect l="l" t="t" r="r" b="b"/>
              <a:pathLst>
                <a:path w="1172" h="1146" extrusionOk="0">
                  <a:moveTo>
                    <a:pt x="552" y="0"/>
                  </a:moveTo>
                  <a:cubicBezTo>
                    <a:pt x="420" y="0"/>
                    <a:pt x="289" y="50"/>
                    <a:pt x="187" y="155"/>
                  </a:cubicBezTo>
                  <a:cubicBezTo>
                    <a:pt x="85" y="258"/>
                    <a:pt x="42" y="403"/>
                    <a:pt x="59" y="549"/>
                  </a:cubicBezTo>
                  <a:cubicBezTo>
                    <a:pt x="33" y="626"/>
                    <a:pt x="50" y="711"/>
                    <a:pt x="102" y="771"/>
                  </a:cubicBezTo>
                  <a:cubicBezTo>
                    <a:pt x="0" y="912"/>
                    <a:pt x="84" y="1145"/>
                    <a:pt x="269" y="1145"/>
                  </a:cubicBezTo>
                  <a:cubicBezTo>
                    <a:pt x="287" y="1145"/>
                    <a:pt x="305" y="1143"/>
                    <a:pt x="324" y="1139"/>
                  </a:cubicBezTo>
                  <a:cubicBezTo>
                    <a:pt x="418" y="1113"/>
                    <a:pt x="504" y="1079"/>
                    <a:pt x="581" y="1045"/>
                  </a:cubicBezTo>
                  <a:cubicBezTo>
                    <a:pt x="590" y="1045"/>
                    <a:pt x="599" y="1045"/>
                    <a:pt x="608" y="1045"/>
                  </a:cubicBezTo>
                  <a:cubicBezTo>
                    <a:pt x="794" y="1045"/>
                    <a:pt x="963" y="961"/>
                    <a:pt x="1077" y="822"/>
                  </a:cubicBezTo>
                  <a:cubicBezTo>
                    <a:pt x="1145" y="737"/>
                    <a:pt x="1171" y="626"/>
                    <a:pt x="1137" y="523"/>
                  </a:cubicBezTo>
                  <a:cubicBezTo>
                    <a:pt x="1154" y="420"/>
                    <a:pt x="1103" y="318"/>
                    <a:pt x="1009" y="266"/>
                  </a:cubicBezTo>
                  <a:cubicBezTo>
                    <a:pt x="910" y="93"/>
                    <a:pt x="731" y="0"/>
                    <a:pt x="5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986480" y="-765427"/>
              <a:ext cx="135842" cy="133273"/>
            </a:xfrm>
            <a:custGeom>
              <a:avLst/>
              <a:gdLst/>
              <a:ahLst/>
              <a:cxnLst/>
              <a:rect l="l" t="t" r="r" b="b"/>
              <a:pathLst>
                <a:path w="1216" h="1193" extrusionOk="0">
                  <a:moveTo>
                    <a:pt x="902" y="0"/>
                  </a:moveTo>
                  <a:cubicBezTo>
                    <a:pt x="850" y="0"/>
                    <a:pt x="797" y="14"/>
                    <a:pt x="753" y="44"/>
                  </a:cubicBezTo>
                  <a:cubicBezTo>
                    <a:pt x="599" y="155"/>
                    <a:pt x="386" y="181"/>
                    <a:pt x="232" y="309"/>
                  </a:cubicBezTo>
                  <a:cubicBezTo>
                    <a:pt x="112" y="412"/>
                    <a:pt x="35" y="557"/>
                    <a:pt x="18" y="728"/>
                  </a:cubicBezTo>
                  <a:cubicBezTo>
                    <a:pt x="1" y="882"/>
                    <a:pt x="78" y="1036"/>
                    <a:pt x="206" y="1130"/>
                  </a:cubicBezTo>
                  <a:cubicBezTo>
                    <a:pt x="276" y="1175"/>
                    <a:pt x="350" y="1192"/>
                    <a:pt x="425" y="1192"/>
                  </a:cubicBezTo>
                  <a:cubicBezTo>
                    <a:pt x="549" y="1192"/>
                    <a:pt x="675" y="1144"/>
                    <a:pt x="788" y="1096"/>
                  </a:cubicBezTo>
                  <a:cubicBezTo>
                    <a:pt x="976" y="1028"/>
                    <a:pt x="1121" y="882"/>
                    <a:pt x="1181" y="702"/>
                  </a:cubicBezTo>
                  <a:cubicBezTo>
                    <a:pt x="1215" y="574"/>
                    <a:pt x="1198" y="429"/>
                    <a:pt x="1130" y="318"/>
                  </a:cubicBezTo>
                  <a:cubicBezTo>
                    <a:pt x="1130" y="292"/>
                    <a:pt x="1138" y="266"/>
                    <a:pt x="1138" y="241"/>
                  </a:cubicBezTo>
                  <a:cubicBezTo>
                    <a:pt x="1157" y="88"/>
                    <a:pt x="1031" y="0"/>
                    <a:pt x="9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478683" y="-597747"/>
              <a:ext cx="170250" cy="152488"/>
            </a:xfrm>
            <a:custGeom>
              <a:avLst/>
              <a:gdLst/>
              <a:ahLst/>
              <a:cxnLst/>
              <a:rect l="l" t="t" r="r" b="b"/>
              <a:pathLst>
                <a:path w="1524" h="1365" extrusionOk="0">
                  <a:moveTo>
                    <a:pt x="1134" y="1"/>
                  </a:moveTo>
                  <a:cubicBezTo>
                    <a:pt x="1118" y="1"/>
                    <a:pt x="1103" y="2"/>
                    <a:pt x="1087" y="6"/>
                  </a:cubicBezTo>
                  <a:cubicBezTo>
                    <a:pt x="865" y="40"/>
                    <a:pt x="634" y="100"/>
                    <a:pt x="480" y="271"/>
                  </a:cubicBezTo>
                  <a:cubicBezTo>
                    <a:pt x="446" y="314"/>
                    <a:pt x="420" y="356"/>
                    <a:pt x="403" y="408"/>
                  </a:cubicBezTo>
                  <a:cubicBezTo>
                    <a:pt x="232" y="459"/>
                    <a:pt x="103" y="579"/>
                    <a:pt x="35" y="733"/>
                  </a:cubicBezTo>
                  <a:cubicBezTo>
                    <a:pt x="1" y="835"/>
                    <a:pt x="35" y="947"/>
                    <a:pt x="121" y="1007"/>
                  </a:cubicBezTo>
                  <a:cubicBezTo>
                    <a:pt x="138" y="1015"/>
                    <a:pt x="146" y="1024"/>
                    <a:pt x="163" y="1032"/>
                  </a:cubicBezTo>
                  <a:cubicBezTo>
                    <a:pt x="215" y="1195"/>
                    <a:pt x="352" y="1315"/>
                    <a:pt x="514" y="1357"/>
                  </a:cubicBezTo>
                  <a:cubicBezTo>
                    <a:pt x="540" y="1362"/>
                    <a:pt x="566" y="1364"/>
                    <a:pt x="591" y="1364"/>
                  </a:cubicBezTo>
                  <a:cubicBezTo>
                    <a:pt x="752" y="1364"/>
                    <a:pt x="902" y="1274"/>
                    <a:pt x="976" y="1126"/>
                  </a:cubicBezTo>
                  <a:cubicBezTo>
                    <a:pt x="1002" y="1118"/>
                    <a:pt x="1019" y="1109"/>
                    <a:pt x="1044" y="1101"/>
                  </a:cubicBezTo>
                  <a:cubicBezTo>
                    <a:pt x="1077" y="1117"/>
                    <a:pt x="1111" y="1125"/>
                    <a:pt x="1144" y="1125"/>
                  </a:cubicBezTo>
                  <a:cubicBezTo>
                    <a:pt x="1217" y="1125"/>
                    <a:pt x="1286" y="1088"/>
                    <a:pt x="1327" y="1024"/>
                  </a:cubicBezTo>
                  <a:cubicBezTo>
                    <a:pt x="1524" y="741"/>
                    <a:pt x="1515" y="356"/>
                    <a:pt x="1310" y="83"/>
                  </a:cubicBezTo>
                  <a:cubicBezTo>
                    <a:pt x="1262" y="28"/>
                    <a:pt x="1197" y="1"/>
                    <a:pt x="1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2277936" y="-752692"/>
              <a:ext cx="140534" cy="113723"/>
            </a:xfrm>
            <a:custGeom>
              <a:avLst/>
              <a:gdLst/>
              <a:ahLst/>
              <a:cxnLst/>
              <a:rect l="l" t="t" r="r" b="b"/>
              <a:pathLst>
                <a:path w="1258" h="1018" extrusionOk="0">
                  <a:moveTo>
                    <a:pt x="395" y="472"/>
                  </a:moveTo>
                  <a:cubicBezTo>
                    <a:pt x="401" y="472"/>
                    <a:pt x="409" y="474"/>
                    <a:pt x="419" y="477"/>
                  </a:cubicBezTo>
                  <a:lnTo>
                    <a:pt x="411" y="477"/>
                  </a:lnTo>
                  <a:lnTo>
                    <a:pt x="394" y="486"/>
                  </a:lnTo>
                  <a:lnTo>
                    <a:pt x="368" y="486"/>
                  </a:lnTo>
                  <a:cubicBezTo>
                    <a:pt x="378" y="476"/>
                    <a:pt x="385" y="472"/>
                    <a:pt x="395" y="472"/>
                  </a:cubicBezTo>
                  <a:close/>
                  <a:moveTo>
                    <a:pt x="827" y="0"/>
                  </a:moveTo>
                  <a:cubicBezTo>
                    <a:pt x="693" y="0"/>
                    <a:pt x="558" y="52"/>
                    <a:pt x="454" y="144"/>
                  </a:cubicBezTo>
                  <a:cubicBezTo>
                    <a:pt x="300" y="246"/>
                    <a:pt x="86" y="383"/>
                    <a:pt x="35" y="571"/>
                  </a:cubicBezTo>
                  <a:cubicBezTo>
                    <a:pt x="0" y="751"/>
                    <a:pt x="120" y="922"/>
                    <a:pt x="308" y="948"/>
                  </a:cubicBezTo>
                  <a:cubicBezTo>
                    <a:pt x="350" y="994"/>
                    <a:pt x="409" y="1018"/>
                    <a:pt x="468" y="1018"/>
                  </a:cubicBezTo>
                  <a:cubicBezTo>
                    <a:pt x="518" y="1018"/>
                    <a:pt x="568" y="1000"/>
                    <a:pt x="608" y="965"/>
                  </a:cubicBezTo>
                  <a:cubicBezTo>
                    <a:pt x="719" y="871"/>
                    <a:pt x="864" y="785"/>
                    <a:pt x="984" y="674"/>
                  </a:cubicBezTo>
                  <a:cubicBezTo>
                    <a:pt x="1121" y="571"/>
                    <a:pt x="1258" y="409"/>
                    <a:pt x="1164" y="229"/>
                  </a:cubicBezTo>
                  <a:cubicBezTo>
                    <a:pt x="1138" y="127"/>
                    <a:pt x="1053" y="50"/>
                    <a:pt x="950" y="15"/>
                  </a:cubicBezTo>
                  <a:cubicBezTo>
                    <a:pt x="910" y="5"/>
                    <a:pt x="869" y="0"/>
                    <a:pt x="82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1929171" y="-574399"/>
              <a:ext cx="140646" cy="119756"/>
            </a:xfrm>
            <a:custGeom>
              <a:avLst/>
              <a:gdLst/>
              <a:ahLst/>
              <a:cxnLst/>
              <a:rect l="l" t="t" r="r" b="b"/>
              <a:pathLst>
                <a:path w="1259" h="1072" extrusionOk="0">
                  <a:moveTo>
                    <a:pt x="615" y="1"/>
                  </a:moveTo>
                  <a:cubicBezTo>
                    <a:pt x="454" y="1"/>
                    <a:pt x="293" y="59"/>
                    <a:pt x="180" y="182"/>
                  </a:cubicBezTo>
                  <a:cubicBezTo>
                    <a:pt x="1" y="395"/>
                    <a:pt x="1" y="703"/>
                    <a:pt x="180" y="917"/>
                  </a:cubicBezTo>
                  <a:cubicBezTo>
                    <a:pt x="215" y="986"/>
                    <a:pt x="283" y="1037"/>
                    <a:pt x="360" y="1046"/>
                  </a:cubicBezTo>
                  <a:cubicBezTo>
                    <a:pt x="410" y="1062"/>
                    <a:pt x="463" y="1072"/>
                    <a:pt x="515" y="1072"/>
                  </a:cubicBezTo>
                  <a:cubicBezTo>
                    <a:pt x="544" y="1072"/>
                    <a:pt x="572" y="1069"/>
                    <a:pt x="600" y="1063"/>
                  </a:cubicBezTo>
                  <a:cubicBezTo>
                    <a:pt x="677" y="1054"/>
                    <a:pt x="754" y="1020"/>
                    <a:pt x="822" y="977"/>
                  </a:cubicBezTo>
                  <a:cubicBezTo>
                    <a:pt x="1070" y="892"/>
                    <a:pt x="1258" y="712"/>
                    <a:pt x="1190" y="421"/>
                  </a:cubicBezTo>
                  <a:cubicBezTo>
                    <a:pt x="1127" y="148"/>
                    <a:pt x="871" y="1"/>
                    <a:pt x="61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716918" y="-868314"/>
              <a:ext cx="114729" cy="103669"/>
            </a:xfrm>
            <a:custGeom>
              <a:avLst/>
              <a:gdLst/>
              <a:ahLst/>
              <a:cxnLst/>
              <a:rect l="l" t="t" r="r" b="b"/>
              <a:pathLst>
                <a:path w="1027" h="928" extrusionOk="0">
                  <a:moveTo>
                    <a:pt x="564" y="1"/>
                  </a:moveTo>
                  <a:cubicBezTo>
                    <a:pt x="455" y="1"/>
                    <a:pt x="345" y="41"/>
                    <a:pt x="257" y="126"/>
                  </a:cubicBezTo>
                  <a:cubicBezTo>
                    <a:pt x="0" y="332"/>
                    <a:pt x="51" y="734"/>
                    <a:pt x="351" y="871"/>
                  </a:cubicBezTo>
                  <a:cubicBezTo>
                    <a:pt x="394" y="888"/>
                    <a:pt x="445" y="905"/>
                    <a:pt x="488" y="905"/>
                  </a:cubicBezTo>
                  <a:cubicBezTo>
                    <a:pt x="520" y="921"/>
                    <a:pt x="553" y="927"/>
                    <a:pt x="583" y="927"/>
                  </a:cubicBezTo>
                  <a:cubicBezTo>
                    <a:pt x="601" y="927"/>
                    <a:pt x="617" y="925"/>
                    <a:pt x="633" y="922"/>
                  </a:cubicBezTo>
                  <a:cubicBezTo>
                    <a:pt x="727" y="905"/>
                    <a:pt x="804" y="854"/>
                    <a:pt x="864" y="785"/>
                  </a:cubicBezTo>
                  <a:cubicBezTo>
                    <a:pt x="950" y="717"/>
                    <a:pt x="1001" y="614"/>
                    <a:pt x="1018" y="503"/>
                  </a:cubicBezTo>
                  <a:cubicBezTo>
                    <a:pt x="1027" y="451"/>
                    <a:pt x="1018" y="409"/>
                    <a:pt x="992" y="374"/>
                  </a:cubicBezTo>
                  <a:cubicBezTo>
                    <a:pt x="984" y="332"/>
                    <a:pt x="975" y="297"/>
                    <a:pt x="958" y="263"/>
                  </a:cubicBezTo>
                  <a:cubicBezTo>
                    <a:pt x="886" y="93"/>
                    <a:pt x="727" y="1"/>
                    <a:pt x="5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2001784" y="-981478"/>
              <a:ext cx="109031" cy="107132"/>
            </a:xfrm>
            <a:custGeom>
              <a:avLst/>
              <a:gdLst/>
              <a:ahLst/>
              <a:cxnLst/>
              <a:rect l="l" t="t" r="r" b="b"/>
              <a:pathLst>
                <a:path w="976" h="959" extrusionOk="0">
                  <a:moveTo>
                    <a:pt x="420" y="1"/>
                  </a:moveTo>
                  <a:cubicBezTo>
                    <a:pt x="283" y="1"/>
                    <a:pt x="152" y="62"/>
                    <a:pt x="61" y="173"/>
                  </a:cubicBezTo>
                  <a:cubicBezTo>
                    <a:pt x="18" y="233"/>
                    <a:pt x="1" y="301"/>
                    <a:pt x="18" y="369"/>
                  </a:cubicBezTo>
                  <a:cubicBezTo>
                    <a:pt x="9" y="404"/>
                    <a:pt x="9" y="438"/>
                    <a:pt x="9" y="472"/>
                  </a:cubicBezTo>
                  <a:cubicBezTo>
                    <a:pt x="9" y="532"/>
                    <a:pt x="18" y="592"/>
                    <a:pt x="52" y="652"/>
                  </a:cubicBezTo>
                  <a:cubicBezTo>
                    <a:pt x="9" y="811"/>
                    <a:pt x="137" y="958"/>
                    <a:pt x="286" y="958"/>
                  </a:cubicBezTo>
                  <a:cubicBezTo>
                    <a:pt x="313" y="958"/>
                    <a:pt x="341" y="953"/>
                    <a:pt x="369" y="943"/>
                  </a:cubicBezTo>
                  <a:cubicBezTo>
                    <a:pt x="428" y="908"/>
                    <a:pt x="488" y="874"/>
                    <a:pt x="540" y="831"/>
                  </a:cubicBezTo>
                  <a:cubicBezTo>
                    <a:pt x="599" y="814"/>
                    <a:pt x="651" y="780"/>
                    <a:pt x="702" y="746"/>
                  </a:cubicBezTo>
                  <a:cubicBezTo>
                    <a:pt x="976" y="532"/>
                    <a:pt x="882" y="104"/>
                    <a:pt x="548" y="19"/>
                  </a:cubicBezTo>
                  <a:cubicBezTo>
                    <a:pt x="506" y="7"/>
                    <a:pt x="462" y="1"/>
                    <a:pt x="4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772439" y="-1087270"/>
              <a:ext cx="111042" cy="104339"/>
            </a:xfrm>
            <a:custGeom>
              <a:avLst/>
              <a:gdLst/>
              <a:ahLst/>
              <a:cxnLst/>
              <a:rect l="l" t="t" r="r" b="b"/>
              <a:pathLst>
                <a:path w="994" h="934" extrusionOk="0">
                  <a:moveTo>
                    <a:pt x="417" y="1"/>
                  </a:moveTo>
                  <a:cubicBezTo>
                    <a:pt x="365" y="1"/>
                    <a:pt x="312" y="19"/>
                    <a:pt x="266" y="59"/>
                  </a:cubicBezTo>
                  <a:cubicBezTo>
                    <a:pt x="52" y="247"/>
                    <a:pt x="1" y="547"/>
                    <a:pt x="121" y="803"/>
                  </a:cubicBezTo>
                  <a:cubicBezTo>
                    <a:pt x="168" y="888"/>
                    <a:pt x="252" y="933"/>
                    <a:pt x="337" y="933"/>
                  </a:cubicBezTo>
                  <a:cubicBezTo>
                    <a:pt x="390" y="933"/>
                    <a:pt x="443" y="916"/>
                    <a:pt x="488" y="880"/>
                  </a:cubicBezTo>
                  <a:lnTo>
                    <a:pt x="882" y="589"/>
                  </a:lnTo>
                  <a:cubicBezTo>
                    <a:pt x="976" y="504"/>
                    <a:pt x="993" y="358"/>
                    <a:pt x="908" y="264"/>
                  </a:cubicBezTo>
                  <a:cubicBezTo>
                    <a:pt x="859" y="210"/>
                    <a:pt x="794" y="181"/>
                    <a:pt x="726" y="181"/>
                  </a:cubicBezTo>
                  <a:cubicBezTo>
                    <a:pt x="698" y="181"/>
                    <a:pt x="670" y="186"/>
                    <a:pt x="642" y="196"/>
                  </a:cubicBezTo>
                  <a:cubicBezTo>
                    <a:pt x="642" y="196"/>
                    <a:pt x="642" y="196"/>
                    <a:pt x="642" y="187"/>
                  </a:cubicBezTo>
                  <a:cubicBezTo>
                    <a:pt x="620" y="73"/>
                    <a:pt x="521" y="1"/>
                    <a:pt x="41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1700720" y="-669801"/>
              <a:ext cx="75629" cy="86130"/>
            </a:xfrm>
            <a:custGeom>
              <a:avLst/>
              <a:gdLst/>
              <a:ahLst/>
              <a:cxnLst/>
              <a:rect l="l" t="t" r="r" b="b"/>
              <a:pathLst>
                <a:path w="677" h="771" extrusionOk="0">
                  <a:moveTo>
                    <a:pt x="283" y="0"/>
                  </a:moveTo>
                  <a:lnTo>
                    <a:pt x="291" y="9"/>
                  </a:lnTo>
                  <a:cubicBezTo>
                    <a:pt x="129" y="35"/>
                    <a:pt x="9" y="180"/>
                    <a:pt x="9" y="343"/>
                  </a:cubicBezTo>
                  <a:cubicBezTo>
                    <a:pt x="9" y="377"/>
                    <a:pt x="18" y="411"/>
                    <a:pt x="26" y="454"/>
                  </a:cubicBezTo>
                  <a:cubicBezTo>
                    <a:pt x="0" y="514"/>
                    <a:pt x="0" y="582"/>
                    <a:pt x="26" y="642"/>
                  </a:cubicBezTo>
                  <a:cubicBezTo>
                    <a:pt x="69" y="721"/>
                    <a:pt x="150" y="770"/>
                    <a:pt x="234" y="770"/>
                  </a:cubicBezTo>
                  <a:cubicBezTo>
                    <a:pt x="268" y="770"/>
                    <a:pt x="302" y="762"/>
                    <a:pt x="334" y="745"/>
                  </a:cubicBezTo>
                  <a:cubicBezTo>
                    <a:pt x="454" y="693"/>
                    <a:pt x="539" y="599"/>
                    <a:pt x="574" y="480"/>
                  </a:cubicBezTo>
                  <a:cubicBezTo>
                    <a:pt x="582" y="471"/>
                    <a:pt x="582" y="462"/>
                    <a:pt x="582" y="454"/>
                  </a:cubicBezTo>
                  <a:cubicBezTo>
                    <a:pt x="599" y="411"/>
                    <a:pt x="616" y="368"/>
                    <a:pt x="634" y="334"/>
                  </a:cubicBezTo>
                  <a:cubicBezTo>
                    <a:pt x="676" y="214"/>
                    <a:pt x="608" y="77"/>
                    <a:pt x="488" y="35"/>
                  </a:cubicBezTo>
                  <a:cubicBezTo>
                    <a:pt x="420" y="18"/>
                    <a:pt x="351" y="9"/>
                    <a:pt x="2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393223" y="-1416486"/>
              <a:ext cx="147460" cy="140087"/>
            </a:xfrm>
            <a:custGeom>
              <a:avLst/>
              <a:gdLst/>
              <a:ahLst/>
              <a:cxnLst/>
              <a:rect l="l" t="t" r="r" b="b"/>
              <a:pathLst>
                <a:path w="1320" h="1254" extrusionOk="0">
                  <a:moveTo>
                    <a:pt x="967" y="0"/>
                  </a:moveTo>
                  <a:cubicBezTo>
                    <a:pt x="943" y="0"/>
                    <a:pt x="920" y="11"/>
                    <a:pt x="904" y="37"/>
                  </a:cubicBezTo>
                  <a:cubicBezTo>
                    <a:pt x="844" y="149"/>
                    <a:pt x="793" y="251"/>
                    <a:pt x="733" y="371"/>
                  </a:cubicBezTo>
                  <a:cubicBezTo>
                    <a:pt x="699" y="371"/>
                    <a:pt x="673" y="388"/>
                    <a:pt x="664" y="422"/>
                  </a:cubicBezTo>
                  <a:cubicBezTo>
                    <a:pt x="664" y="439"/>
                    <a:pt x="656" y="448"/>
                    <a:pt x="656" y="465"/>
                  </a:cubicBezTo>
                  <a:cubicBezTo>
                    <a:pt x="502" y="303"/>
                    <a:pt x="331" y="157"/>
                    <a:pt x="151" y="37"/>
                  </a:cubicBezTo>
                  <a:cubicBezTo>
                    <a:pt x="137" y="28"/>
                    <a:pt x="123" y="24"/>
                    <a:pt x="110" y="24"/>
                  </a:cubicBezTo>
                  <a:cubicBezTo>
                    <a:pt x="48" y="24"/>
                    <a:pt x="1" y="108"/>
                    <a:pt x="57" y="157"/>
                  </a:cubicBezTo>
                  <a:lnTo>
                    <a:pt x="151" y="260"/>
                  </a:lnTo>
                  <a:cubicBezTo>
                    <a:pt x="143" y="285"/>
                    <a:pt x="151" y="311"/>
                    <a:pt x="168" y="328"/>
                  </a:cubicBezTo>
                  <a:lnTo>
                    <a:pt x="177" y="337"/>
                  </a:lnTo>
                  <a:cubicBezTo>
                    <a:pt x="177" y="354"/>
                    <a:pt x="185" y="380"/>
                    <a:pt x="202" y="388"/>
                  </a:cubicBezTo>
                  <a:cubicBezTo>
                    <a:pt x="288" y="491"/>
                    <a:pt x="382" y="585"/>
                    <a:pt x="485" y="679"/>
                  </a:cubicBezTo>
                  <a:cubicBezTo>
                    <a:pt x="416" y="790"/>
                    <a:pt x="365" y="919"/>
                    <a:pt x="339" y="1055"/>
                  </a:cubicBezTo>
                  <a:cubicBezTo>
                    <a:pt x="331" y="1072"/>
                    <a:pt x="339" y="1098"/>
                    <a:pt x="348" y="1115"/>
                  </a:cubicBezTo>
                  <a:cubicBezTo>
                    <a:pt x="331" y="1167"/>
                    <a:pt x="356" y="1226"/>
                    <a:pt x="408" y="1235"/>
                  </a:cubicBezTo>
                  <a:cubicBezTo>
                    <a:pt x="420" y="1247"/>
                    <a:pt x="435" y="1253"/>
                    <a:pt x="451" y="1253"/>
                  </a:cubicBezTo>
                  <a:cubicBezTo>
                    <a:pt x="469" y="1253"/>
                    <a:pt x="488" y="1245"/>
                    <a:pt x="502" y="1226"/>
                  </a:cubicBezTo>
                  <a:cubicBezTo>
                    <a:pt x="596" y="1132"/>
                    <a:pt x="682" y="1021"/>
                    <a:pt x="750" y="910"/>
                  </a:cubicBezTo>
                  <a:lnTo>
                    <a:pt x="844" y="987"/>
                  </a:lnTo>
                  <a:cubicBezTo>
                    <a:pt x="870" y="1021"/>
                    <a:pt x="904" y="1055"/>
                    <a:pt x="930" y="1090"/>
                  </a:cubicBezTo>
                  <a:cubicBezTo>
                    <a:pt x="941" y="1106"/>
                    <a:pt x="959" y="1116"/>
                    <a:pt x="977" y="1116"/>
                  </a:cubicBezTo>
                  <a:cubicBezTo>
                    <a:pt x="987" y="1116"/>
                    <a:pt x="998" y="1113"/>
                    <a:pt x="1007" y="1107"/>
                  </a:cubicBezTo>
                  <a:cubicBezTo>
                    <a:pt x="1058" y="1149"/>
                    <a:pt x="1118" y="1184"/>
                    <a:pt x="1169" y="1218"/>
                  </a:cubicBezTo>
                  <a:cubicBezTo>
                    <a:pt x="1183" y="1227"/>
                    <a:pt x="1197" y="1231"/>
                    <a:pt x="1210" y="1231"/>
                  </a:cubicBezTo>
                  <a:cubicBezTo>
                    <a:pt x="1272" y="1231"/>
                    <a:pt x="1320" y="1146"/>
                    <a:pt x="1263" y="1090"/>
                  </a:cubicBezTo>
                  <a:lnTo>
                    <a:pt x="1135" y="970"/>
                  </a:lnTo>
                  <a:cubicBezTo>
                    <a:pt x="1041" y="876"/>
                    <a:pt x="955" y="782"/>
                    <a:pt x="861" y="696"/>
                  </a:cubicBezTo>
                  <a:cubicBezTo>
                    <a:pt x="887" y="619"/>
                    <a:pt x="921" y="542"/>
                    <a:pt x="938" y="457"/>
                  </a:cubicBezTo>
                  <a:cubicBezTo>
                    <a:pt x="947" y="448"/>
                    <a:pt x="947" y="431"/>
                    <a:pt x="938" y="414"/>
                  </a:cubicBezTo>
                  <a:cubicBezTo>
                    <a:pt x="955" y="380"/>
                    <a:pt x="972" y="345"/>
                    <a:pt x="981" y="311"/>
                  </a:cubicBezTo>
                  <a:cubicBezTo>
                    <a:pt x="990" y="294"/>
                    <a:pt x="990" y="268"/>
                    <a:pt x="981" y="251"/>
                  </a:cubicBezTo>
                  <a:cubicBezTo>
                    <a:pt x="1007" y="208"/>
                    <a:pt x="1024" y="166"/>
                    <a:pt x="1041" y="123"/>
                  </a:cubicBezTo>
                  <a:cubicBezTo>
                    <a:pt x="1077" y="57"/>
                    <a:pt x="1021" y="0"/>
                    <a:pt x="9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2613184" y="-1437152"/>
              <a:ext cx="154052" cy="132379"/>
            </a:xfrm>
            <a:custGeom>
              <a:avLst/>
              <a:gdLst/>
              <a:ahLst/>
              <a:cxnLst/>
              <a:rect l="l" t="t" r="r" b="b"/>
              <a:pathLst>
                <a:path w="1379" h="1185" extrusionOk="0">
                  <a:moveTo>
                    <a:pt x="989" y="1"/>
                  </a:moveTo>
                  <a:cubicBezTo>
                    <a:pt x="958" y="1"/>
                    <a:pt x="929" y="19"/>
                    <a:pt x="922" y="60"/>
                  </a:cubicBezTo>
                  <a:cubicBezTo>
                    <a:pt x="922" y="85"/>
                    <a:pt x="905" y="111"/>
                    <a:pt x="905" y="128"/>
                  </a:cubicBezTo>
                  <a:cubicBezTo>
                    <a:pt x="886" y="109"/>
                    <a:pt x="862" y="98"/>
                    <a:pt x="838" y="98"/>
                  </a:cubicBezTo>
                  <a:cubicBezTo>
                    <a:pt x="819" y="98"/>
                    <a:pt x="801" y="105"/>
                    <a:pt x="786" y="120"/>
                  </a:cubicBezTo>
                  <a:lnTo>
                    <a:pt x="760" y="137"/>
                  </a:lnTo>
                  <a:cubicBezTo>
                    <a:pt x="674" y="222"/>
                    <a:pt x="606" y="325"/>
                    <a:pt x="563" y="436"/>
                  </a:cubicBezTo>
                  <a:lnTo>
                    <a:pt x="153" y="171"/>
                  </a:lnTo>
                  <a:cubicBezTo>
                    <a:pt x="141" y="165"/>
                    <a:pt x="129" y="162"/>
                    <a:pt x="118" y="162"/>
                  </a:cubicBezTo>
                  <a:cubicBezTo>
                    <a:pt x="49" y="162"/>
                    <a:pt x="1" y="265"/>
                    <a:pt x="67" y="316"/>
                  </a:cubicBezTo>
                  <a:lnTo>
                    <a:pt x="341" y="513"/>
                  </a:lnTo>
                  <a:cubicBezTo>
                    <a:pt x="324" y="556"/>
                    <a:pt x="341" y="599"/>
                    <a:pt x="392" y="616"/>
                  </a:cubicBezTo>
                  <a:lnTo>
                    <a:pt x="503" y="667"/>
                  </a:lnTo>
                  <a:cubicBezTo>
                    <a:pt x="503" y="710"/>
                    <a:pt x="503" y="744"/>
                    <a:pt x="503" y="787"/>
                  </a:cubicBezTo>
                  <a:cubicBezTo>
                    <a:pt x="495" y="838"/>
                    <a:pt x="486" y="890"/>
                    <a:pt x="478" y="941"/>
                  </a:cubicBezTo>
                  <a:cubicBezTo>
                    <a:pt x="443" y="984"/>
                    <a:pt x="409" y="1018"/>
                    <a:pt x="366" y="1052"/>
                  </a:cubicBezTo>
                  <a:cubicBezTo>
                    <a:pt x="300" y="1106"/>
                    <a:pt x="358" y="1185"/>
                    <a:pt x="419" y="1185"/>
                  </a:cubicBezTo>
                  <a:cubicBezTo>
                    <a:pt x="436" y="1185"/>
                    <a:pt x="454" y="1178"/>
                    <a:pt x="469" y="1163"/>
                  </a:cubicBezTo>
                  <a:lnTo>
                    <a:pt x="478" y="1155"/>
                  </a:lnTo>
                  <a:cubicBezTo>
                    <a:pt x="496" y="1167"/>
                    <a:pt x="515" y="1173"/>
                    <a:pt x="533" y="1173"/>
                  </a:cubicBezTo>
                  <a:cubicBezTo>
                    <a:pt x="567" y="1173"/>
                    <a:pt x="598" y="1154"/>
                    <a:pt x="614" y="1121"/>
                  </a:cubicBezTo>
                  <a:cubicBezTo>
                    <a:pt x="614" y="1112"/>
                    <a:pt x="614" y="1112"/>
                    <a:pt x="623" y="1104"/>
                  </a:cubicBezTo>
                  <a:cubicBezTo>
                    <a:pt x="628" y="1105"/>
                    <a:pt x="632" y="1106"/>
                    <a:pt x="637" y="1106"/>
                  </a:cubicBezTo>
                  <a:cubicBezTo>
                    <a:pt x="660" y="1106"/>
                    <a:pt x="686" y="1090"/>
                    <a:pt x="700" y="1069"/>
                  </a:cubicBezTo>
                  <a:cubicBezTo>
                    <a:pt x="743" y="992"/>
                    <a:pt x="777" y="924"/>
                    <a:pt x="811" y="855"/>
                  </a:cubicBezTo>
                  <a:lnTo>
                    <a:pt x="1119" y="1069"/>
                  </a:lnTo>
                  <a:cubicBezTo>
                    <a:pt x="1128" y="1075"/>
                    <a:pt x="1140" y="1078"/>
                    <a:pt x="1151" y="1078"/>
                  </a:cubicBezTo>
                  <a:cubicBezTo>
                    <a:pt x="1173" y="1078"/>
                    <a:pt x="1197" y="1069"/>
                    <a:pt x="1213" y="1052"/>
                  </a:cubicBezTo>
                  <a:lnTo>
                    <a:pt x="1230" y="1061"/>
                  </a:lnTo>
                  <a:cubicBezTo>
                    <a:pt x="1244" y="1071"/>
                    <a:pt x="1257" y="1076"/>
                    <a:pt x="1270" y="1076"/>
                  </a:cubicBezTo>
                  <a:cubicBezTo>
                    <a:pt x="1332" y="1076"/>
                    <a:pt x="1378" y="973"/>
                    <a:pt x="1307" y="924"/>
                  </a:cubicBezTo>
                  <a:cubicBezTo>
                    <a:pt x="1273" y="898"/>
                    <a:pt x="1239" y="873"/>
                    <a:pt x="1205" y="847"/>
                  </a:cubicBezTo>
                  <a:lnTo>
                    <a:pt x="1119" y="796"/>
                  </a:lnTo>
                  <a:cubicBezTo>
                    <a:pt x="1119" y="787"/>
                    <a:pt x="1111" y="778"/>
                    <a:pt x="1102" y="778"/>
                  </a:cubicBezTo>
                  <a:cubicBezTo>
                    <a:pt x="1051" y="736"/>
                    <a:pt x="991" y="701"/>
                    <a:pt x="940" y="667"/>
                  </a:cubicBezTo>
                  <a:lnTo>
                    <a:pt x="905" y="650"/>
                  </a:lnTo>
                  <a:cubicBezTo>
                    <a:pt x="982" y="470"/>
                    <a:pt x="1034" y="291"/>
                    <a:pt x="1076" y="103"/>
                  </a:cubicBezTo>
                  <a:cubicBezTo>
                    <a:pt x="1087" y="41"/>
                    <a:pt x="1035" y="1"/>
                    <a:pt x="98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2512531" y="-1590980"/>
              <a:ext cx="154610" cy="132379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995" y="1"/>
                  </a:moveTo>
                  <a:cubicBezTo>
                    <a:pt x="964" y="1"/>
                    <a:pt x="935" y="18"/>
                    <a:pt x="928" y="59"/>
                  </a:cubicBezTo>
                  <a:lnTo>
                    <a:pt x="911" y="128"/>
                  </a:lnTo>
                  <a:cubicBezTo>
                    <a:pt x="896" y="103"/>
                    <a:pt x="870" y="90"/>
                    <a:pt x="843" y="90"/>
                  </a:cubicBezTo>
                  <a:cubicBezTo>
                    <a:pt x="824" y="90"/>
                    <a:pt x="806" y="97"/>
                    <a:pt x="791" y="111"/>
                  </a:cubicBezTo>
                  <a:lnTo>
                    <a:pt x="766" y="136"/>
                  </a:lnTo>
                  <a:cubicBezTo>
                    <a:pt x="680" y="222"/>
                    <a:pt x="612" y="316"/>
                    <a:pt x="569" y="427"/>
                  </a:cubicBezTo>
                  <a:lnTo>
                    <a:pt x="158" y="171"/>
                  </a:lnTo>
                  <a:cubicBezTo>
                    <a:pt x="144" y="163"/>
                    <a:pt x="130" y="159"/>
                    <a:pt x="117" y="159"/>
                  </a:cubicBezTo>
                  <a:cubicBezTo>
                    <a:pt x="45" y="159"/>
                    <a:pt x="0" y="265"/>
                    <a:pt x="73" y="316"/>
                  </a:cubicBezTo>
                  <a:lnTo>
                    <a:pt x="338" y="513"/>
                  </a:lnTo>
                  <a:cubicBezTo>
                    <a:pt x="321" y="556"/>
                    <a:pt x="347" y="598"/>
                    <a:pt x="389" y="616"/>
                  </a:cubicBezTo>
                  <a:lnTo>
                    <a:pt x="509" y="658"/>
                  </a:lnTo>
                  <a:cubicBezTo>
                    <a:pt x="501" y="701"/>
                    <a:pt x="501" y="744"/>
                    <a:pt x="509" y="787"/>
                  </a:cubicBezTo>
                  <a:cubicBezTo>
                    <a:pt x="501" y="838"/>
                    <a:pt x="492" y="889"/>
                    <a:pt x="483" y="941"/>
                  </a:cubicBezTo>
                  <a:cubicBezTo>
                    <a:pt x="449" y="975"/>
                    <a:pt x="406" y="1018"/>
                    <a:pt x="364" y="1052"/>
                  </a:cubicBezTo>
                  <a:cubicBezTo>
                    <a:pt x="304" y="1105"/>
                    <a:pt x="358" y="1185"/>
                    <a:pt x="421" y="1185"/>
                  </a:cubicBezTo>
                  <a:cubicBezTo>
                    <a:pt x="439" y="1185"/>
                    <a:pt x="458" y="1178"/>
                    <a:pt x="475" y="1163"/>
                  </a:cubicBezTo>
                  <a:lnTo>
                    <a:pt x="483" y="1155"/>
                  </a:lnTo>
                  <a:cubicBezTo>
                    <a:pt x="502" y="1167"/>
                    <a:pt x="521" y="1172"/>
                    <a:pt x="539" y="1172"/>
                  </a:cubicBezTo>
                  <a:cubicBezTo>
                    <a:pt x="573" y="1172"/>
                    <a:pt x="604" y="1153"/>
                    <a:pt x="620" y="1120"/>
                  </a:cubicBezTo>
                  <a:lnTo>
                    <a:pt x="629" y="1103"/>
                  </a:lnTo>
                  <a:cubicBezTo>
                    <a:pt x="633" y="1105"/>
                    <a:pt x="638" y="1105"/>
                    <a:pt x="643" y="1105"/>
                  </a:cubicBezTo>
                  <a:cubicBezTo>
                    <a:pt x="666" y="1105"/>
                    <a:pt x="692" y="1090"/>
                    <a:pt x="706" y="1069"/>
                  </a:cubicBezTo>
                  <a:cubicBezTo>
                    <a:pt x="749" y="992"/>
                    <a:pt x="783" y="924"/>
                    <a:pt x="826" y="855"/>
                  </a:cubicBezTo>
                  <a:lnTo>
                    <a:pt x="1125" y="1069"/>
                  </a:lnTo>
                  <a:cubicBezTo>
                    <a:pt x="1134" y="1075"/>
                    <a:pt x="1145" y="1078"/>
                    <a:pt x="1157" y="1078"/>
                  </a:cubicBezTo>
                  <a:cubicBezTo>
                    <a:pt x="1179" y="1078"/>
                    <a:pt x="1203" y="1068"/>
                    <a:pt x="1219" y="1052"/>
                  </a:cubicBezTo>
                  <a:lnTo>
                    <a:pt x="1236" y="1060"/>
                  </a:lnTo>
                  <a:cubicBezTo>
                    <a:pt x="1251" y="1071"/>
                    <a:pt x="1266" y="1075"/>
                    <a:pt x="1279" y="1075"/>
                  </a:cubicBezTo>
                  <a:cubicBezTo>
                    <a:pt x="1344" y="1075"/>
                    <a:pt x="1384" y="973"/>
                    <a:pt x="1313" y="924"/>
                  </a:cubicBezTo>
                  <a:cubicBezTo>
                    <a:pt x="1279" y="898"/>
                    <a:pt x="1245" y="872"/>
                    <a:pt x="1211" y="847"/>
                  </a:cubicBezTo>
                  <a:lnTo>
                    <a:pt x="1134" y="795"/>
                  </a:lnTo>
                  <a:cubicBezTo>
                    <a:pt x="1125" y="787"/>
                    <a:pt x="1116" y="778"/>
                    <a:pt x="1108" y="770"/>
                  </a:cubicBezTo>
                  <a:cubicBezTo>
                    <a:pt x="1057" y="735"/>
                    <a:pt x="997" y="701"/>
                    <a:pt x="945" y="667"/>
                  </a:cubicBezTo>
                  <a:lnTo>
                    <a:pt x="911" y="641"/>
                  </a:lnTo>
                  <a:cubicBezTo>
                    <a:pt x="988" y="470"/>
                    <a:pt x="1039" y="282"/>
                    <a:pt x="1082" y="102"/>
                  </a:cubicBezTo>
                  <a:cubicBezTo>
                    <a:pt x="1093" y="41"/>
                    <a:pt x="1041" y="1"/>
                    <a:pt x="9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575425" y="-1711294"/>
              <a:ext cx="124559" cy="131039"/>
            </a:xfrm>
            <a:custGeom>
              <a:avLst/>
              <a:gdLst/>
              <a:ahLst/>
              <a:cxnLst/>
              <a:rect l="l" t="t" r="r" b="b"/>
              <a:pathLst>
                <a:path w="1115" h="1173" extrusionOk="0">
                  <a:moveTo>
                    <a:pt x="670" y="1"/>
                  </a:moveTo>
                  <a:cubicBezTo>
                    <a:pt x="648" y="1"/>
                    <a:pt x="626" y="13"/>
                    <a:pt x="610" y="41"/>
                  </a:cubicBezTo>
                  <a:cubicBezTo>
                    <a:pt x="559" y="127"/>
                    <a:pt x="516" y="221"/>
                    <a:pt x="482" y="315"/>
                  </a:cubicBezTo>
                  <a:cubicBezTo>
                    <a:pt x="473" y="332"/>
                    <a:pt x="465" y="358"/>
                    <a:pt x="456" y="375"/>
                  </a:cubicBezTo>
                  <a:cubicBezTo>
                    <a:pt x="413" y="367"/>
                    <a:pt x="371" y="349"/>
                    <a:pt x="328" y="341"/>
                  </a:cubicBezTo>
                  <a:cubicBezTo>
                    <a:pt x="321" y="339"/>
                    <a:pt x="314" y="338"/>
                    <a:pt x="307" y="338"/>
                  </a:cubicBezTo>
                  <a:cubicBezTo>
                    <a:pt x="289" y="338"/>
                    <a:pt x="272" y="345"/>
                    <a:pt x="259" y="358"/>
                  </a:cubicBezTo>
                  <a:lnTo>
                    <a:pt x="165" y="307"/>
                  </a:lnTo>
                  <a:cubicBezTo>
                    <a:pt x="151" y="299"/>
                    <a:pt x="137" y="295"/>
                    <a:pt x="123" y="295"/>
                  </a:cubicBezTo>
                  <a:cubicBezTo>
                    <a:pt x="49" y="295"/>
                    <a:pt x="0" y="400"/>
                    <a:pt x="80" y="444"/>
                  </a:cubicBezTo>
                  <a:cubicBezTo>
                    <a:pt x="182" y="503"/>
                    <a:pt x="285" y="563"/>
                    <a:pt x="388" y="606"/>
                  </a:cubicBezTo>
                  <a:lnTo>
                    <a:pt x="388" y="623"/>
                  </a:lnTo>
                  <a:cubicBezTo>
                    <a:pt x="353" y="769"/>
                    <a:pt x="345" y="914"/>
                    <a:pt x="345" y="1059"/>
                  </a:cubicBezTo>
                  <a:cubicBezTo>
                    <a:pt x="345" y="1077"/>
                    <a:pt x="353" y="1102"/>
                    <a:pt x="371" y="1111"/>
                  </a:cubicBezTo>
                  <a:cubicBezTo>
                    <a:pt x="377" y="1148"/>
                    <a:pt x="411" y="1172"/>
                    <a:pt x="445" y="1172"/>
                  </a:cubicBezTo>
                  <a:cubicBezTo>
                    <a:pt x="458" y="1172"/>
                    <a:pt x="470" y="1169"/>
                    <a:pt x="482" y="1162"/>
                  </a:cubicBezTo>
                  <a:cubicBezTo>
                    <a:pt x="610" y="1128"/>
                    <a:pt x="627" y="982"/>
                    <a:pt x="653" y="854"/>
                  </a:cubicBezTo>
                  <a:cubicBezTo>
                    <a:pt x="661" y="811"/>
                    <a:pt x="670" y="777"/>
                    <a:pt x="679" y="734"/>
                  </a:cubicBezTo>
                  <a:lnTo>
                    <a:pt x="764" y="760"/>
                  </a:lnTo>
                  <a:lnTo>
                    <a:pt x="910" y="829"/>
                  </a:lnTo>
                  <a:cubicBezTo>
                    <a:pt x="887" y="890"/>
                    <a:pt x="925" y="951"/>
                    <a:pt x="983" y="951"/>
                  </a:cubicBezTo>
                  <a:cubicBezTo>
                    <a:pt x="989" y="951"/>
                    <a:pt x="996" y="950"/>
                    <a:pt x="1004" y="948"/>
                  </a:cubicBezTo>
                  <a:cubicBezTo>
                    <a:pt x="1115" y="931"/>
                    <a:pt x="1115" y="854"/>
                    <a:pt x="1081" y="777"/>
                  </a:cubicBezTo>
                  <a:cubicBezTo>
                    <a:pt x="1081" y="752"/>
                    <a:pt x="1064" y="726"/>
                    <a:pt x="1046" y="717"/>
                  </a:cubicBezTo>
                  <a:cubicBezTo>
                    <a:pt x="1029" y="709"/>
                    <a:pt x="1021" y="700"/>
                    <a:pt x="1012" y="692"/>
                  </a:cubicBezTo>
                  <a:cubicBezTo>
                    <a:pt x="935" y="632"/>
                    <a:pt x="850" y="580"/>
                    <a:pt x="756" y="538"/>
                  </a:cubicBezTo>
                  <a:lnTo>
                    <a:pt x="713" y="503"/>
                  </a:lnTo>
                  <a:cubicBezTo>
                    <a:pt x="721" y="461"/>
                    <a:pt x="730" y="418"/>
                    <a:pt x="738" y="367"/>
                  </a:cubicBezTo>
                  <a:cubicBezTo>
                    <a:pt x="738" y="349"/>
                    <a:pt x="738" y="324"/>
                    <a:pt x="721" y="307"/>
                  </a:cubicBezTo>
                  <a:lnTo>
                    <a:pt x="721" y="178"/>
                  </a:lnTo>
                  <a:cubicBezTo>
                    <a:pt x="730" y="161"/>
                    <a:pt x="738" y="144"/>
                    <a:pt x="747" y="127"/>
                  </a:cubicBezTo>
                  <a:cubicBezTo>
                    <a:pt x="771" y="62"/>
                    <a:pt x="720" y="1"/>
                    <a:pt x="67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-2723779" y="-1894949"/>
              <a:ext cx="124783" cy="131150"/>
            </a:xfrm>
            <a:custGeom>
              <a:avLst/>
              <a:gdLst/>
              <a:ahLst/>
              <a:cxnLst/>
              <a:rect l="l" t="t" r="r" b="b"/>
              <a:pathLst>
                <a:path w="1117" h="1174" extrusionOk="0">
                  <a:moveTo>
                    <a:pt x="667" y="0"/>
                  </a:moveTo>
                  <a:cubicBezTo>
                    <a:pt x="644" y="0"/>
                    <a:pt x="620" y="13"/>
                    <a:pt x="604" y="43"/>
                  </a:cubicBezTo>
                  <a:cubicBezTo>
                    <a:pt x="552" y="128"/>
                    <a:pt x="509" y="214"/>
                    <a:pt x="475" y="308"/>
                  </a:cubicBezTo>
                  <a:cubicBezTo>
                    <a:pt x="467" y="325"/>
                    <a:pt x="458" y="351"/>
                    <a:pt x="450" y="377"/>
                  </a:cubicBezTo>
                  <a:cubicBezTo>
                    <a:pt x="407" y="359"/>
                    <a:pt x="364" y="351"/>
                    <a:pt x="321" y="342"/>
                  </a:cubicBezTo>
                  <a:cubicBezTo>
                    <a:pt x="311" y="339"/>
                    <a:pt x="300" y="337"/>
                    <a:pt x="290" y="337"/>
                  </a:cubicBezTo>
                  <a:cubicBezTo>
                    <a:pt x="276" y="337"/>
                    <a:pt x="263" y="341"/>
                    <a:pt x="253" y="351"/>
                  </a:cubicBezTo>
                  <a:lnTo>
                    <a:pt x="159" y="308"/>
                  </a:lnTo>
                  <a:cubicBezTo>
                    <a:pt x="146" y="302"/>
                    <a:pt x="133" y="300"/>
                    <a:pt x="121" y="300"/>
                  </a:cubicBezTo>
                  <a:cubicBezTo>
                    <a:pt x="47" y="300"/>
                    <a:pt x="1" y="401"/>
                    <a:pt x="82" y="445"/>
                  </a:cubicBezTo>
                  <a:cubicBezTo>
                    <a:pt x="176" y="505"/>
                    <a:pt x="278" y="556"/>
                    <a:pt x="390" y="608"/>
                  </a:cubicBezTo>
                  <a:lnTo>
                    <a:pt x="390" y="616"/>
                  </a:lnTo>
                  <a:cubicBezTo>
                    <a:pt x="355" y="762"/>
                    <a:pt x="338" y="907"/>
                    <a:pt x="338" y="1052"/>
                  </a:cubicBezTo>
                  <a:cubicBezTo>
                    <a:pt x="338" y="1078"/>
                    <a:pt x="347" y="1095"/>
                    <a:pt x="364" y="1112"/>
                  </a:cubicBezTo>
                  <a:cubicBezTo>
                    <a:pt x="377" y="1150"/>
                    <a:pt x="407" y="1174"/>
                    <a:pt x="443" y="1174"/>
                  </a:cubicBezTo>
                  <a:cubicBezTo>
                    <a:pt x="456" y="1174"/>
                    <a:pt x="470" y="1170"/>
                    <a:pt x="484" y="1164"/>
                  </a:cubicBezTo>
                  <a:cubicBezTo>
                    <a:pt x="612" y="1129"/>
                    <a:pt x="629" y="984"/>
                    <a:pt x="655" y="856"/>
                  </a:cubicBezTo>
                  <a:cubicBezTo>
                    <a:pt x="663" y="813"/>
                    <a:pt x="672" y="770"/>
                    <a:pt x="672" y="736"/>
                  </a:cubicBezTo>
                  <a:lnTo>
                    <a:pt x="758" y="762"/>
                  </a:lnTo>
                  <a:lnTo>
                    <a:pt x="912" y="830"/>
                  </a:lnTo>
                  <a:cubicBezTo>
                    <a:pt x="879" y="886"/>
                    <a:pt x="931" y="950"/>
                    <a:pt x="987" y="950"/>
                  </a:cubicBezTo>
                  <a:cubicBezTo>
                    <a:pt x="990" y="950"/>
                    <a:pt x="994" y="950"/>
                    <a:pt x="997" y="950"/>
                  </a:cubicBezTo>
                  <a:cubicBezTo>
                    <a:pt x="1108" y="933"/>
                    <a:pt x="1117" y="847"/>
                    <a:pt x="1083" y="779"/>
                  </a:cubicBezTo>
                  <a:cubicBezTo>
                    <a:pt x="1083" y="753"/>
                    <a:pt x="1066" y="727"/>
                    <a:pt x="1040" y="719"/>
                  </a:cubicBezTo>
                  <a:cubicBezTo>
                    <a:pt x="1031" y="710"/>
                    <a:pt x="1023" y="693"/>
                    <a:pt x="1006" y="685"/>
                  </a:cubicBezTo>
                  <a:cubicBezTo>
                    <a:pt x="929" y="625"/>
                    <a:pt x="843" y="573"/>
                    <a:pt x="749" y="531"/>
                  </a:cubicBezTo>
                  <a:lnTo>
                    <a:pt x="706" y="496"/>
                  </a:lnTo>
                  <a:cubicBezTo>
                    <a:pt x="715" y="454"/>
                    <a:pt x="723" y="411"/>
                    <a:pt x="732" y="368"/>
                  </a:cubicBezTo>
                  <a:cubicBezTo>
                    <a:pt x="740" y="342"/>
                    <a:pt x="732" y="325"/>
                    <a:pt x="715" y="300"/>
                  </a:cubicBezTo>
                  <a:lnTo>
                    <a:pt x="715" y="171"/>
                  </a:lnTo>
                  <a:cubicBezTo>
                    <a:pt x="723" y="154"/>
                    <a:pt x="732" y="137"/>
                    <a:pt x="740" y="120"/>
                  </a:cubicBezTo>
                  <a:cubicBezTo>
                    <a:pt x="764" y="56"/>
                    <a:pt x="716" y="0"/>
                    <a:pt x="66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-2738078" y="-1567409"/>
              <a:ext cx="138188" cy="114505"/>
            </a:xfrm>
            <a:custGeom>
              <a:avLst/>
              <a:gdLst/>
              <a:ahLst/>
              <a:cxnLst/>
              <a:rect l="l" t="t" r="r" b="b"/>
              <a:pathLst>
                <a:path w="1237" h="1025" extrusionOk="0">
                  <a:moveTo>
                    <a:pt x="864" y="0"/>
                  </a:moveTo>
                  <a:cubicBezTo>
                    <a:pt x="839" y="0"/>
                    <a:pt x="814" y="12"/>
                    <a:pt x="800" y="37"/>
                  </a:cubicBezTo>
                  <a:cubicBezTo>
                    <a:pt x="783" y="79"/>
                    <a:pt x="774" y="114"/>
                    <a:pt x="757" y="148"/>
                  </a:cubicBezTo>
                  <a:cubicBezTo>
                    <a:pt x="714" y="182"/>
                    <a:pt x="672" y="225"/>
                    <a:pt x="637" y="276"/>
                  </a:cubicBezTo>
                  <a:cubicBezTo>
                    <a:pt x="526" y="208"/>
                    <a:pt x="415" y="156"/>
                    <a:pt x="295" y="114"/>
                  </a:cubicBezTo>
                  <a:cubicBezTo>
                    <a:pt x="285" y="110"/>
                    <a:pt x="274" y="108"/>
                    <a:pt x="265" y="108"/>
                  </a:cubicBezTo>
                  <a:cubicBezTo>
                    <a:pt x="228" y="108"/>
                    <a:pt x="201" y="133"/>
                    <a:pt x="201" y="174"/>
                  </a:cubicBezTo>
                  <a:lnTo>
                    <a:pt x="99" y="165"/>
                  </a:lnTo>
                  <a:cubicBezTo>
                    <a:pt x="94" y="164"/>
                    <a:pt x="90" y="164"/>
                    <a:pt x="86" y="164"/>
                  </a:cubicBezTo>
                  <a:cubicBezTo>
                    <a:pt x="11" y="164"/>
                    <a:pt x="0" y="303"/>
                    <a:pt x="81" y="319"/>
                  </a:cubicBezTo>
                  <a:cubicBezTo>
                    <a:pt x="235" y="353"/>
                    <a:pt x="398" y="405"/>
                    <a:pt x="552" y="464"/>
                  </a:cubicBezTo>
                  <a:cubicBezTo>
                    <a:pt x="518" y="550"/>
                    <a:pt x="509" y="636"/>
                    <a:pt x="518" y="721"/>
                  </a:cubicBezTo>
                  <a:lnTo>
                    <a:pt x="492" y="755"/>
                  </a:lnTo>
                  <a:cubicBezTo>
                    <a:pt x="466" y="790"/>
                    <a:pt x="475" y="832"/>
                    <a:pt x="509" y="858"/>
                  </a:cubicBezTo>
                  <a:cubicBezTo>
                    <a:pt x="509" y="884"/>
                    <a:pt x="501" y="901"/>
                    <a:pt x="492" y="926"/>
                  </a:cubicBezTo>
                  <a:cubicBezTo>
                    <a:pt x="486" y="982"/>
                    <a:pt x="529" y="1024"/>
                    <a:pt x="575" y="1024"/>
                  </a:cubicBezTo>
                  <a:cubicBezTo>
                    <a:pt x="593" y="1024"/>
                    <a:pt x="612" y="1018"/>
                    <a:pt x="629" y="1003"/>
                  </a:cubicBezTo>
                  <a:cubicBezTo>
                    <a:pt x="635" y="1006"/>
                    <a:pt x="642" y="1007"/>
                    <a:pt x="648" y="1007"/>
                  </a:cubicBezTo>
                  <a:cubicBezTo>
                    <a:pt x="667" y="1007"/>
                    <a:pt x="685" y="997"/>
                    <a:pt x="697" y="978"/>
                  </a:cubicBezTo>
                  <a:cubicBezTo>
                    <a:pt x="783" y="884"/>
                    <a:pt x="851" y="764"/>
                    <a:pt x="894" y="644"/>
                  </a:cubicBezTo>
                  <a:lnTo>
                    <a:pt x="911" y="644"/>
                  </a:lnTo>
                  <a:cubicBezTo>
                    <a:pt x="963" y="687"/>
                    <a:pt x="1014" y="730"/>
                    <a:pt x="1065" y="772"/>
                  </a:cubicBezTo>
                  <a:cubicBezTo>
                    <a:pt x="1082" y="788"/>
                    <a:pt x="1101" y="794"/>
                    <a:pt x="1119" y="794"/>
                  </a:cubicBezTo>
                  <a:cubicBezTo>
                    <a:pt x="1182" y="794"/>
                    <a:pt x="1236" y="715"/>
                    <a:pt x="1176" y="661"/>
                  </a:cubicBezTo>
                  <a:lnTo>
                    <a:pt x="1117" y="610"/>
                  </a:lnTo>
                  <a:cubicBezTo>
                    <a:pt x="1117" y="584"/>
                    <a:pt x="1108" y="559"/>
                    <a:pt x="1082" y="550"/>
                  </a:cubicBezTo>
                  <a:cubicBezTo>
                    <a:pt x="1031" y="524"/>
                    <a:pt x="988" y="499"/>
                    <a:pt x="937" y="473"/>
                  </a:cubicBezTo>
                  <a:cubicBezTo>
                    <a:pt x="954" y="387"/>
                    <a:pt x="963" y="310"/>
                    <a:pt x="963" y="225"/>
                  </a:cubicBezTo>
                  <a:lnTo>
                    <a:pt x="980" y="182"/>
                  </a:lnTo>
                  <a:cubicBezTo>
                    <a:pt x="997" y="139"/>
                    <a:pt x="988" y="97"/>
                    <a:pt x="954" y="71"/>
                  </a:cubicBezTo>
                  <a:lnTo>
                    <a:pt x="945" y="62"/>
                  </a:lnTo>
                  <a:cubicBezTo>
                    <a:pt x="935" y="23"/>
                    <a:pt x="899" y="0"/>
                    <a:pt x="8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2783880" y="-1350575"/>
              <a:ext cx="130480" cy="106574"/>
            </a:xfrm>
            <a:custGeom>
              <a:avLst/>
              <a:gdLst/>
              <a:ahLst/>
              <a:cxnLst/>
              <a:rect l="l" t="t" r="r" b="b"/>
              <a:pathLst>
                <a:path w="1168" h="954" extrusionOk="0">
                  <a:moveTo>
                    <a:pt x="800" y="0"/>
                  </a:moveTo>
                  <a:cubicBezTo>
                    <a:pt x="772" y="0"/>
                    <a:pt x="744" y="11"/>
                    <a:pt x="731" y="38"/>
                  </a:cubicBezTo>
                  <a:cubicBezTo>
                    <a:pt x="680" y="115"/>
                    <a:pt x="637" y="192"/>
                    <a:pt x="594" y="269"/>
                  </a:cubicBezTo>
                  <a:lnTo>
                    <a:pt x="594" y="277"/>
                  </a:lnTo>
                  <a:lnTo>
                    <a:pt x="389" y="132"/>
                  </a:lnTo>
                  <a:cubicBezTo>
                    <a:pt x="375" y="125"/>
                    <a:pt x="361" y="122"/>
                    <a:pt x="348" y="122"/>
                  </a:cubicBezTo>
                  <a:cubicBezTo>
                    <a:pt x="310" y="122"/>
                    <a:pt x="275" y="147"/>
                    <a:pt x="269" y="192"/>
                  </a:cubicBezTo>
                  <a:cubicBezTo>
                    <a:pt x="226" y="175"/>
                    <a:pt x="183" y="166"/>
                    <a:pt x="132" y="157"/>
                  </a:cubicBezTo>
                  <a:cubicBezTo>
                    <a:pt x="127" y="156"/>
                    <a:pt x="121" y="155"/>
                    <a:pt x="115" y="155"/>
                  </a:cubicBezTo>
                  <a:cubicBezTo>
                    <a:pt x="53" y="155"/>
                    <a:pt x="0" y="239"/>
                    <a:pt x="55" y="286"/>
                  </a:cubicBezTo>
                  <a:lnTo>
                    <a:pt x="98" y="329"/>
                  </a:lnTo>
                  <a:cubicBezTo>
                    <a:pt x="112" y="343"/>
                    <a:pt x="131" y="349"/>
                    <a:pt x="150" y="349"/>
                  </a:cubicBezTo>
                  <a:cubicBezTo>
                    <a:pt x="165" y="349"/>
                    <a:pt x="180" y="345"/>
                    <a:pt x="192" y="337"/>
                  </a:cubicBezTo>
                  <a:cubicBezTo>
                    <a:pt x="303" y="363"/>
                    <a:pt x="414" y="388"/>
                    <a:pt x="517" y="431"/>
                  </a:cubicBezTo>
                  <a:cubicBezTo>
                    <a:pt x="466" y="542"/>
                    <a:pt x="423" y="654"/>
                    <a:pt x="389" y="765"/>
                  </a:cubicBezTo>
                  <a:cubicBezTo>
                    <a:pt x="363" y="782"/>
                    <a:pt x="346" y="799"/>
                    <a:pt x="320" y="816"/>
                  </a:cubicBezTo>
                  <a:cubicBezTo>
                    <a:pt x="259" y="871"/>
                    <a:pt x="318" y="953"/>
                    <a:pt x="383" y="953"/>
                  </a:cubicBezTo>
                  <a:cubicBezTo>
                    <a:pt x="399" y="953"/>
                    <a:pt x="416" y="948"/>
                    <a:pt x="432" y="936"/>
                  </a:cubicBezTo>
                  <a:cubicBezTo>
                    <a:pt x="551" y="833"/>
                    <a:pt x="654" y="705"/>
                    <a:pt x="739" y="568"/>
                  </a:cubicBezTo>
                  <a:lnTo>
                    <a:pt x="962" y="722"/>
                  </a:lnTo>
                  <a:cubicBezTo>
                    <a:pt x="976" y="733"/>
                    <a:pt x="991" y="738"/>
                    <a:pt x="1004" y="738"/>
                  </a:cubicBezTo>
                  <a:cubicBezTo>
                    <a:pt x="1023" y="738"/>
                    <a:pt x="1041" y="728"/>
                    <a:pt x="1056" y="713"/>
                  </a:cubicBezTo>
                  <a:cubicBezTo>
                    <a:pt x="1065" y="717"/>
                    <a:pt x="1073" y="719"/>
                    <a:pt x="1081" y="719"/>
                  </a:cubicBezTo>
                  <a:cubicBezTo>
                    <a:pt x="1141" y="719"/>
                    <a:pt x="1168" y="614"/>
                    <a:pt x="1107" y="577"/>
                  </a:cubicBezTo>
                  <a:cubicBezTo>
                    <a:pt x="1013" y="508"/>
                    <a:pt x="911" y="448"/>
                    <a:pt x="808" y="397"/>
                  </a:cubicBezTo>
                  <a:cubicBezTo>
                    <a:pt x="851" y="294"/>
                    <a:pt x="876" y="192"/>
                    <a:pt x="893" y="80"/>
                  </a:cubicBezTo>
                  <a:cubicBezTo>
                    <a:pt x="893" y="38"/>
                    <a:pt x="868" y="3"/>
                    <a:pt x="825" y="3"/>
                  </a:cubicBezTo>
                  <a:cubicBezTo>
                    <a:pt x="817" y="1"/>
                    <a:pt x="808" y="0"/>
                    <a:pt x="80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2383057" y="-1699453"/>
              <a:ext cx="127464" cy="122884"/>
            </a:xfrm>
            <a:custGeom>
              <a:avLst/>
              <a:gdLst/>
              <a:ahLst/>
              <a:cxnLst/>
              <a:rect l="l" t="t" r="r" b="b"/>
              <a:pathLst>
                <a:path w="1141" h="1100" extrusionOk="0">
                  <a:moveTo>
                    <a:pt x="755" y="1"/>
                  </a:moveTo>
                  <a:cubicBezTo>
                    <a:pt x="736" y="1"/>
                    <a:pt x="718" y="9"/>
                    <a:pt x="702" y="30"/>
                  </a:cubicBezTo>
                  <a:lnTo>
                    <a:pt x="693" y="47"/>
                  </a:lnTo>
                  <a:lnTo>
                    <a:pt x="650" y="98"/>
                  </a:lnTo>
                  <a:cubicBezTo>
                    <a:pt x="634" y="82"/>
                    <a:pt x="613" y="74"/>
                    <a:pt x="592" y="74"/>
                  </a:cubicBezTo>
                  <a:cubicBezTo>
                    <a:pt x="558" y="74"/>
                    <a:pt x="524" y="95"/>
                    <a:pt x="514" y="132"/>
                  </a:cubicBezTo>
                  <a:cubicBezTo>
                    <a:pt x="496" y="192"/>
                    <a:pt x="479" y="252"/>
                    <a:pt x="462" y="303"/>
                  </a:cubicBezTo>
                  <a:lnTo>
                    <a:pt x="437" y="295"/>
                  </a:lnTo>
                  <a:lnTo>
                    <a:pt x="231" y="149"/>
                  </a:lnTo>
                  <a:cubicBezTo>
                    <a:pt x="217" y="135"/>
                    <a:pt x="200" y="128"/>
                    <a:pt x="183" y="128"/>
                  </a:cubicBezTo>
                  <a:cubicBezTo>
                    <a:pt x="160" y="128"/>
                    <a:pt x="139" y="142"/>
                    <a:pt x="129" y="166"/>
                  </a:cubicBezTo>
                  <a:cubicBezTo>
                    <a:pt x="119" y="163"/>
                    <a:pt x="110" y="161"/>
                    <a:pt x="102" y="161"/>
                  </a:cubicBezTo>
                  <a:cubicBezTo>
                    <a:pt x="33" y="161"/>
                    <a:pt x="0" y="274"/>
                    <a:pt x="69" y="312"/>
                  </a:cubicBezTo>
                  <a:cubicBezTo>
                    <a:pt x="188" y="380"/>
                    <a:pt x="300" y="449"/>
                    <a:pt x="419" y="517"/>
                  </a:cubicBezTo>
                  <a:cubicBezTo>
                    <a:pt x="351" y="671"/>
                    <a:pt x="300" y="834"/>
                    <a:pt x="274" y="996"/>
                  </a:cubicBezTo>
                  <a:cubicBezTo>
                    <a:pt x="264" y="1059"/>
                    <a:pt x="318" y="1100"/>
                    <a:pt x="365" y="1100"/>
                  </a:cubicBezTo>
                  <a:cubicBezTo>
                    <a:pt x="394" y="1100"/>
                    <a:pt x="421" y="1084"/>
                    <a:pt x="428" y="1048"/>
                  </a:cubicBezTo>
                  <a:cubicBezTo>
                    <a:pt x="439" y="1052"/>
                    <a:pt x="450" y="1054"/>
                    <a:pt x="461" y="1054"/>
                  </a:cubicBezTo>
                  <a:cubicBezTo>
                    <a:pt x="494" y="1054"/>
                    <a:pt x="524" y="1035"/>
                    <a:pt x="531" y="996"/>
                  </a:cubicBezTo>
                  <a:cubicBezTo>
                    <a:pt x="556" y="876"/>
                    <a:pt x="582" y="765"/>
                    <a:pt x="616" y="646"/>
                  </a:cubicBezTo>
                  <a:cubicBezTo>
                    <a:pt x="710" y="705"/>
                    <a:pt x="796" y="765"/>
                    <a:pt x="881" y="825"/>
                  </a:cubicBezTo>
                  <a:lnTo>
                    <a:pt x="933" y="859"/>
                  </a:lnTo>
                  <a:lnTo>
                    <a:pt x="950" y="868"/>
                  </a:lnTo>
                  <a:lnTo>
                    <a:pt x="993" y="894"/>
                  </a:lnTo>
                  <a:cubicBezTo>
                    <a:pt x="1007" y="904"/>
                    <a:pt x="1022" y="908"/>
                    <a:pt x="1035" y="908"/>
                  </a:cubicBezTo>
                  <a:cubicBezTo>
                    <a:pt x="1100" y="908"/>
                    <a:pt x="1140" y="806"/>
                    <a:pt x="1070" y="757"/>
                  </a:cubicBezTo>
                  <a:lnTo>
                    <a:pt x="1027" y="731"/>
                  </a:lnTo>
                  <a:lnTo>
                    <a:pt x="1018" y="714"/>
                  </a:lnTo>
                  <a:cubicBezTo>
                    <a:pt x="1035" y="714"/>
                    <a:pt x="1044" y="705"/>
                    <a:pt x="1061" y="697"/>
                  </a:cubicBezTo>
                  <a:cubicBezTo>
                    <a:pt x="1112" y="663"/>
                    <a:pt x="1104" y="569"/>
                    <a:pt x="1035" y="551"/>
                  </a:cubicBezTo>
                  <a:lnTo>
                    <a:pt x="702" y="406"/>
                  </a:lnTo>
                  <a:cubicBezTo>
                    <a:pt x="736" y="312"/>
                    <a:pt x="779" y="218"/>
                    <a:pt x="830" y="124"/>
                  </a:cubicBezTo>
                  <a:cubicBezTo>
                    <a:pt x="855" y="67"/>
                    <a:pt x="806" y="1"/>
                    <a:pt x="7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2827447" y="-1752739"/>
              <a:ext cx="120649" cy="115734"/>
            </a:xfrm>
            <a:custGeom>
              <a:avLst/>
              <a:gdLst/>
              <a:ahLst/>
              <a:cxnLst/>
              <a:rect l="l" t="t" r="r" b="b"/>
              <a:pathLst>
                <a:path w="1080" h="1036" extrusionOk="0">
                  <a:moveTo>
                    <a:pt x="698" y="0"/>
                  </a:moveTo>
                  <a:cubicBezTo>
                    <a:pt x="671" y="0"/>
                    <a:pt x="644" y="15"/>
                    <a:pt x="633" y="36"/>
                  </a:cubicBezTo>
                  <a:cubicBezTo>
                    <a:pt x="599" y="113"/>
                    <a:pt x="565" y="199"/>
                    <a:pt x="531" y="276"/>
                  </a:cubicBezTo>
                  <a:cubicBezTo>
                    <a:pt x="445" y="224"/>
                    <a:pt x="351" y="173"/>
                    <a:pt x="265" y="130"/>
                  </a:cubicBezTo>
                  <a:cubicBezTo>
                    <a:pt x="256" y="126"/>
                    <a:pt x="247" y="125"/>
                    <a:pt x="237" y="125"/>
                  </a:cubicBezTo>
                  <a:cubicBezTo>
                    <a:pt x="205" y="125"/>
                    <a:pt x="174" y="146"/>
                    <a:pt x="154" y="173"/>
                  </a:cubicBezTo>
                  <a:lnTo>
                    <a:pt x="120" y="164"/>
                  </a:lnTo>
                  <a:cubicBezTo>
                    <a:pt x="34" y="164"/>
                    <a:pt x="0" y="276"/>
                    <a:pt x="77" y="318"/>
                  </a:cubicBezTo>
                  <a:lnTo>
                    <a:pt x="471" y="464"/>
                  </a:lnTo>
                  <a:cubicBezTo>
                    <a:pt x="437" y="575"/>
                    <a:pt x="402" y="678"/>
                    <a:pt x="377" y="789"/>
                  </a:cubicBezTo>
                  <a:cubicBezTo>
                    <a:pt x="368" y="815"/>
                    <a:pt x="385" y="840"/>
                    <a:pt x="402" y="866"/>
                  </a:cubicBezTo>
                  <a:cubicBezTo>
                    <a:pt x="402" y="892"/>
                    <a:pt x="394" y="909"/>
                    <a:pt x="385" y="934"/>
                  </a:cubicBezTo>
                  <a:cubicBezTo>
                    <a:pt x="380" y="991"/>
                    <a:pt x="426" y="1036"/>
                    <a:pt x="470" y="1036"/>
                  </a:cubicBezTo>
                  <a:cubicBezTo>
                    <a:pt x="493" y="1036"/>
                    <a:pt x="516" y="1023"/>
                    <a:pt x="531" y="994"/>
                  </a:cubicBezTo>
                  <a:cubicBezTo>
                    <a:pt x="608" y="857"/>
                    <a:pt x="659" y="720"/>
                    <a:pt x="702" y="566"/>
                  </a:cubicBezTo>
                  <a:cubicBezTo>
                    <a:pt x="779" y="626"/>
                    <a:pt x="847" y="678"/>
                    <a:pt x="907" y="738"/>
                  </a:cubicBezTo>
                  <a:cubicBezTo>
                    <a:pt x="922" y="750"/>
                    <a:pt x="938" y="756"/>
                    <a:pt x="955" y="756"/>
                  </a:cubicBezTo>
                  <a:cubicBezTo>
                    <a:pt x="1017" y="756"/>
                    <a:pt x="1079" y="680"/>
                    <a:pt x="1018" y="626"/>
                  </a:cubicBezTo>
                  <a:lnTo>
                    <a:pt x="975" y="584"/>
                  </a:lnTo>
                  <a:cubicBezTo>
                    <a:pt x="1001" y="549"/>
                    <a:pt x="993" y="498"/>
                    <a:pt x="950" y="472"/>
                  </a:cubicBezTo>
                  <a:cubicBezTo>
                    <a:pt x="881" y="438"/>
                    <a:pt x="813" y="404"/>
                    <a:pt x="745" y="378"/>
                  </a:cubicBezTo>
                  <a:cubicBezTo>
                    <a:pt x="745" y="353"/>
                    <a:pt x="753" y="335"/>
                    <a:pt x="753" y="318"/>
                  </a:cubicBezTo>
                  <a:lnTo>
                    <a:pt x="770" y="267"/>
                  </a:lnTo>
                  <a:cubicBezTo>
                    <a:pt x="796" y="216"/>
                    <a:pt x="822" y="173"/>
                    <a:pt x="847" y="122"/>
                  </a:cubicBezTo>
                  <a:cubicBezTo>
                    <a:pt x="875" y="66"/>
                    <a:pt x="835" y="10"/>
                    <a:pt x="782" y="10"/>
                  </a:cubicBezTo>
                  <a:cubicBezTo>
                    <a:pt x="770" y="10"/>
                    <a:pt x="757" y="13"/>
                    <a:pt x="745" y="19"/>
                  </a:cubicBezTo>
                  <a:cubicBezTo>
                    <a:pt x="731" y="6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2912795" y="-1523059"/>
              <a:ext cx="133608" cy="131821"/>
            </a:xfrm>
            <a:custGeom>
              <a:avLst/>
              <a:gdLst/>
              <a:ahLst/>
              <a:cxnLst/>
              <a:rect l="l" t="t" r="r" b="b"/>
              <a:pathLst>
                <a:path w="1196" h="1180" extrusionOk="0">
                  <a:moveTo>
                    <a:pt x="854" y="1"/>
                  </a:moveTo>
                  <a:cubicBezTo>
                    <a:pt x="830" y="1"/>
                    <a:pt x="806" y="13"/>
                    <a:pt x="790" y="42"/>
                  </a:cubicBezTo>
                  <a:cubicBezTo>
                    <a:pt x="756" y="93"/>
                    <a:pt x="721" y="136"/>
                    <a:pt x="696" y="187"/>
                  </a:cubicBezTo>
                  <a:cubicBezTo>
                    <a:pt x="662" y="196"/>
                    <a:pt x="636" y="213"/>
                    <a:pt x="627" y="239"/>
                  </a:cubicBezTo>
                  <a:cubicBezTo>
                    <a:pt x="593" y="324"/>
                    <a:pt x="559" y="410"/>
                    <a:pt x="533" y="504"/>
                  </a:cubicBezTo>
                  <a:lnTo>
                    <a:pt x="525" y="512"/>
                  </a:lnTo>
                  <a:cubicBezTo>
                    <a:pt x="482" y="504"/>
                    <a:pt x="448" y="487"/>
                    <a:pt x="413" y="478"/>
                  </a:cubicBezTo>
                  <a:cubicBezTo>
                    <a:pt x="379" y="470"/>
                    <a:pt x="200" y="452"/>
                    <a:pt x="165" y="418"/>
                  </a:cubicBezTo>
                  <a:cubicBezTo>
                    <a:pt x="149" y="400"/>
                    <a:pt x="130" y="392"/>
                    <a:pt x="112" y="392"/>
                  </a:cubicBezTo>
                  <a:cubicBezTo>
                    <a:pt x="54" y="392"/>
                    <a:pt x="0" y="471"/>
                    <a:pt x="46" y="529"/>
                  </a:cubicBezTo>
                  <a:cubicBezTo>
                    <a:pt x="123" y="615"/>
                    <a:pt x="345" y="632"/>
                    <a:pt x="456" y="666"/>
                  </a:cubicBezTo>
                  <a:cubicBezTo>
                    <a:pt x="439" y="718"/>
                    <a:pt x="422" y="777"/>
                    <a:pt x="405" y="837"/>
                  </a:cubicBezTo>
                  <a:cubicBezTo>
                    <a:pt x="362" y="923"/>
                    <a:pt x="319" y="1000"/>
                    <a:pt x="277" y="1077"/>
                  </a:cubicBezTo>
                  <a:cubicBezTo>
                    <a:pt x="287" y="1143"/>
                    <a:pt x="340" y="1179"/>
                    <a:pt x="395" y="1179"/>
                  </a:cubicBezTo>
                  <a:cubicBezTo>
                    <a:pt x="433" y="1179"/>
                    <a:pt x="471" y="1163"/>
                    <a:pt x="499" y="1128"/>
                  </a:cubicBezTo>
                  <a:cubicBezTo>
                    <a:pt x="550" y="991"/>
                    <a:pt x="602" y="863"/>
                    <a:pt x="644" y="726"/>
                  </a:cubicBezTo>
                  <a:cubicBezTo>
                    <a:pt x="781" y="786"/>
                    <a:pt x="910" y="846"/>
                    <a:pt x="1038" y="923"/>
                  </a:cubicBezTo>
                  <a:cubicBezTo>
                    <a:pt x="1052" y="931"/>
                    <a:pt x="1066" y="934"/>
                    <a:pt x="1080" y="934"/>
                  </a:cubicBezTo>
                  <a:cubicBezTo>
                    <a:pt x="1152" y="934"/>
                    <a:pt x="1196" y="829"/>
                    <a:pt x="1124" y="786"/>
                  </a:cubicBezTo>
                  <a:cubicBezTo>
                    <a:pt x="987" y="709"/>
                    <a:pt x="850" y="641"/>
                    <a:pt x="713" y="581"/>
                  </a:cubicBezTo>
                  <a:cubicBezTo>
                    <a:pt x="781" y="435"/>
                    <a:pt x="850" y="281"/>
                    <a:pt x="927" y="119"/>
                  </a:cubicBezTo>
                  <a:cubicBezTo>
                    <a:pt x="962" y="60"/>
                    <a:pt x="908" y="1"/>
                    <a:pt x="85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2277042" y="-1552886"/>
              <a:ext cx="124448" cy="124224"/>
            </a:xfrm>
            <a:custGeom>
              <a:avLst/>
              <a:gdLst/>
              <a:ahLst/>
              <a:cxnLst/>
              <a:rect l="l" t="t" r="r" b="b"/>
              <a:pathLst>
                <a:path w="1114" h="1112" extrusionOk="0">
                  <a:moveTo>
                    <a:pt x="593" y="1"/>
                  </a:moveTo>
                  <a:cubicBezTo>
                    <a:pt x="555" y="1"/>
                    <a:pt x="518" y="26"/>
                    <a:pt x="523" y="78"/>
                  </a:cubicBezTo>
                  <a:cubicBezTo>
                    <a:pt x="519" y="77"/>
                    <a:pt x="515" y="77"/>
                    <a:pt x="512" y="77"/>
                  </a:cubicBezTo>
                  <a:cubicBezTo>
                    <a:pt x="474" y="77"/>
                    <a:pt x="446" y="116"/>
                    <a:pt x="446" y="155"/>
                  </a:cubicBezTo>
                  <a:cubicBezTo>
                    <a:pt x="446" y="206"/>
                    <a:pt x="454" y="257"/>
                    <a:pt x="454" y="317"/>
                  </a:cubicBezTo>
                  <a:cubicBezTo>
                    <a:pt x="371" y="298"/>
                    <a:pt x="283" y="288"/>
                    <a:pt x="193" y="288"/>
                  </a:cubicBezTo>
                  <a:cubicBezTo>
                    <a:pt x="163" y="288"/>
                    <a:pt x="133" y="290"/>
                    <a:pt x="104" y="292"/>
                  </a:cubicBezTo>
                  <a:cubicBezTo>
                    <a:pt x="1" y="292"/>
                    <a:pt x="1" y="454"/>
                    <a:pt x="104" y="454"/>
                  </a:cubicBezTo>
                  <a:cubicBezTo>
                    <a:pt x="112" y="463"/>
                    <a:pt x="129" y="471"/>
                    <a:pt x="138" y="471"/>
                  </a:cubicBezTo>
                  <a:lnTo>
                    <a:pt x="463" y="591"/>
                  </a:lnTo>
                  <a:lnTo>
                    <a:pt x="463" y="745"/>
                  </a:lnTo>
                  <a:cubicBezTo>
                    <a:pt x="454" y="771"/>
                    <a:pt x="471" y="796"/>
                    <a:pt x="488" y="805"/>
                  </a:cubicBezTo>
                  <a:cubicBezTo>
                    <a:pt x="488" y="873"/>
                    <a:pt x="480" y="942"/>
                    <a:pt x="463" y="1010"/>
                  </a:cubicBezTo>
                  <a:cubicBezTo>
                    <a:pt x="447" y="1072"/>
                    <a:pt x="497" y="1112"/>
                    <a:pt x="544" y="1112"/>
                  </a:cubicBezTo>
                  <a:cubicBezTo>
                    <a:pt x="576" y="1112"/>
                    <a:pt x="607" y="1094"/>
                    <a:pt x="617" y="1053"/>
                  </a:cubicBezTo>
                  <a:cubicBezTo>
                    <a:pt x="642" y="925"/>
                    <a:pt x="660" y="796"/>
                    <a:pt x="660" y="660"/>
                  </a:cubicBezTo>
                  <a:cubicBezTo>
                    <a:pt x="728" y="702"/>
                    <a:pt x="788" y="754"/>
                    <a:pt x="839" y="805"/>
                  </a:cubicBezTo>
                  <a:cubicBezTo>
                    <a:pt x="855" y="818"/>
                    <a:pt x="874" y="823"/>
                    <a:pt x="893" y="823"/>
                  </a:cubicBezTo>
                  <a:cubicBezTo>
                    <a:pt x="925" y="823"/>
                    <a:pt x="957" y="806"/>
                    <a:pt x="968" y="779"/>
                  </a:cubicBezTo>
                  <a:lnTo>
                    <a:pt x="985" y="779"/>
                  </a:lnTo>
                  <a:cubicBezTo>
                    <a:pt x="995" y="784"/>
                    <a:pt x="1004" y="786"/>
                    <a:pt x="1013" y="786"/>
                  </a:cubicBezTo>
                  <a:cubicBezTo>
                    <a:pt x="1075" y="786"/>
                    <a:pt x="1114" y="696"/>
                    <a:pt x="1062" y="651"/>
                  </a:cubicBezTo>
                  <a:cubicBezTo>
                    <a:pt x="950" y="540"/>
                    <a:pt x="822" y="454"/>
                    <a:pt x="677" y="394"/>
                  </a:cubicBezTo>
                  <a:cubicBezTo>
                    <a:pt x="685" y="292"/>
                    <a:pt x="685" y="180"/>
                    <a:pt x="677" y="78"/>
                  </a:cubicBezTo>
                  <a:cubicBezTo>
                    <a:pt x="672" y="26"/>
                    <a:pt x="632" y="1"/>
                    <a:pt x="59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1681617" y="643823"/>
              <a:ext cx="1933855" cy="1513704"/>
            </a:xfrm>
            <a:custGeom>
              <a:avLst/>
              <a:gdLst/>
              <a:ahLst/>
              <a:cxnLst/>
              <a:rect l="l" t="t" r="r" b="b"/>
              <a:pathLst>
                <a:path w="17311" h="13550" extrusionOk="0">
                  <a:moveTo>
                    <a:pt x="15091" y="1330"/>
                  </a:moveTo>
                  <a:lnTo>
                    <a:pt x="15091" y="1330"/>
                  </a:lnTo>
                  <a:cubicBezTo>
                    <a:pt x="15155" y="1372"/>
                    <a:pt x="15217" y="1415"/>
                    <a:pt x="15278" y="1460"/>
                  </a:cubicBezTo>
                  <a:lnTo>
                    <a:pt x="15278" y="1460"/>
                  </a:lnTo>
                  <a:cubicBezTo>
                    <a:pt x="15336" y="1442"/>
                    <a:pt x="15391" y="1414"/>
                    <a:pt x="15442" y="1373"/>
                  </a:cubicBezTo>
                  <a:lnTo>
                    <a:pt x="15091" y="1330"/>
                  </a:lnTo>
                  <a:close/>
                  <a:moveTo>
                    <a:pt x="9032" y="1"/>
                  </a:moveTo>
                  <a:cubicBezTo>
                    <a:pt x="7892" y="1"/>
                    <a:pt x="6836" y="692"/>
                    <a:pt x="5698" y="851"/>
                  </a:cubicBezTo>
                  <a:cubicBezTo>
                    <a:pt x="5048" y="937"/>
                    <a:pt x="4381" y="851"/>
                    <a:pt x="3730" y="945"/>
                  </a:cubicBezTo>
                  <a:cubicBezTo>
                    <a:pt x="1789" y="1236"/>
                    <a:pt x="437" y="3187"/>
                    <a:pt x="223" y="5129"/>
                  </a:cubicBezTo>
                  <a:cubicBezTo>
                    <a:pt x="1" y="7079"/>
                    <a:pt x="676" y="9013"/>
                    <a:pt x="1438" y="10809"/>
                  </a:cubicBezTo>
                  <a:cubicBezTo>
                    <a:pt x="1891" y="11896"/>
                    <a:pt x="2507" y="13076"/>
                    <a:pt x="3628" y="13436"/>
                  </a:cubicBezTo>
                  <a:cubicBezTo>
                    <a:pt x="3889" y="13519"/>
                    <a:pt x="4155" y="13550"/>
                    <a:pt x="4425" y="13550"/>
                  </a:cubicBezTo>
                  <a:cubicBezTo>
                    <a:pt x="4959" y="13550"/>
                    <a:pt x="5506" y="13427"/>
                    <a:pt x="6040" y="13341"/>
                  </a:cubicBezTo>
                  <a:cubicBezTo>
                    <a:pt x="6924" y="13202"/>
                    <a:pt x="7819" y="13133"/>
                    <a:pt x="8716" y="13133"/>
                  </a:cubicBezTo>
                  <a:cubicBezTo>
                    <a:pt x="9139" y="13133"/>
                    <a:pt x="9562" y="13149"/>
                    <a:pt x="9984" y="13179"/>
                  </a:cubicBezTo>
                  <a:cubicBezTo>
                    <a:pt x="10478" y="13205"/>
                    <a:pt x="10978" y="13247"/>
                    <a:pt x="11475" y="13247"/>
                  </a:cubicBezTo>
                  <a:cubicBezTo>
                    <a:pt x="11796" y="13247"/>
                    <a:pt x="12115" y="13229"/>
                    <a:pt x="12431" y="13179"/>
                  </a:cubicBezTo>
                  <a:cubicBezTo>
                    <a:pt x="13243" y="13042"/>
                    <a:pt x="14048" y="12666"/>
                    <a:pt x="14501" y="11981"/>
                  </a:cubicBezTo>
                  <a:cubicBezTo>
                    <a:pt x="15245" y="10843"/>
                    <a:pt x="14792" y="9269"/>
                    <a:pt x="15374" y="8037"/>
                  </a:cubicBezTo>
                  <a:cubicBezTo>
                    <a:pt x="15605" y="7533"/>
                    <a:pt x="16007" y="7122"/>
                    <a:pt x="16298" y="6643"/>
                  </a:cubicBezTo>
                  <a:cubicBezTo>
                    <a:pt x="17310" y="4997"/>
                    <a:pt x="16825" y="2613"/>
                    <a:pt x="15278" y="1460"/>
                  </a:cubicBezTo>
                  <a:lnTo>
                    <a:pt x="15278" y="1460"/>
                  </a:lnTo>
                  <a:cubicBezTo>
                    <a:pt x="15212" y="1481"/>
                    <a:pt x="15143" y="1489"/>
                    <a:pt x="15072" y="1489"/>
                  </a:cubicBezTo>
                  <a:cubicBezTo>
                    <a:pt x="14813" y="1489"/>
                    <a:pt x="14523" y="1383"/>
                    <a:pt x="14251" y="1383"/>
                  </a:cubicBezTo>
                  <a:cubicBezTo>
                    <a:pt x="14194" y="1383"/>
                    <a:pt x="14137" y="1387"/>
                    <a:pt x="14082" y="1399"/>
                  </a:cubicBezTo>
                  <a:cubicBezTo>
                    <a:pt x="13885" y="1442"/>
                    <a:pt x="13714" y="1570"/>
                    <a:pt x="13534" y="1647"/>
                  </a:cubicBezTo>
                  <a:cubicBezTo>
                    <a:pt x="13387" y="1707"/>
                    <a:pt x="13237" y="1733"/>
                    <a:pt x="13087" y="1733"/>
                  </a:cubicBezTo>
                  <a:cubicBezTo>
                    <a:pt x="12509" y="1733"/>
                    <a:pt x="11926" y="1342"/>
                    <a:pt x="11430" y="988"/>
                  </a:cubicBezTo>
                  <a:cubicBezTo>
                    <a:pt x="10788" y="526"/>
                    <a:pt x="10078" y="81"/>
                    <a:pt x="9291" y="13"/>
                  </a:cubicBezTo>
                  <a:cubicBezTo>
                    <a:pt x="9204" y="5"/>
                    <a:pt x="9118" y="1"/>
                    <a:pt x="90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1821146" y="-531166"/>
              <a:ext cx="1511023" cy="1278661"/>
            </a:xfrm>
            <a:custGeom>
              <a:avLst/>
              <a:gdLst/>
              <a:ahLst/>
              <a:cxnLst/>
              <a:rect l="l" t="t" r="r" b="b"/>
              <a:pathLst>
                <a:path w="13526" h="11446" extrusionOk="0">
                  <a:moveTo>
                    <a:pt x="11297" y="1"/>
                  </a:moveTo>
                  <a:cubicBezTo>
                    <a:pt x="10272" y="1"/>
                    <a:pt x="9330" y="731"/>
                    <a:pt x="8829" y="1651"/>
                  </a:cubicBezTo>
                  <a:cubicBezTo>
                    <a:pt x="8521" y="2216"/>
                    <a:pt x="8265" y="2934"/>
                    <a:pt x="7640" y="3097"/>
                  </a:cubicBezTo>
                  <a:cubicBezTo>
                    <a:pt x="7555" y="3118"/>
                    <a:pt x="7469" y="3128"/>
                    <a:pt x="7384" y="3128"/>
                  </a:cubicBezTo>
                  <a:cubicBezTo>
                    <a:pt x="6996" y="3128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1"/>
                  </a:lnTo>
                  <a:cubicBezTo>
                    <a:pt x="4252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11" y="4945"/>
                  </a:cubicBezTo>
                  <a:cubicBezTo>
                    <a:pt x="1" y="6091"/>
                    <a:pt x="822" y="7562"/>
                    <a:pt x="1694" y="8598"/>
                  </a:cubicBezTo>
                  <a:cubicBezTo>
                    <a:pt x="1848" y="8777"/>
                    <a:pt x="2019" y="8974"/>
                    <a:pt x="2250" y="9051"/>
                  </a:cubicBezTo>
                  <a:cubicBezTo>
                    <a:pt x="2342" y="9085"/>
                    <a:pt x="2434" y="9099"/>
                    <a:pt x="2525" y="9099"/>
                  </a:cubicBezTo>
                  <a:cubicBezTo>
                    <a:pt x="2986" y="9099"/>
                    <a:pt x="3440" y="8729"/>
                    <a:pt x="3919" y="8615"/>
                  </a:cubicBezTo>
                  <a:cubicBezTo>
                    <a:pt x="4035" y="8586"/>
                    <a:pt x="4149" y="8573"/>
                    <a:pt x="4261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8" y="10966"/>
                    <a:pt x="8592" y="11445"/>
                    <a:pt x="9607" y="11445"/>
                  </a:cubicBezTo>
                  <a:cubicBezTo>
                    <a:pt x="9848" y="11445"/>
                    <a:pt x="10089" y="11418"/>
                    <a:pt x="10326" y="11361"/>
                  </a:cubicBezTo>
                  <a:cubicBezTo>
                    <a:pt x="11361" y="11113"/>
                    <a:pt x="12208" y="10309"/>
                    <a:pt x="12645" y="9342"/>
                  </a:cubicBezTo>
                  <a:cubicBezTo>
                    <a:pt x="13081" y="8367"/>
                    <a:pt x="13132" y="7254"/>
                    <a:pt x="12918" y="6219"/>
                  </a:cubicBezTo>
                  <a:cubicBezTo>
                    <a:pt x="12705" y="5176"/>
                    <a:pt x="12251" y="4063"/>
                    <a:pt x="12696" y="3097"/>
                  </a:cubicBezTo>
                  <a:cubicBezTo>
                    <a:pt x="12824" y="2832"/>
                    <a:pt x="13004" y="2601"/>
                    <a:pt x="13115" y="2327"/>
                  </a:cubicBezTo>
                  <a:cubicBezTo>
                    <a:pt x="13526" y="1309"/>
                    <a:pt x="12576" y="103"/>
                    <a:pt x="11481" y="8"/>
                  </a:cubicBezTo>
                  <a:cubicBezTo>
                    <a:pt x="11420" y="3"/>
                    <a:pt x="11358" y="1"/>
                    <a:pt x="1129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1802043" y="-419007"/>
              <a:ext cx="1472818" cy="1302233"/>
            </a:xfrm>
            <a:custGeom>
              <a:avLst/>
              <a:gdLst/>
              <a:ahLst/>
              <a:cxnLst/>
              <a:rect l="l" t="t" r="r" b="b"/>
              <a:pathLst>
                <a:path w="13184" h="11657" extrusionOk="0">
                  <a:moveTo>
                    <a:pt x="11178" y="224"/>
                  </a:moveTo>
                  <a:cubicBezTo>
                    <a:pt x="11222" y="224"/>
                    <a:pt x="11266" y="225"/>
                    <a:pt x="11310" y="228"/>
                  </a:cubicBezTo>
                  <a:cubicBezTo>
                    <a:pt x="11313" y="228"/>
                    <a:pt x="11316" y="228"/>
                    <a:pt x="11318" y="228"/>
                  </a:cubicBezTo>
                  <a:cubicBezTo>
                    <a:pt x="11319" y="228"/>
                    <a:pt x="11320" y="228"/>
                    <a:pt x="11321" y="228"/>
                  </a:cubicBezTo>
                  <a:lnTo>
                    <a:pt x="11321" y="228"/>
                  </a:lnTo>
                  <a:cubicBezTo>
                    <a:pt x="12261" y="332"/>
                    <a:pt x="13183" y="1324"/>
                    <a:pt x="12876" y="2315"/>
                  </a:cubicBezTo>
                  <a:cubicBezTo>
                    <a:pt x="12722" y="2811"/>
                    <a:pt x="12354" y="3179"/>
                    <a:pt x="12268" y="3710"/>
                  </a:cubicBezTo>
                  <a:cubicBezTo>
                    <a:pt x="12191" y="4189"/>
                    <a:pt x="12260" y="4668"/>
                    <a:pt x="12362" y="5147"/>
                  </a:cubicBezTo>
                  <a:cubicBezTo>
                    <a:pt x="12611" y="6276"/>
                    <a:pt x="12910" y="7345"/>
                    <a:pt x="12662" y="8509"/>
                  </a:cubicBezTo>
                  <a:cubicBezTo>
                    <a:pt x="12448" y="9536"/>
                    <a:pt x="11866" y="10477"/>
                    <a:pt x="10959" y="11016"/>
                  </a:cubicBezTo>
                  <a:cubicBezTo>
                    <a:pt x="10488" y="11297"/>
                    <a:pt x="9969" y="11424"/>
                    <a:pt x="9446" y="11424"/>
                  </a:cubicBezTo>
                  <a:cubicBezTo>
                    <a:pt x="8905" y="11424"/>
                    <a:pt x="8358" y="11289"/>
                    <a:pt x="7854" y="11050"/>
                  </a:cubicBezTo>
                  <a:cubicBezTo>
                    <a:pt x="6913" y="10605"/>
                    <a:pt x="6306" y="9801"/>
                    <a:pt x="5510" y="9176"/>
                  </a:cubicBezTo>
                  <a:cubicBezTo>
                    <a:pt x="5072" y="8822"/>
                    <a:pt x="4596" y="8586"/>
                    <a:pt x="4081" y="8586"/>
                  </a:cubicBezTo>
                  <a:cubicBezTo>
                    <a:pt x="3863" y="8586"/>
                    <a:pt x="3638" y="8628"/>
                    <a:pt x="3405" y="8723"/>
                  </a:cubicBezTo>
                  <a:cubicBezTo>
                    <a:pt x="3055" y="8867"/>
                    <a:pt x="2709" y="9077"/>
                    <a:pt x="2368" y="9077"/>
                  </a:cubicBezTo>
                  <a:cubicBezTo>
                    <a:pt x="2185" y="9077"/>
                    <a:pt x="2003" y="9016"/>
                    <a:pt x="1823" y="8851"/>
                  </a:cubicBezTo>
                  <a:cubicBezTo>
                    <a:pt x="1438" y="8500"/>
                    <a:pt x="1121" y="8013"/>
                    <a:pt x="865" y="7568"/>
                  </a:cubicBezTo>
                  <a:cubicBezTo>
                    <a:pt x="565" y="7029"/>
                    <a:pt x="334" y="6413"/>
                    <a:pt x="403" y="5788"/>
                  </a:cubicBezTo>
                  <a:cubicBezTo>
                    <a:pt x="480" y="5164"/>
                    <a:pt x="899" y="4676"/>
                    <a:pt x="1455" y="4385"/>
                  </a:cubicBezTo>
                  <a:cubicBezTo>
                    <a:pt x="2482" y="3859"/>
                    <a:pt x="3706" y="3969"/>
                    <a:pt x="4774" y="3545"/>
                  </a:cubicBezTo>
                  <a:lnTo>
                    <a:pt x="4774" y="3545"/>
                  </a:lnTo>
                  <a:cubicBezTo>
                    <a:pt x="4779" y="3545"/>
                    <a:pt x="4784" y="3546"/>
                    <a:pt x="4788" y="3546"/>
                  </a:cubicBezTo>
                  <a:cubicBezTo>
                    <a:pt x="4817" y="3546"/>
                    <a:pt x="4846" y="3533"/>
                    <a:pt x="4868" y="3504"/>
                  </a:cubicBezTo>
                  <a:cubicBezTo>
                    <a:pt x="5162" y="3252"/>
                    <a:pt x="5526" y="3119"/>
                    <a:pt x="5900" y="3119"/>
                  </a:cubicBezTo>
                  <a:cubicBezTo>
                    <a:pt x="5995" y="3119"/>
                    <a:pt x="6091" y="3128"/>
                    <a:pt x="6186" y="3145"/>
                  </a:cubicBezTo>
                  <a:cubicBezTo>
                    <a:pt x="6519" y="3205"/>
                    <a:pt x="6827" y="3342"/>
                    <a:pt x="7170" y="3350"/>
                  </a:cubicBezTo>
                  <a:cubicBezTo>
                    <a:pt x="7183" y="3351"/>
                    <a:pt x="7196" y="3351"/>
                    <a:pt x="7209" y="3351"/>
                  </a:cubicBezTo>
                  <a:cubicBezTo>
                    <a:pt x="7718" y="3351"/>
                    <a:pt x="8083" y="3024"/>
                    <a:pt x="8333" y="2615"/>
                  </a:cubicBezTo>
                  <a:cubicBezTo>
                    <a:pt x="8675" y="2076"/>
                    <a:pt x="8881" y="1503"/>
                    <a:pt x="9343" y="1041"/>
                  </a:cubicBezTo>
                  <a:cubicBezTo>
                    <a:pt x="9834" y="541"/>
                    <a:pt x="10476" y="224"/>
                    <a:pt x="11178" y="224"/>
                  </a:cubicBezTo>
                  <a:close/>
                  <a:moveTo>
                    <a:pt x="11147" y="0"/>
                  </a:moveTo>
                  <a:cubicBezTo>
                    <a:pt x="9863" y="0"/>
                    <a:pt x="8935" y="966"/>
                    <a:pt x="8384" y="2050"/>
                  </a:cubicBezTo>
                  <a:cubicBezTo>
                    <a:pt x="8239" y="2332"/>
                    <a:pt x="8094" y="2632"/>
                    <a:pt x="7863" y="2846"/>
                  </a:cubicBezTo>
                  <a:cubicBezTo>
                    <a:pt x="7657" y="3041"/>
                    <a:pt x="7430" y="3107"/>
                    <a:pt x="7191" y="3107"/>
                  </a:cubicBezTo>
                  <a:cubicBezTo>
                    <a:pt x="7002" y="3107"/>
                    <a:pt x="6805" y="3066"/>
                    <a:pt x="6605" y="3017"/>
                  </a:cubicBezTo>
                  <a:cubicBezTo>
                    <a:pt x="6350" y="2949"/>
                    <a:pt x="6110" y="2910"/>
                    <a:pt x="5879" y="2910"/>
                  </a:cubicBezTo>
                  <a:cubicBezTo>
                    <a:pt x="5477" y="2910"/>
                    <a:pt x="5105" y="3029"/>
                    <a:pt x="4741" y="3321"/>
                  </a:cubicBezTo>
                  <a:lnTo>
                    <a:pt x="4741" y="3321"/>
                  </a:lnTo>
                  <a:cubicBezTo>
                    <a:pt x="4738" y="3322"/>
                    <a:pt x="4734" y="3323"/>
                    <a:pt x="4731" y="3325"/>
                  </a:cubicBezTo>
                  <a:cubicBezTo>
                    <a:pt x="3611" y="3795"/>
                    <a:pt x="2310" y="3641"/>
                    <a:pt x="1241" y="4249"/>
                  </a:cubicBezTo>
                  <a:cubicBezTo>
                    <a:pt x="351" y="4753"/>
                    <a:pt x="1" y="5694"/>
                    <a:pt x="249" y="6678"/>
                  </a:cubicBezTo>
                  <a:cubicBezTo>
                    <a:pt x="403" y="7200"/>
                    <a:pt x="642" y="7696"/>
                    <a:pt x="967" y="8141"/>
                  </a:cubicBezTo>
                  <a:cubicBezTo>
                    <a:pt x="1233" y="8535"/>
                    <a:pt x="1575" y="9091"/>
                    <a:pt x="2045" y="9262"/>
                  </a:cubicBezTo>
                  <a:cubicBezTo>
                    <a:pt x="2150" y="9301"/>
                    <a:pt x="2254" y="9318"/>
                    <a:pt x="2358" y="9318"/>
                  </a:cubicBezTo>
                  <a:cubicBezTo>
                    <a:pt x="2679" y="9318"/>
                    <a:pt x="2993" y="9158"/>
                    <a:pt x="3277" y="9022"/>
                  </a:cubicBezTo>
                  <a:cubicBezTo>
                    <a:pt x="3571" y="8890"/>
                    <a:pt x="3845" y="8819"/>
                    <a:pt x="4115" y="8819"/>
                  </a:cubicBezTo>
                  <a:cubicBezTo>
                    <a:pt x="4419" y="8819"/>
                    <a:pt x="4718" y="8909"/>
                    <a:pt x="5031" y="9099"/>
                  </a:cubicBezTo>
                  <a:cubicBezTo>
                    <a:pt x="5963" y="9690"/>
                    <a:pt x="6588" y="10639"/>
                    <a:pt x="7572" y="11169"/>
                  </a:cubicBezTo>
                  <a:cubicBezTo>
                    <a:pt x="8150" y="11472"/>
                    <a:pt x="8798" y="11656"/>
                    <a:pt x="9446" y="11656"/>
                  </a:cubicBezTo>
                  <a:cubicBezTo>
                    <a:pt x="9842" y="11656"/>
                    <a:pt x="10237" y="11587"/>
                    <a:pt x="10617" y="11435"/>
                  </a:cubicBezTo>
                  <a:cubicBezTo>
                    <a:pt x="11541" y="11067"/>
                    <a:pt x="12268" y="10271"/>
                    <a:pt x="12645" y="9364"/>
                  </a:cubicBezTo>
                  <a:cubicBezTo>
                    <a:pt x="13098" y="8235"/>
                    <a:pt x="13047" y="7012"/>
                    <a:pt x="12765" y="5848"/>
                  </a:cubicBezTo>
                  <a:cubicBezTo>
                    <a:pt x="12585" y="5130"/>
                    <a:pt x="12337" y="4334"/>
                    <a:pt x="12516" y="3590"/>
                  </a:cubicBezTo>
                  <a:cubicBezTo>
                    <a:pt x="12670" y="2991"/>
                    <a:pt x="13167" y="2555"/>
                    <a:pt x="13158" y="1913"/>
                  </a:cubicBezTo>
                  <a:cubicBezTo>
                    <a:pt x="13149" y="921"/>
                    <a:pt x="12260" y="117"/>
                    <a:pt x="11319" y="5"/>
                  </a:cubicBezTo>
                  <a:cubicBezTo>
                    <a:pt x="11313" y="5"/>
                    <a:pt x="11308" y="4"/>
                    <a:pt x="11303" y="4"/>
                  </a:cubicBezTo>
                  <a:cubicBezTo>
                    <a:pt x="11301" y="4"/>
                    <a:pt x="11299" y="5"/>
                    <a:pt x="11297" y="5"/>
                  </a:cubicBezTo>
                  <a:lnTo>
                    <a:pt x="11297" y="5"/>
                  </a:lnTo>
                  <a:cubicBezTo>
                    <a:pt x="11247" y="2"/>
                    <a:pt x="11197" y="0"/>
                    <a:pt x="11147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19736" y="836191"/>
              <a:ext cx="1512811" cy="1484547"/>
            </a:xfrm>
            <a:custGeom>
              <a:avLst/>
              <a:gdLst/>
              <a:ahLst/>
              <a:cxnLst/>
              <a:rect l="l" t="t" r="r" b="b"/>
              <a:pathLst>
                <a:path w="13542" h="13289" extrusionOk="0">
                  <a:moveTo>
                    <a:pt x="4724" y="1"/>
                  </a:moveTo>
                  <a:cubicBezTo>
                    <a:pt x="4695" y="1"/>
                    <a:pt x="4666" y="14"/>
                    <a:pt x="4646" y="45"/>
                  </a:cubicBezTo>
                  <a:cubicBezTo>
                    <a:pt x="4646" y="45"/>
                    <a:pt x="4646" y="45"/>
                    <a:pt x="4646" y="45"/>
                  </a:cubicBezTo>
                  <a:lnTo>
                    <a:pt x="4646" y="45"/>
                  </a:lnTo>
                  <a:cubicBezTo>
                    <a:pt x="3506" y="2056"/>
                    <a:pt x="2224" y="3984"/>
                    <a:pt x="809" y="5813"/>
                  </a:cubicBezTo>
                  <a:lnTo>
                    <a:pt x="809" y="5813"/>
                  </a:lnTo>
                  <a:cubicBezTo>
                    <a:pt x="1434" y="4449"/>
                    <a:pt x="2092" y="3099"/>
                    <a:pt x="2798" y="1773"/>
                  </a:cubicBezTo>
                  <a:cubicBezTo>
                    <a:pt x="2839" y="1695"/>
                    <a:pt x="2765" y="1622"/>
                    <a:pt x="2696" y="1622"/>
                  </a:cubicBezTo>
                  <a:cubicBezTo>
                    <a:pt x="2666" y="1622"/>
                    <a:pt x="2636" y="1636"/>
                    <a:pt x="2618" y="1670"/>
                  </a:cubicBezTo>
                  <a:cubicBezTo>
                    <a:pt x="1788" y="3244"/>
                    <a:pt x="1010" y="4853"/>
                    <a:pt x="291" y="6478"/>
                  </a:cubicBezTo>
                  <a:cubicBezTo>
                    <a:pt x="259" y="6554"/>
                    <a:pt x="318" y="6640"/>
                    <a:pt x="381" y="6640"/>
                  </a:cubicBezTo>
                  <a:cubicBezTo>
                    <a:pt x="403" y="6640"/>
                    <a:pt x="425" y="6630"/>
                    <a:pt x="445" y="6606"/>
                  </a:cubicBezTo>
                  <a:cubicBezTo>
                    <a:pt x="1408" y="5400"/>
                    <a:pt x="2315" y="4151"/>
                    <a:pt x="3162" y="2864"/>
                  </a:cubicBezTo>
                  <a:lnTo>
                    <a:pt x="3162" y="2864"/>
                  </a:lnTo>
                  <a:cubicBezTo>
                    <a:pt x="2427" y="4179"/>
                    <a:pt x="1648" y="5470"/>
                    <a:pt x="830" y="6735"/>
                  </a:cubicBezTo>
                  <a:cubicBezTo>
                    <a:pt x="776" y="6807"/>
                    <a:pt x="845" y="6880"/>
                    <a:pt x="918" y="6880"/>
                  </a:cubicBezTo>
                  <a:cubicBezTo>
                    <a:pt x="948" y="6880"/>
                    <a:pt x="979" y="6867"/>
                    <a:pt x="1001" y="6837"/>
                  </a:cubicBezTo>
                  <a:cubicBezTo>
                    <a:pt x="1882" y="5654"/>
                    <a:pt x="2731" y="4451"/>
                    <a:pt x="3551" y="3228"/>
                  </a:cubicBezTo>
                  <a:lnTo>
                    <a:pt x="3551" y="3228"/>
                  </a:lnTo>
                  <a:cubicBezTo>
                    <a:pt x="2728" y="4700"/>
                    <a:pt x="1891" y="6166"/>
                    <a:pt x="1035" y="7624"/>
                  </a:cubicBezTo>
                  <a:cubicBezTo>
                    <a:pt x="987" y="7708"/>
                    <a:pt x="1061" y="7779"/>
                    <a:pt x="1130" y="7779"/>
                  </a:cubicBezTo>
                  <a:cubicBezTo>
                    <a:pt x="1160" y="7779"/>
                    <a:pt x="1189" y="7766"/>
                    <a:pt x="1206" y="7736"/>
                  </a:cubicBezTo>
                  <a:lnTo>
                    <a:pt x="3254" y="4769"/>
                  </a:lnTo>
                  <a:lnTo>
                    <a:pt x="3254" y="4769"/>
                  </a:lnTo>
                  <a:cubicBezTo>
                    <a:pt x="2222" y="6395"/>
                    <a:pt x="1161" y="8003"/>
                    <a:pt x="72" y="9596"/>
                  </a:cubicBezTo>
                  <a:lnTo>
                    <a:pt x="72" y="9596"/>
                  </a:lnTo>
                  <a:cubicBezTo>
                    <a:pt x="71" y="9598"/>
                    <a:pt x="70" y="9599"/>
                    <a:pt x="69" y="9600"/>
                  </a:cubicBezTo>
                  <a:lnTo>
                    <a:pt x="69" y="9601"/>
                  </a:lnTo>
                  <a:lnTo>
                    <a:pt x="69" y="9601"/>
                  </a:lnTo>
                  <a:cubicBezTo>
                    <a:pt x="63" y="9609"/>
                    <a:pt x="57" y="9618"/>
                    <a:pt x="52" y="9626"/>
                  </a:cubicBezTo>
                  <a:cubicBezTo>
                    <a:pt x="0" y="9690"/>
                    <a:pt x="74" y="9779"/>
                    <a:pt x="143" y="9779"/>
                  </a:cubicBezTo>
                  <a:cubicBezTo>
                    <a:pt x="166" y="9779"/>
                    <a:pt x="189" y="9769"/>
                    <a:pt x="206" y="9746"/>
                  </a:cubicBezTo>
                  <a:cubicBezTo>
                    <a:pt x="1846" y="7669"/>
                    <a:pt x="3431" y="5548"/>
                    <a:pt x="4955" y="3386"/>
                  </a:cubicBezTo>
                  <a:lnTo>
                    <a:pt x="4955" y="3386"/>
                  </a:lnTo>
                  <a:cubicBezTo>
                    <a:pt x="3801" y="5430"/>
                    <a:pt x="2552" y="7415"/>
                    <a:pt x="1206" y="9335"/>
                  </a:cubicBezTo>
                  <a:cubicBezTo>
                    <a:pt x="1155" y="9407"/>
                    <a:pt x="1231" y="9493"/>
                    <a:pt x="1300" y="9493"/>
                  </a:cubicBezTo>
                  <a:cubicBezTo>
                    <a:pt x="1323" y="9493"/>
                    <a:pt x="1344" y="9484"/>
                    <a:pt x="1360" y="9464"/>
                  </a:cubicBezTo>
                  <a:cubicBezTo>
                    <a:pt x="1364" y="9459"/>
                    <a:pt x="1368" y="9455"/>
                    <a:pt x="1371" y="9450"/>
                  </a:cubicBezTo>
                  <a:lnTo>
                    <a:pt x="1371" y="9450"/>
                  </a:lnTo>
                  <a:lnTo>
                    <a:pt x="1378" y="9455"/>
                  </a:lnTo>
                  <a:cubicBezTo>
                    <a:pt x="1399" y="9425"/>
                    <a:pt x="1420" y="9394"/>
                    <a:pt x="1441" y="9364"/>
                  </a:cubicBezTo>
                  <a:lnTo>
                    <a:pt x="1441" y="9364"/>
                  </a:lnTo>
                  <a:cubicBezTo>
                    <a:pt x="2278" y="8327"/>
                    <a:pt x="3093" y="7272"/>
                    <a:pt x="3885" y="6199"/>
                  </a:cubicBezTo>
                  <a:lnTo>
                    <a:pt x="3885" y="6199"/>
                  </a:lnTo>
                  <a:lnTo>
                    <a:pt x="952" y="10790"/>
                  </a:lnTo>
                  <a:lnTo>
                    <a:pt x="952" y="10790"/>
                  </a:lnTo>
                  <a:lnTo>
                    <a:pt x="933" y="10815"/>
                  </a:lnTo>
                  <a:lnTo>
                    <a:pt x="935" y="10817"/>
                  </a:lnTo>
                  <a:lnTo>
                    <a:pt x="935" y="10817"/>
                  </a:lnTo>
                  <a:cubicBezTo>
                    <a:pt x="893" y="10890"/>
                    <a:pt x="958" y="10950"/>
                    <a:pt x="1027" y="10950"/>
                  </a:cubicBezTo>
                  <a:cubicBezTo>
                    <a:pt x="1053" y="10950"/>
                    <a:pt x="1080" y="10941"/>
                    <a:pt x="1102" y="10920"/>
                  </a:cubicBezTo>
                  <a:lnTo>
                    <a:pt x="1102" y="10920"/>
                  </a:lnTo>
                  <a:lnTo>
                    <a:pt x="1112" y="10926"/>
                  </a:lnTo>
                  <a:lnTo>
                    <a:pt x="1180" y="10820"/>
                  </a:lnTo>
                  <a:lnTo>
                    <a:pt x="1180" y="10820"/>
                  </a:lnTo>
                  <a:lnTo>
                    <a:pt x="6974" y="3223"/>
                  </a:lnTo>
                  <a:lnTo>
                    <a:pt x="6974" y="3223"/>
                  </a:lnTo>
                  <a:cubicBezTo>
                    <a:pt x="5607" y="5546"/>
                    <a:pt x="4180" y="7831"/>
                    <a:pt x="2695" y="10062"/>
                  </a:cubicBezTo>
                  <a:cubicBezTo>
                    <a:pt x="2650" y="10134"/>
                    <a:pt x="2722" y="10220"/>
                    <a:pt x="2794" y="10220"/>
                  </a:cubicBezTo>
                  <a:cubicBezTo>
                    <a:pt x="2816" y="10220"/>
                    <a:pt x="2839" y="10211"/>
                    <a:pt x="2858" y="10191"/>
                  </a:cubicBezTo>
                  <a:lnTo>
                    <a:pt x="2873" y="10172"/>
                  </a:lnTo>
                  <a:lnTo>
                    <a:pt x="2873" y="10172"/>
                  </a:lnTo>
                  <a:lnTo>
                    <a:pt x="2875" y="10174"/>
                  </a:lnTo>
                  <a:cubicBezTo>
                    <a:pt x="2879" y="10167"/>
                    <a:pt x="2883" y="10161"/>
                    <a:pt x="2887" y="10154"/>
                  </a:cubicBezTo>
                  <a:lnTo>
                    <a:pt x="2887" y="10154"/>
                  </a:lnTo>
                  <a:lnTo>
                    <a:pt x="9014" y="2689"/>
                  </a:lnTo>
                  <a:lnTo>
                    <a:pt x="9014" y="2689"/>
                  </a:lnTo>
                  <a:cubicBezTo>
                    <a:pt x="7211" y="5475"/>
                    <a:pt x="5359" y="8224"/>
                    <a:pt x="3456" y="10935"/>
                  </a:cubicBezTo>
                  <a:cubicBezTo>
                    <a:pt x="3406" y="11005"/>
                    <a:pt x="3478" y="11089"/>
                    <a:pt x="3549" y="11089"/>
                  </a:cubicBezTo>
                  <a:cubicBezTo>
                    <a:pt x="3574" y="11089"/>
                    <a:pt x="3599" y="11079"/>
                    <a:pt x="3619" y="11055"/>
                  </a:cubicBezTo>
                  <a:cubicBezTo>
                    <a:pt x="5044" y="9310"/>
                    <a:pt x="6455" y="7555"/>
                    <a:pt x="7856" y="5790"/>
                  </a:cubicBezTo>
                  <a:lnTo>
                    <a:pt x="7856" y="5790"/>
                  </a:lnTo>
                  <a:cubicBezTo>
                    <a:pt x="6218" y="8100"/>
                    <a:pt x="4592" y="10421"/>
                    <a:pt x="2977" y="12749"/>
                  </a:cubicBezTo>
                  <a:cubicBezTo>
                    <a:pt x="2932" y="12820"/>
                    <a:pt x="3005" y="12906"/>
                    <a:pt x="3076" y="12906"/>
                  </a:cubicBezTo>
                  <a:cubicBezTo>
                    <a:pt x="3099" y="12906"/>
                    <a:pt x="3121" y="12898"/>
                    <a:pt x="3140" y="12877"/>
                  </a:cubicBezTo>
                  <a:cubicBezTo>
                    <a:pt x="5584" y="10151"/>
                    <a:pt x="7937" y="7354"/>
                    <a:pt x="10206" y="4475"/>
                  </a:cubicBezTo>
                  <a:lnTo>
                    <a:pt x="10206" y="4475"/>
                  </a:lnTo>
                  <a:cubicBezTo>
                    <a:pt x="8623" y="7034"/>
                    <a:pt x="6931" y="9530"/>
                    <a:pt x="5140" y="11946"/>
                  </a:cubicBezTo>
                  <a:lnTo>
                    <a:pt x="5140" y="11946"/>
                  </a:lnTo>
                  <a:cubicBezTo>
                    <a:pt x="5103" y="11991"/>
                    <a:pt x="5067" y="12036"/>
                    <a:pt x="5031" y="12081"/>
                  </a:cubicBezTo>
                  <a:cubicBezTo>
                    <a:pt x="5032" y="12083"/>
                    <a:pt x="5034" y="12084"/>
                    <a:pt x="5036" y="12086"/>
                  </a:cubicBezTo>
                  <a:lnTo>
                    <a:pt x="5036" y="12086"/>
                  </a:lnTo>
                  <a:cubicBezTo>
                    <a:pt x="5028" y="12096"/>
                    <a:pt x="5021" y="12106"/>
                    <a:pt x="5013" y="12116"/>
                  </a:cubicBezTo>
                  <a:cubicBezTo>
                    <a:pt x="4962" y="12180"/>
                    <a:pt x="5036" y="12268"/>
                    <a:pt x="5105" y="12268"/>
                  </a:cubicBezTo>
                  <a:cubicBezTo>
                    <a:pt x="5128" y="12268"/>
                    <a:pt x="5150" y="12259"/>
                    <a:pt x="5167" y="12235"/>
                  </a:cubicBezTo>
                  <a:cubicBezTo>
                    <a:pt x="6026" y="11169"/>
                    <a:pt x="6885" y="10100"/>
                    <a:pt x="7731" y="9021"/>
                  </a:cubicBezTo>
                  <a:lnTo>
                    <a:pt x="7731" y="9021"/>
                  </a:lnTo>
                  <a:cubicBezTo>
                    <a:pt x="6721" y="10417"/>
                    <a:pt x="5677" y="11788"/>
                    <a:pt x="4577" y="13117"/>
                  </a:cubicBezTo>
                  <a:cubicBezTo>
                    <a:pt x="4512" y="13188"/>
                    <a:pt x="4575" y="13289"/>
                    <a:pt x="4647" y="13289"/>
                  </a:cubicBezTo>
                  <a:cubicBezTo>
                    <a:pt x="4670" y="13289"/>
                    <a:pt x="4693" y="13278"/>
                    <a:pt x="4714" y="13253"/>
                  </a:cubicBezTo>
                  <a:cubicBezTo>
                    <a:pt x="6859" y="10868"/>
                    <a:pt x="8892" y="8395"/>
                    <a:pt x="10828" y="5841"/>
                  </a:cubicBezTo>
                  <a:lnTo>
                    <a:pt x="10828" y="5841"/>
                  </a:lnTo>
                  <a:cubicBezTo>
                    <a:pt x="9879" y="7450"/>
                    <a:pt x="8830" y="8997"/>
                    <a:pt x="7686" y="10473"/>
                  </a:cubicBezTo>
                  <a:lnTo>
                    <a:pt x="7686" y="10473"/>
                  </a:lnTo>
                  <a:cubicBezTo>
                    <a:pt x="7278" y="10983"/>
                    <a:pt x="6867" y="11490"/>
                    <a:pt x="6452" y="11994"/>
                  </a:cubicBezTo>
                  <a:lnTo>
                    <a:pt x="6452" y="11994"/>
                  </a:lnTo>
                  <a:cubicBezTo>
                    <a:pt x="6383" y="12075"/>
                    <a:pt x="6314" y="12155"/>
                    <a:pt x="6245" y="12235"/>
                  </a:cubicBezTo>
                  <a:lnTo>
                    <a:pt x="6249" y="12239"/>
                  </a:lnTo>
                  <a:lnTo>
                    <a:pt x="6249" y="12239"/>
                  </a:lnTo>
                  <a:cubicBezTo>
                    <a:pt x="6248" y="12241"/>
                    <a:pt x="6247" y="12242"/>
                    <a:pt x="6245" y="12244"/>
                  </a:cubicBezTo>
                  <a:cubicBezTo>
                    <a:pt x="6180" y="12315"/>
                    <a:pt x="6243" y="12416"/>
                    <a:pt x="6319" y="12416"/>
                  </a:cubicBezTo>
                  <a:cubicBezTo>
                    <a:pt x="6343" y="12416"/>
                    <a:pt x="6368" y="12406"/>
                    <a:pt x="6391" y="12381"/>
                  </a:cubicBezTo>
                  <a:cubicBezTo>
                    <a:pt x="7015" y="11656"/>
                    <a:pt x="7617" y="10912"/>
                    <a:pt x="8193" y="10150"/>
                  </a:cubicBezTo>
                  <a:lnTo>
                    <a:pt x="8193" y="10150"/>
                  </a:lnTo>
                  <a:cubicBezTo>
                    <a:pt x="9330" y="8717"/>
                    <a:pt x="10438" y="7262"/>
                    <a:pt x="11519" y="5784"/>
                  </a:cubicBezTo>
                  <a:lnTo>
                    <a:pt x="11519" y="5784"/>
                  </a:lnTo>
                  <a:cubicBezTo>
                    <a:pt x="10029" y="8206"/>
                    <a:pt x="8440" y="10566"/>
                    <a:pt x="6759" y="12860"/>
                  </a:cubicBezTo>
                  <a:cubicBezTo>
                    <a:pt x="6704" y="12939"/>
                    <a:pt x="6775" y="13010"/>
                    <a:pt x="6848" y="13010"/>
                  </a:cubicBezTo>
                  <a:cubicBezTo>
                    <a:pt x="6876" y="13010"/>
                    <a:pt x="6903" y="13000"/>
                    <a:pt x="6925" y="12977"/>
                  </a:cubicBezTo>
                  <a:lnTo>
                    <a:pt x="6925" y="12977"/>
                  </a:lnTo>
                  <a:lnTo>
                    <a:pt x="6930" y="12980"/>
                  </a:lnTo>
                  <a:cubicBezTo>
                    <a:pt x="6968" y="12927"/>
                    <a:pt x="7007" y="12873"/>
                    <a:pt x="7046" y="12820"/>
                  </a:cubicBezTo>
                  <a:lnTo>
                    <a:pt x="7046" y="12820"/>
                  </a:lnTo>
                  <a:lnTo>
                    <a:pt x="10977" y="7720"/>
                  </a:lnTo>
                  <a:lnTo>
                    <a:pt x="10977" y="7720"/>
                  </a:lnTo>
                  <a:cubicBezTo>
                    <a:pt x="9811" y="9491"/>
                    <a:pt x="8608" y="11238"/>
                    <a:pt x="7366" y="12954"/>
                  </a:cubicBezTo>
                  <a:cubicBezTo>
                    <a:pt x="7315" y="13024"/>
                    <a:pt x="7382" y="13108"/>
                    <a:pt x="7452" y="13108"/>
                  </a:cubicBezTo>
                  <a:cubicBezTo>
                    <a:pt x="7476" y="13108"/>
                    <a:pt x="7500" y="13098"/>
                    <a:pt x="7520" y="13074"/>
                  </a:cubicBezTo>
                  <a:cubicBezTo>
                    <a:pt x="7525" y="13068"/>
                    <a:pt x="7530" y="13062"/>
                    <a:pt x="7536" y="13056"/>
                  </a:cubicBezTo>
                  <a:lnTo>
                    <a:pt x="7536" y="13056"/>
                  </a:lnTo>
                  <a:lnTo>
                    <a:pt x="7537" y="13057"/>
                  </a:lnTo>
                  <a:cubicBezTo>
                    <a:pt x="7541" y="13051"/>
                    <a:pt x="7545" y="13046"/>
                    <a:pt x="7549" y="13040"/>
                  </a:cubicBezTo>
                  <a:lnTo>
                    <a:pt x="7549" y="13040"/>
                  </a:lnTo>
                  <a:cubicBezTo>
                    <a:pt x="9262" y="11063"/>
                    <a:pt x="10875" y="9010"/>
                    <a:pt x="12398" y="6886"/>
                  </a:cubicBezTo>
                  <a:lnTo>
                    <a:pt x="12398" y="6886"/>
                  </a:lnTo>
                  <a:cubicBezTo>
                    <a:pt x="11411" y="8687"/>
                    <a:pt x="10292" y="10415"/>
                    <a:pt x="9060" y="12056"/>
                  </a:cubicBezTo>
                  <a:lnTo>
                    <a:pt x="9080" y="12068"/>
                  </a:lnTo>
                  <a:lnTo>
                    <a:pt x="9080" y="12068"/>
                  </a:lnTo>
                  <a:cubicBezTo>
                    <a:pt x="9079" y="12070"/>
                    <a:pt x="9078" y="12071"/>
                    <a:pt x="9077" y="12073"/>
                  </a:cubicBezTo>
                  <a:cubicBezTo>
                    <a:pt x="9023" y="12145"/>
                    <a:pt x="9092" y="12218"/>
                    <a:pt x="9165" y="12218"/>
                  </a:cubicBezTo>
                  <a:cubicBezTo>
                    <a:pt x="9195" y="12218"/>
                    <a:pt x="9226" y="12206"/>
                    <a:pt x="9248" y="12175"/>
                  </a:cubicBezTo>
                  <a:cubicBezTo>
                    <a:pt x="9607" y="11696"/>
                    <a:pt x="9955" y="11210"/>
                    <a:pt x="10293" y="10717"/>
                  </a:cubicBezTo>
                  <a:lnTo>
                    <a:pt x="10293" y="10717"/>
                  </a:lnTo>
                  <a:cubicBezTo>
                    <a:pt x="11205" y="9476"/>
                    <a:pt x="12134" y="8248"/>
                    <a:pt x="13083" y="7032"/>
                  </a:cubicBezTo>
                  <a:lnTo>
                    <a:pt x="13083" y="7032"/>
                  </a:lnTo>
                  <a:cubicBezTo>
                    <a:pt x="12448" y="8625"/>
                    <a:pt x="11671" y="10155"/>
                    <a:pt x="10754" y="11611"/>
                  </a:cubicBezTo>
                  <a:cubicBezTo>
                    <a:pt x="10727" y="11684"/>
                    <a:pt x="10783" y="11747"/>
                    <a:pt x="10850" y="11747"/>
                  </a:cubicBezTo>
                  <a:cubicBezTo>
                    <a:pt x="10869" y="11747"/>
                    <a:pt x="10889" y="11742"/>
                    <a:pt x="10908" y="11731"/>
                  </a:cubicBezTo>
                  <a:cubicBezTo>
                    <a:pt x="10915" y="11724"/>
                    <a:pt x="10921" y="11717"/>
                    <a:pt x="10928" y="11710"/>
                  </a:cubicBezTo>
                  <a:lnTo>
                    <a:pt x="10928" y="11710"/>
                  </a:lnTo>
                  <a:lnTo>
                    <a:pt x="10933" y="11714"/>
                  </a:lnTo>
                  <a:cubicBezTo>
                    <a:pt x="10939" y="11705"/>
                    <a:pt x="10944" y="11696"/>
                    <a:pt x="10950" y="11688"/>
                  </a:cubicBezTo>
                  <a:lnTo>
                    <a:pt x="10950" y="11688"/>
                  </a:lnTo>
                  <a:cubicBezTo>
                    <a:pt x="11806" y="10811"/>
                    <a:pt x="12596" y="9884"/>
                    <a:pt x="13312" y="8899"/>
                  </a:cubicBezTo>
                  <a:cubicBezTo>
                    <a:pt x="13366" y="8820"/>
                    <a:pt x="13292" y="8745"/>
                    <a:pt x="13216" y="8745"/>
                  </a:cubicBezTo>
                  <a:cubicBezTo>
                    <a:pt x="13185" y="8745"/>
                    <a:pt x="13154" y="8758"/>
                    <a:pt x="13132" y="8788"/>
                  </a:cubicBezTo>
                  <a:lnTo>
                    <a:pt x="13149" y="8796"/>
                  </a:lnTo>
                  <a:cubicBezTo>
                    <a:pt x="12607" y="9536"/>
                    <a:pt x="12032" y="10242"/>
                    <a:pt x="11420" y="10916"/>
                  </a:cubicBezTo>
                  <a:lnTo>
                    <a:pt x="11420" y="10916"/>
                  </a:lnTo>
                  <a:cubicBezTo>
                    <a:pt x="12250" y="9501"/>
                    <a:pt x="12956" y="8017"/>
                    <a:pt x="13517" y="6478"/>
                  </a:cubicBezTo>
                  <a:cubicBezTo>
                    <a:pt x="13542" y="6409"/>
                    <a:pt x="13476" y="6345"/>
                    <a:pt x="13415" y="6345"/>
                  </a:cubicBezTo>
                  <a:cubicBezTo>
                    <a:pt x="13393" y="6345"/>
                    <a:pt x="13371" y="6354"/>
                    <a:pt x="13354" y="6375"/>
                  </a:cubicBezTo>
                  <a:cubicBezTo>
                    <a:pt x="13343" y="6390"/>
                    <a:pt x="13332" y="6404"/>
                    <a:pt x="13321" y="6418"/>
                  </a:cubicBezTo>
                  <a:lnTo>
                    <a:pt x="13321" y="6418"/>
                  </a:lnTo>
                  <a:lnTo>
                    <a:pt x="13320" y="6418"/>
                  </a:lnTo>
                  <a:cubicBezTo>
                    <a:pt x="13320" y="6418"/>
                    <a:pt x="13320" y="6419"/>
                    <a:pt x="13320" y="6419"/>
                  </a:cubicBezTo>
                  <a:lnTo>
                    <a:pt x="13320" y="6419"/>
                  </a:lnTo>
                  <a:cubicBezTo>
                    <a:pt x="12791" y="7090"/>
                    <a:pt x="12268" y="7765"/>
                    <a:pt x="11751" y="8444"/>
                  </a:cubicBezTo>
                  <a:lnTo>
                    <a:pt x="11751" y="8444"/>
                  </a:lnTo>
                  <a:cubicBezTo>
                    <a:pt x="12306" y="7515"/>
                    <a:pt x="12827" y="6566"/>
                    <a:pt x="13312" y="5597"/>
                  </a:cubicBezTo>
                  <a:cubicBezTo>
                    <a:pt x="13330" y="5523"/>
                    <a:pt x="13274" y="5463"/>
                    <a:pt x="13209" y="5463"/>
                  </a:cubicBezTo>
                  <a:cubicBezTo>
                    <a:pt x="13185" y="5463"/>
                    <a:pt x="13161" y="5471"/>
                    <a:pt x="13138" y="5489"/>
                  </a:cubicBezTo>
                  <a:lnTo>
                    <a:pt x="13138" y="5489"/>
                  </a:lnTo>
                  <a:lnTo>
                    <a:pt x="13132" y="5486"/>
                  </a:lnTo>
                  <a:cubicBezTo>
                    <a:pt x="13127" y="5496"/>
                    <a:pt x="13122" y="5506"/>
                    <a:pt x="13116" y="5517"/>
                  </a:cubicBezTo>
                  <a:lnTo>
                    <a:pt x="13116" y="5517"/>
                  </a:lnTo>
                  <a:cubicBezTo>
                    <a:pt x="11811" y="7411"/>
                    <a:pt x="10432" y="9250"/>
                    <a:pt x="8980" y="11033"/>
                  </a:cubicBezTo>
                  <a:lnTo>
                    <a:pt x="8980" y="11033"/>
                  </a:lnTo>
                  <a:cubicBezTo>
                    <a:pt x="10195" y="9293"/>
                    <a:pt x="11369" y="7524"/>
                    <a:pt x="12507" y="5734"/>
                  </a:cubicBezTo>
                  <a:cubicBezTo>
                    <a:pt x="12556" y="5654"/>
                    <a:pt x="12483" y="5584"/>
                    <a:pt x="12410" y="5584"/>
                  </a:cubicBezTo>
                  <a:cubicBezTo>
                    <a:pt x="12380" y="5584"/>
                    <a:pt x="12350" y="5595"/>
                    <a:pt x="12328" y="5622"/>
                  </a:cubicBezTo>
                  <a:lnTo>
                    <a:pt x="9533" y="9259"/>
                  </a:lnTo>
                  <a:lnTo>
                    <a:pt x="9533" y="9259"/>
                  </a:lnTo>
                  <a:cubicBezTo>
                    <a:pt x="10745" y="7448"/>
                    <a:pt x="11903" y="5602"/>
                    <a:pt x="13004" y="3723"/>
                  </a:cubicBezTo>
                  <a:cubicBezTo>
                    <a:pt x="13022" y="3643"/>
                    <a:pt x="12960" y="3585"/>
                    <a:pt x="12895" y="3585"/>
                  </a:cubicBezTo>
                  <a:cubicBezTo>
                    <a:pt x="12873" y="3585"/>
                    <a:pt x="12850" y="3592"/>
                    <a:pt x="12830" y="3607"/>
                  </a:cubicBezTo>
                  <a:lnTo>
                    <a:pt x="12830" y="3607"/>
                  </a:lnTo>
                  <a:lnTo>
                    <a:pt x="12824" y="3604"/>
                  </a:lnTo>
                  <a:cubicBezTo>
                    <a:pt x="12814" y="3620"/>
                    <a:pt x="12805" y="3637"/>
                    <a:pt x="12795" y="3653"/>
                  </a:cubicBezTo>
                  <a:lnTo>
                    <a:pt x="12795" y="3653"/>
                  </a:lnTo>
                  <a:cubicBezTo>
                    <a:pt x="12001" y="4783"/>
                    <a:pt x="11191" y="5901"/>
                    <a:pt x="10364" y="7007"/>
                  </a:cubicBezTo>
                  <a:lnTo>
                    <a:pt x="10364" y="7007"/>
                  </a:lnTo>
                  <a:cubicBezTo>
                    <a:pt x="10877" y="6192"/>
                    <a:pt x="11364" y="5359"/>
                    <a:pt x="11823" y="4510"/>
                  </a:cubicBezTo>
                  <a:lnTo>
                    <a:pt x="11823" y="4510"/>
                  </a:lnTo>
                  <a:cubicBezTo>
                    <a:pt x="11823" y="4510"/>
                    <a:pt x="11823" y="4510"/>
                    <a:pt x="11823" y="4510"/>
                  </a:cubicBezTo>
                  <a:cubicBezTo>
                    <a:pt x="11841" y="4437"/>
                    <a:pt x="11781" y="4376"/>
                    <a:pt x="11717" y="4376"/>
                  </a:cubicBezTo>
                  <a:cubicBezTo>
                    <a:pt x="11693" y="4376"/>
                    <a:pt x="11670" y="4384"/>
                    <a:pt x="11649" y="4403"/>
                  </a:cubicBezTo>
                  <a:lnTo>
                    <a:pt x="11649" y="4403"/>
                  </a:lnTo>
                  <a:lnTo>
                    <a:pt x="11643" y="4399"/>
                  </a:lnTo>
                  <a:cubicBezTo>
                    <a:pt x="11638" y="4410"/>
                    <a:pt x="11632" y="4421"/>
                    <a:pt x="11626" y="4432"/>
                  </a:cubicBezTo>
                  <a:lnTo>
                    <a:pt x="11626" y="4432"/>
                  </a:lnTo>
                  <a:cubicBezTo>
                    <a:pt x="10207" y="6366"/>
                    <a:pt x="8726" y="8257"/>
                    <a:pt x="7185" y="10102"/>
                  </a:cubicBezTo>
                  <a:lnTo>
                    <a:pt x="7185" y="10102"/>
                  </a:lnTo>
                  <a:cubicBezTo>
                    <a:pt x="8642" y="8144"/>
                    <a:pt x="10021" y="6127"/>
                    <a:pt x="11391" y="4101"/>
                  </a:cubicBezTo>
                  <a:lnTo>
                    <a:pt x="11391" y="4101"/>
                  </a:lnTo>
                  <a:cubicBezTo>
                    <a:pt x="11568" y="3845"/>
                    <a:pt x="11743" y="3588"/>
                    <a:pt x="11917" y="3330"/>
                  </a:cubicBezTo>
                  <a:cubicBezTo>
                    <a:pt x="11966" y="3251"/>
                    <a:pt x="11889" y="3176"/>
                    <a:pt x="11816" y="3176"/>
                  </a:cubicBezTo>
                  <a:cubicBezTo>
                    <a:pt x="11787" y="3176"/>
                    <a:pt x="11757" y="3189"/>
                    <a:pt x="11738" y="3219"/>
                  </a:cubicBezTo>
                  <a:cubicBezTo>
                    <a:pt x="11716" y="3250"/>
                    <a:pt x="11695" y="3282"/>
                    <a:pt x="11673" y="3314"/>
                  </a:cubicBezTo>
                  <a:lnTo>
                    <a:pt x="11673" y="3314"/>
                  </a:lnTo>
                  <a:cubicBezTo>
                    <a:pt x="10365" y="5253"/>
                    <a:pt x="8963" y="7117"/>
                    <a:pt x="7522" y="8955"/>
                  </a:cubicBezTo>
                  <a:lnTo>
                    <a:pt x="7522" y="8955"/>
                  </a:lnTo>
                  <a:cubicBezTo>
                    <a:pt x="8830" y="7058"/>
                    <a:pt x="10074" y="5119"/>
                    <a:pt x="11250" y="3142"/>
                  </a:cubicBezTo>
                  <a:cubicBezTo>
                    <a:pt x="11295" y="3065"/>
                    <a:pt x="11224" y="2983"/>
                    <a:pt x="11157" y="2983"/>
                  </a:cubicBezTo>
                  <a:cubicBezTo>
                    <a:pt x="11135" y="2983"/>
                    <a:pt x="11113" y="2992"/>
                    <a:pt x="11096" y="3013"/>
                  </a:cubicBezTo>
                  <a:cubicBezTo>
                    <a:pt x="8863" y="5896"/>
                    <a:pt x="6541" y="8703"/>
                    <a:pt x="4136" y="11443"/>
                  </a:cubicBezTo>
                  <a:lnTo>
                    <a:pt x="4136" y="11443"/>
                  </a:lnTo>
                  <a:cubicBezTo>
                    <a:pt x="6237" y="8427"/>
                    <a:pt x="8357" y="5424"/>
                    <a:pt x="10497" y="2440"/>
                  </a:cubicBezTo>
                  <a:cubicBezTo>
                    <a:pt x="10548" y="2370"/>
                    <a:pt x="10476" y="2286"/>
                    <a:pt x="10404" y="2286"/>
                  </a:cubicBezTo>
                  <a:cubicBezTo>
                    <a:pt x="10379" y="2286"/>
                    <a:pt x="10354" y="2296"/>
                    <a:pt x="10335" y="2320"/>
                  </a:cubicBezTo>
                  <a:cubicBezTo>
                    <a:pt x="10330" y="2327"/>
                    <a:pt x="10325" y="2333"/>
                    <a:pt x="10320" y="2339"/>
                  </a:cubicBezTo>
                  <a:lnTo>
                    <a:pt x="10320" y="2339"/>
                  </a:lnTo>
                  <a:lnTo>
                    <a:pt x="10317" y="2337"/>
                  </a:lnTo>
                  <a:cubicBezTo>
                    <a:pt x="10304" y="2356"/>
                    <a:pt x="10291" y="2375"/>
                    <a:pt x="10277" y="2393"/>
                  </a:cubicBezTo>
                  <a:lnTo>
                    <a:pt x="10277" y="2393"/>
                  </a:lnTo>
                  <a:cubicBezTo>
                    <a:pt x="8572" y="4569"/>
                    <a:pt x="6852" y="6736"/>
                    <a:pt x="5114" y="8893"/>
                  </a:cubicBezTo>
                  <a:lnTo>
                    <a:pt x="5114" y="8893"/>
                  </a:lnTo>
                  <a:cubicBezTo>
                    <a:pt x="6824" y="6400"/>
                    <a:pt x="8493" y="3881"/>
                    <a:pt x="10121" y="1336"/>
                  </a:cubicBezTo>
                  <a:cubicBezTo>
                    <a:pt x="10165" y="1267"/>
                    <a:pt x="10096" y="1182"/>
                    <a:pt x="10030" y="1182"/>
                  </a:cubicBezTo>
                  <a:cubicBezTo>
                    <a:pt x="10007" y="1182"/>
                    <a:pt x="9984" y="1193"/>
                    <a:pt x="9967" y="1217"/>
                  </a:cubicBezTo>
                  <a:lnTo>
                    <a:pt x="9951" y="1235"/>
                  </a:lnTo>
                  <a:lnTo>
                    <a:pt x="9951" y="1235"/>
                  </a:lnTo>
                  <a:cubicBezTo>
                    <a:pt x="9951" y="1235"/>
                    <a:pt x="9950" y="1234"/>
                    <a:pt x="9950" y="1234"/>
                  </a:cubicBezTo>
                  <a:cubicBezTo>
                    <a:pt x="9946" y="1239"/>
                    <a:pt x="9942" y="1245"/>
                    <a:pt x="9939" y="1250"/>
                  </a:cubicBezTo>
                  <a:lnTo>
                    <a:pt x="9939" y="1250"/>
                  </a:lnTo>
                  <a:lnTo>
                    <a:pt x="3913" y="8584"/>
                  </a:lnTo>
                  <a:lnTo>
                    <a:pt x="3913" y="8584"/>
                  </a:lnTo>
                  <a:cubicBezTo>
                    <a:pt x="5325" y="6395"/>
                    <a:pt x="6681" y="4176"/>
                    <a:pt x="7982" y="1918"/>
                  </a:cubicBezTo>
                  <a:cubicBezTo>
                    <a:pt x="8029" y="1836"/>
                    <a:pt x="7963" y="1770"/>
                    <a:pt x="7892" y="1770"/>
                  </a:cubicBezTo>
                  <a:cubicBezTo>
                    <a:pt x="7864" y="1770"/>
                    <a:pt x="7835" y="1780"/>
                    <a:pt x="7812" y="1804"/>
                  </a:cubicBezTo>
                  <a:lnTo>
                    <a:pt x="7812" y="1804"/>
                  </a:lnTo>
                  <a:lnTo>
                    <a:pt x="7802" y="1798"/>
                  </a:lnTo>
                  <a:cubicBezTo>
                    <a:pt x="7789" y="1822"/>
                    <a:pt x="7776" y="1845"/>
                    <a:pt x="7762" y="1868"/>
                  </a:cubicBezTo>
                  <a:lnTo>
                    <a:pt x="7762" y="1868"/>
                  </a:lnTo>
                  <a:lnTo>
                    <a:pt x="2481" y="8787"/>
                  </a:lnTo>
                  <a:lnTo>
                    <a:pt x="7460" y="1003"/>
                  </a:lnTo>
                  <a:lnTo>
                    <a:pt x="7452" y="998"/>
                  </a:lnTo>
                  <a:lnTo>
                    <a:pt x="7452" y="998"/>
                  </a:lnTo>
                  <a:cubicBezTo>
                    <a:pt x="7455" y="994"/>
                    <a:pt x="7457" y="990"/>
                    <a:pt x="7460" y="986"/>
                  </a:cubicBezTo>
                  <a:cubicBezTo>
                    <a:pt x="7508" y="913"/>
                    <a:pt x="7433" y="837"/>
                    <a:pt x="7361" y="837"/>
                  </a:cubicBezTo>
                  <a:cubicBezTo>
                    <a:pt x="7331" y="837"/>
                    <a:pt x="7301" y="850"/>
                    <a:pt x="7280" y="883"/>
                  </a:cubicBezTo>
                  <a:lnTo>
                    <a:pt x="6426" y="2221"/>
                  </a:lnTo>
                  <a:lnTo>
                    <a:pt x="6426" y="2221"/>
                  </a:lnTo>
                  <a:cubicBezTo>
                    <a:pt x="5308" y="3915"/>
                    <a:pt x="4133" y="5570"/>
                    <a:pt x="2903" y="7182"/>
                  </a:cubicBezTo>
                  <a:lnTo>
                    <a:pt x="2903" y="7182"/>
                  </a:lnTo>
                  <a:cubicBezTo>
                    <a:pt x="4019" y="5450"/>
                    <a:pt x="5062" y="3673"/>
                    <a:pt x="6023" y="1858"/>
                  </a:cubicBezTo>
                  <a:cubicBezTo>
                    <a:pt x="6047" y="1778"/>
                    <a:pt x="5988" y="1716"/>
                    <a:pt x="5924" y="1716"/>
                  </a:cubicBezTo>
                  <a:cubicBezTo>
                    <a:pt x="5899" y="1716"/>
                    <a:pt x="5873" y="1726"/>
                    <a:pt x="5852" y="1747"/>
                  </a:cubicBezTo>
                  <a:cubicBezTo>
                    <a:pt x="4587" y="3588"/>
                    <a:pt x="3278" y="5401"/>
                    <a:pt x="1930" y="7185"/>
                  </a:cubicBezTo>
                  <a:lnTo>
                    <a:pt x="1930" y="7185"/>
                  </a:lnTo>
                  <a:cubicBezTo>
                    <a:pt x="3138" y="5351"/>
                    <a:pt x="4305" y="3491"/>
                    <a:pt x="5436" y="1608"/>
                  </a:cubicBezTo>
                  <a:lnTo>
                    <a:pt x="5436" y="1608"/>
                  </a:lnTo>
                  <a:lnTo>
                    <a:pt x="5475" y="1550"/>
                  </a:lnTo>
                  <a:lnTo>
                    <a:pt x="5472" y="1548"/>
                  </a:lnTo>
                  <a:lnTo>
                    <a:pt x="5472" y="1548"/>
                  </a:lnTo>
                  <a:cubicBezTo>
                    <a:pt x="5473" y="1546"/>
                    <a:pt x="5474" y="1544"/>
                    <a:pt x="5475" y="1542"/>
                  </a:cubicBezTo>
                  <a:cubicBezTo>
                    <a:pt x="5523" y="1464"/>
                    <a:pt x="5455" y="1391"/>
                    <a:pt x="5386" y="1391"/>
                  </a:cubicBezTo>
                  <a:cubicBezTo>
                    <a:pt x="5355" y="1391"/>
                    <a:pt x="5325" y="1405"/>
                    <a:pt x="5304" y="1439"/>
                  </a:cubicBezTo>
                  <a:lnTo>
                    <a:pt x="2478" y="5540"/>
                  </a:lnTo>
                  <a:lnTo>
                    <a:pt x="2478" y="5540"/>
                  </a:lnTo>
                  <a:cubicBezTo>
                    <a:pt x="3366" y="3986"/>
                    <a:pt x="4236" y="2423"/>
                    <a:pt x="5090" y="849"/>
                  </a:cubicBezTo>
                  <a:cubicBezTo>
                    <a:pt x="5115" y="775"/>
                    <a:pt x="5056" y="715"/>
                    <a:pt x="4992" y="715"/>
                  </a:cubicBezTo>
                  <a:cubicBezTo>
                    <a:pt x="4967" y="715"/>
                    <a:pt x="4941" y="724"/>
                    <a:pt x="4919" y="746"/>
                  </a:cubicBezTo>
                  <a:cubicBezTo>
                    <a:pt x="4919" y="746"/>
                    <a:pt x="4919" y="746"/>
                    <a:pt x="4919" y="746"/>
                  </a:cubicBezTo>
                  <a:lnTo>
                    <a:pt x="4919" y="746"/>
                  </a:lnTo>
                  <a:cubicBezTo>
                    <a:pt x="4171" y="1938"/>
                    <a:pt x="3394" y="3116"/>
                    <a:pt x="2591" y="4276"/>
                  </a:cubicBezTo>
                  <a:lnTo>
                    <a:pt x="2591" y="4276"/>
                  </a:lnTo>
                  <a:cubicBezTo>
                    <a:pt x="3383" y="2930"/>
                    <a:pt x="4128" y="1556"/>
                    <a:pt x="4825" y="156"/>
                  </a:cubicBezTo>
                  <a:cubicBezTo>
                    <a:pt x="4861" y="72"/>
                    <a:pt x="4792" y="1"/>
                    <a:pt x="4724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133959" y="1644876"/>
              <a:ext cx="84455" cy="97302"/>
            </a:xfrm>
            <a:custGeom>
              <a:avLst/>
              <a:gdLst/>
              <a:ahLst/>
              <a:cxnLst/>
              <a:rect l="l" t="t" r="r" b="b"/>
              <a:pathLst>
                <a:path w="756" h="871" extrusionOk="0">
                  <a:moveTo>
                    <a:pt x="290" y="0"/>
                  </a:moveTo>
                  <a:cubicBezTo>
                    <a:pt x="179" y="0"/>
                    <a:pt x="72" y="111"/>
                    <a:pt x="65" y="223"/>
                  </a:cubicBezTo>
                  <a:cubicBezTo>
                    <a:pt x="65" y="241"/>
                    <a:pt x="65" y="259"/>
                    <a:pt x="65" y="276"/>
                  </a:cubicBezTo>
                  <a:lnTo>
                    <a:pt x="65" y="276"/>
                  </a:lnTo>
                  <a:cubicBezTo>
                    <a:pt x="49" y="315"/>
                    <a:pt x="37" y="355"/>
                    <a:pt x="31" y="394"/>
                  </a:cubicBezTo>
                  <a:cubicBezTo>
                    <a:pt x="1" y="598"/>
                    <a:pt x="131" y="816"/>
                    <a:pt x="340" y="816"/>
                  </a:cubicBezTo>
                  <a:cubicBezTo>
                    <a:pt x="343" y="816"/>
                    <a:pt x="346" y="816"/>
                    <a:pt x="350" y="816"/>
                  </a:cubicBezTo>
                  <a:lnTo>
                    <a:pt x="350" y="816"/>
                  </a:lnTo>
                  <a:cubicBezTo>
                    <a:pt x="360" y="824"/>
                    <a:pt x="371" y="831"/>
                    <a:pt x="382" y="839"/>
                  </a:cubicBezTo>
                  <a:cubicBezTo>
                    <a:pt x="416" y="861"/>
                    <a:pt x="454" y="871"/>
                    <a:pt x="491" y="871"/>
                  </a:cubicBezTo>
                  <a:cubicBezTo>
                    <a:pt x="584" y="871"/>
                    <a:pt x="674" y="808"/>
                    <a:pt x="698" y="710"/>
                  </a:cubicBezTo>
                  <a:cubicBezTo>
                    <a:pt x="702" y="700"/>
                    <a:pt x="705" y="689"/>
                    <a:pt x="708" y="678"/>
                  </a:cubicBezTo>
                  <a:lnTo>
                    <a:pt x="708" y="678"/>
                  </a:lnTo>
                  <a:cubicBezTo>
                    <a:pt x="741" y="628"/>
                    <a:pt x="755" y="565"/>
                    <a:pt x="741" y="505"/>
                  </a:cubicBezTo>
                  <a:cubicBezTo>
                    <a:pt x="740" y="501"/>
                    <a:pt x="739" y="498"/>
                    <a:pt x="738" y="494"/>
                  </a:cubicBezTo>
                  <a:lnTo>
                    <a:pt x="738" y="494"/>
                  </a:lnTo>
                  <a:cubicBezTo>
                    <a:pt x="746" y="317"/>
                    <a:pt x="699" y="126"/>
                    <a:pt x="544" y="43"/>
                  </a:cubicBezTo>
                  <a:cubicBezTo>
                    <a:pt x="499" y="19"/>
                    <a:pt x="454" y="8"/>
                    <a:pt x="410" y="8"/>
                  </a:cubicBezTo>
                  <a:cubicBezTo>
                    <a:pt x="391" y="8"/>
                    <a:pt x="373" y="10"/>
                    <a:pt x="355" y="14"/>
                  </a:cubicBezTo>
                  <a:lnTo>
                    <a:pt x="355" y="14"/>
                  </a:lnTo>
                  <a:cubicBezTo>
                    <a:pt x="334" y="4"/>
                    <a:pt x="312" y="0"/>
                    <a:pt x="2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295718" y="1734693"/>
              <a:ext cx="106015" cy="95626"/>
            </a:xfrm>
            <a:custGeom>
              <a:avLst/>
              <a:gdLst/>
              <a:ahLst/>
              <a:cxnLst/>
              <a:rect l="l" t="t" r="r" b="b"/>
              <a:pathLst>
                <a:path w="949" h="856" extrusionOk="0">
                  <a:moveTo>
                    <a:pt x="335" y="0"/>
                  </a:moveTo>
                  <a:cubicBezTo>
                    <a:pt x="332" y="0"/>
                    <a:pt x="328" y="0"/>
                    <a:pt x="324" y="0"/>
                  </a:cubicBezTo>
                  <a:cubicBezTo>
                    <a:pt x="302" y="2"/>
                    <a:pt x="281" y="5"/>
                    <a:pt x="261" y="9"/>
                  </a:cubicBezTo>
                  <a:lnTo>
                    <a:pt x="261" y="9"/>
                  </a:lnTo>
                  <a:cubicBezTo>
                    <a:pt x="184" y="15"/>
                    <a:pt x="115" y="62"/>
                    <a:pt x="81" y="130"/>
                  </a:cubicBezTo>
                  <a:lnTo>
                    <a:pt x="81" y="130"/>
                  </a:lnTo>
                  <a:cubicBezTo>
                    <a:pt x="0" y="246"/>
                    <a:pt x="0" y="416"/>
                    <a:pt x="85" y="548"/>
                  </a:cubicBezTo>
                  <a:cubicBezTo>
                    <a:pt x="230" y="745"/>
                    <a:pt x="453" y="856"/>
                    <a:pt x="692" y="856"/>
                  </a:cubicBezTo>
                  <a:cubicBezTo>
                    <a:pt x="837" y="856"/>
                    <a:pt x="949" y="719"/>
                    <a:pt x="906" y="574"/>
                  </a:cubicBezTo>
                  <a:cubicBezTo>
                    <a:pt x="873" y="391"/>
                    <a:pt x="765" y="230"/>
                    <a:pt x="616" y="128"/>
                  </a:cubicBezTo>
                  <a:lnTo>
                    <a:pt x="616" y="128"/>
                  </a:lnTo>
                  <a:cubicBezTo>
                    <a:pt x="537" y="51"/>
                    <a:pt x="436" y="0"/>
                    <a:pt x="33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481272" y="1859252"/>
              <a:ext cx="102776" cy="103446"/>
            </a:xfrm>
            <a:custGeom>
              <a:avLst/>
              <a:gdLst/>
              <a:ahLst/>
              <a:cxnLst/>
              <a:rect l="l" t="t" r="r" b="b"/>
              <a:pathLst>
                <a:path w="920" h="926" extrusionOk="0">
                  <a:moveTo>
                    <a:pt x="426" y="0"/>
                  </a:moveTo>
                  <a:cubicBezTo>
                    <a:pt x="372" y="0"/>
                    <a:pt x="318" y="10"/>
                    <a:pt x="266" y="32"/>
                  </a:cubicBezTo>
                  <a:cubicBezTo>
                    <a:pt x="69" y="117"/>
                    <a:pt x="0" y="365"/>
                    <a:pt x="112" y="545"/>
                  </a:cubicBezTo>
                  <a:cubicBezTo>
                    <a:pt x="124" y="566"/>
                    <a:pt x="138" y="586"/>
                    <a:pt x="152" y="606"/>
                  </a:cubicBezTo>
                  <a:lnTo>
                    <a:pt x="152" y="606"/>
                  </a:lnTo>
                  <a:cubicBezTo>
                    <a:pt x="183" y="674"/>
                    <a:pt x="235" y="731"/>
                    <a:pt x="299" y="767"/>
                  </a:cubicBezTo>
                  <a:lnTo>
                    <a:pt x="299" y="767"/>
                  </a:lnTo>
                  <a:cubicBezTo>
                    <a:pt x="361" y="820"/>
                    <a:pt x="431" y="864"/>
                    <a:pt x="505" y="896"/>
                  </a:cubicBezTo>
                  <a:cubicBezTo>
                    <a:pt x="540" y="916"/>
                    <a:pt x="578" y="926"/>
                    <a:pt x="615" y="926"/>
                  </a:cubicBezTo>
                  <a:cubicBezTo>
                    <a:pt x="687" y="926"/>
                    <a:pt x="756" y="890"/>
                    <a:pt x="796" y="827"/>
                  </a:cubicBezTo>
                  <a:cubicBezTo>
                    <a:pt x="808" y="806"/>
                    <a:pt x="816" y="784"/>
                    <a:pt x="820" y="761"/>
                  </a:cubicBezTo>
                  <a:lnTo>
                    <a:pt x="820" y="761"/>
                  </a:lnTo>
                  <a:cubicBezTo>
                    <a:pt x="848" y="725"/>
                    <a:pt x="867" y="681"/>
                    <a:pt x="873" y="631"/>
                  </a:cubicBezTo>
                  <a:cubicBezTo>
                    <a:pt x="882" y="577"/>
                    <a:pt x="881" y="522"/>
                    <a:pt x="871" y="470"/>
                  </a:cubicBezTo>
                  <a:lnTo>
                    <a:pt x="871" y="470"/>
                  </a:lnTo>
                  <a:cubicBezTo>
                    <a:pt x="920" y="211"/>
                    <a:pt x="676" y="0"/>
                    <a:pt x="4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639009" y="1916225"/>
              <a:ext cx="119532" cy="120649"/>
            </a:xfrm>
            <a:custGeom>
              <a:avLst/>
              <a:gdLst/>
              <a:ahLst/>
              <a:cxnLst/>
              <a:rect l="l" t="t" r="r" b="b"/>
              <a:pathLst>
                <a:path w="1070" h="1080" extrusionOk="0">
                  <a:moveTo>
                    <a:pt x="215" y="1"/>
                  </a:moveTo>
                  <a:cubicBezTo>
                    <a:pt x="104" y="9"/>
                    <a:pt x="9" y="104"/>
                    <a:pt x="1" y="215"/>
                  </a:cubicBezTo>
                  <a:cubicBezTo>
                    <a:pt x="1" y="668"/>
                    <a:pt x="343" y="1045"/>
                    <a:pt x="788" y="1079"/>
                  </a:cubicBezTo>
                  <a:cubicBezTo>
                    <a:pt x="794" y="1079"/>
                    <a:pt x="800" y="1080"/>
                    <a:pt x="805" y="1080"/>
                  </a:cubicBezTo>
                  <a:cubicBezTo>
                    <a:pt x="900" y="1080"/>
                    <a:pt x="978" y="1014"/>
                    <a:pt x="1002" y="925"/>
                  </a:cubicBezTo>
                  <a:cubicBezTo>
                    <a:pt x="1070" y="599"/>
                    <a:pt x="873" y="256"/>
                    <a:pt x="571" y="155"/>
                  </a:cubicBezTo>
                  <a:lnTo>
                    <a:pt x="571" y="155"/>
                  </a:lnTo>
                  <a:cubicBezTo>
                    <a:pt x="481" y="63"/>
                    <a:pt x="357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48205" y="1624656"/>
              <a:ext cx="106574" cy="99089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0" y="1"/>
                  </a:moveTo>
                  <a:cubicBezTo>
                    <a:pt x="489" y="1"/>
                    <a:pt x="447" y="7"/>
                    <a:pt x="406" y="19"/>
                  </a:cubicBezTo>
                  <a:cubicBezTo>
                    <a:pt x="269" y="79"/>
                    <a:pt x="149" y="181"/>
                    <a:pt x="72" y="310"/>
                  </a:cubicBezTo>
                  <a:cubicBezTo>
                    <a:pt x="1" y="429"/>
                    <a:pt x="47" y="578"/>
                    <a:pt x="171" y="626"/>
                  </a:cubicBezTo>
                  <a:lnTo>
                    <a:pt x="171" y="626"/>
                  </a:lnTo>
                  <a:cubicBezTo>
                    <a:pt x="153" y="749"/>
                    <a:pt x="255" y="887"/>
                    <a:pt x="387" y="887"/>
                  </a:cubicBezTo>
                  <a:cubicBezTo>
                    <a:pt x="420" y="887"/>
                    <a:pt x="456" y="878"/>
                    <a:pt x="492" y="857"/>
                  </a:cubicBezTo>
                  <a:lnTo>
                    <a:pt x="509" y="840"/>
                  </a:lnTo>
                  <a:cubicBezTo>
                    <a:pt x="646" y="772"/>
                    <a:pt x="765" y="669"/>
                    <a:pt x="868" y="541"/>
                  </a:cubicBezTo>
                  <a:cubicBezTo>
                    <a:pt x="953" y="404"/>
                    <a:pt x="928" y="224"/>
                    <a:pt x="817" y="113"/>
                  </a:cubicBezTo>
                  <a:cubicBezTo>
                    <a:pt x="737" y="39"/>
                    <a:pt x="635" y="1"/>
                    <a:pt x="53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23535" y="1529142"/>
              <a:ext cx="102329" cy="95738"/>
            </a:xfrm>
            <a:custGeom>
              <a:avLst/>
              <a:gdLst/>
              <a:ahLst/>
              <a:cxnLst/>
              <a:rect l="l" t="t" r="r" b="b"/>
              <a:pathLst>
                <a:path w="916" h="857" extrusionOk="0">
                  <a:moveTo>
                    <a:pt x="501" y="394"/>
                  </a:moveTo>
                  <a:cubicBezTo>
                    <a:pt x="501" y="394"/>
                    <a:pt x="502" y="394"/>
                    <a:pt x="502" y="394"/>
                  </a:cubicBezTo>
                  <a:lnTo>
                    <a:pt x="502" y="394"/>
                  </a:lnTo>
                  <a:cubicBezTo>
                    <a:pt x="502" y="395"/>
                    <a:pt x="501" y="396"/>
                    <a:pt x="501" y="396"/>
                  </a:cubicBezTo>
                  <a:lnTo>
                    <a:pt x="501" y="396"/>
                  </a:lnTo>
                  <a:cubicBezTo>
                    <a:pt x="501" y="396"/>
                    <a:pt x="500" y="396"/>
                    <a:pt x="500" y="395"/>
                  </a:cubicBezTo>
                  <a:lnTo>
                    <a:pt x="500" y="395"/>
                  </a:lnTo>
                  <a:lnTo>
                    <a:pt x="501" y="394"/>
                  </a:lnTo>
                  <a:close/>
                  <a:moveTo>
                    <a:pt x="393" y="0"/>
                  </a:moveTo>
                  <a:cubicBezTo>
                    <a:pt x="358" y="0"/>
                    <a:pt x="323" y="9"/>
                    <a:pt x="291" y="27"/>
                  </a:cubicBezTo>
                  <a:cubicBezTo>
                    <a:pt x="60" y="164"/>
                    <a:pt x="0" y="480"/>
                    <a:pt x="180" y="686"/>
                  </a:cubicBezTo>
                  <a:cubicBezTo>
                    <a:pt x="240" y="752"/>
                    <a:pt x="318" y="793"/>
                    <a:pt x="401" y="811"/>
                  </a:cubicBezTo>
                  <a:lnTo>
                    <a:pt x="401" y="811"/>
                  </a:lnTo>
                  <a:cubicBezTo>
                    <a:pt x="438" y="840"/>
                    <a:pt x="484" y="857"/>
                    <a:pt x="531" y="857"/>
                  </a:cubicBezTo>
                  <a:cubicBezTo>
                    <a:pt x="551" y="857"/>
                    <a:pt x="571" y="854"/>
                    <a:pt x="590" y="848"/>
                  </a:cubicBezTo>
                  <a:cubicBezTo>
                    <a:pt x="651" y="835"/>
                    <a:pt x="699" y="798"/>
                    <a:pt x="726" y="749"/>
                  </a:cubicBezTo>
                  <a:lnTo>
                    <a:pt x="726" y="749"/>
                  </a:lnTo>
                  <a:cubicBezTo>
                    <a:pt x="773" y="717"/>
                    <a:pt x="815" y="676"/>
                    <a:pt x="847" y="626"/>
                  </a:cubicBezTo>
                  <a:cubicBezTo>
                    <a:pt x="915" y="523"/>
                    <a:pt x="881" y="386"/>
                    <a:pt x="770" y="326"/>
                  </a:cubicBezTo>
                  <a:cubicBezTo>
                    <a:pt x="738" y="310"/>
                    <a:pt x="703" y="302"/>
                    <a:pt x="668" y="302"/>
                  </a:cubicBezTo>
                  <a:cubicBezTo>
                    <a:pt x="664" y="302"/>
                    <a:pt x="661" y="303"/>
                    <a:pt x="657" y="303"/>
                  </a:cubicBezTo>
                  <a:lnTo>
                    <a:pt x="657" y="303"/>
                  </a:lnTo>
                  <a:cubicBezTo>
                    <a:pt x="641" y="257"/>
                    <a:pt x="624" y="211"/>
                    <a:pt x="607" y="164"/>
                  </a:cubicBezTo>
                  <a:cubicBezTo>
                    <a:pt x="582" y="64"/>
                    <a:pt x="489" y="0"/>
                    <a:pt x="3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609294" y="1751226"/>
              <a:ext cx="86577" cy="79874"/>
            </a:xfrm>
            <a:custGeom>
              <a:avLst/>
              <a:gdLst/>
              <a:ahLst/>
              <a:cxnLst/>
              <a:rect l="l" t="t" r="r" b="b"/>
              <a:pathLst>
                <a:path w="775" h="715" extrusionOk="0">
                  <a:moveTo>
                    <a:pt x="404" y="1"/>
                  </a:moveTo>
                  <a:cubicBezTo>
                    <a:pt x="316" y="1"/>
                    <a:pt x="228" y="36"/>
                    <a:pt x="163" y="109"/>
                  </a:cubicBezTo>
                  <a:cubicBezTo>
                    <a:pt x="0" y="263"/>
                    <a:pt x="26" y="520"/>
                    <a:pt x="205" y="648"/>
                  </a:cubicBezTo>
                  <a:cubicBezTo>
                    <a:pt x="271" y="692"/>
                    <a:pt x="347" y="714"/>
                    <a:pt x="422" y="714"/>
                  </a:cubicBezTo>
                  <a:cubicBezTo>
                    <a:pt x="521" y="714"/>
                    <a:pt x="620" y="675"/>
                    <a:pt x="693" y="597"/>
                  </a:cubicBezTo>
                  <a:cubicBezTo>
                    <a:pt x="766" y="524"/>
                    <a:pt x="774" y="438"/>
                    <a:pt x="745" y="367"/>
                  </a:cubicBezTo>
                  <a:lnTo>
                    <a:pt x="745" y="367"/>
                  </a:lnTo>
                  <a:cubicBezTo>
                    <a:pt x="751" y="284"/>
                    <a:pt x="726" y="210"/>
                    <a:pt x="685" y="152"/>
                  </a:cubicBezTo>
                  <a:cubicBezTo>
                    <a:pt x="619" y="53"/>
                    <a:pt x="511" y="1"/>
                    <a:pt x="40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257178" y="1377772"/>
              <a:ext cx="87583" cy="98642"/>
            </a:xfrm>
            <a:custGeom>
              <a:avLst/>
              <a:gdLst/>
              <a:ahLst/>
              <a:cxnLst/>
              <a:rect l="l" t="t" r="r" b="b"/>
              <a:pathLst>
                <a:path w="784" h="883" extrusionOk="0">
                  <a:moveTo>
                    <a:pt x="233" y="380"/>
                  </a:moveTo>
                  <a:cubicBezTo>
                    <a:pt x="234" y="380"/>
                    <a:pt x="234" y="380"/>
                    <a:pt x="235" y="381"/>
                  </a:cubicBezTo>
                  <a:lnTo>
                    <a:pt x="232" y="381"/>
                  </a:lnTo>
                  <a:cubicBezTo>
                    <a:pt x="232" y="380"/>
                    <a:pt x="233" y="380"/>
                    <a:pt x="233" y="380"/>
                  </a:cubicBezTo>
                  <a:close/>
                  <a:moveTo>
                    <a:pt x="234" y="387"/>
                  </a:moveTo>
                  <a:cubicBezTo>
                    <a:pt x="234" y="387"/>
                    <a:pt x="235" y="388"/>
                    <a:pt x="235" y="388"/>
                  </a:cubicBezTo>
                  <a:lnTo>
                    <a:pt x="235" y="388"/>
                  </a:lnTo>
                  <a:cubicBezTo>
                    <a:pt x="236" y="389"/>
                    <a:pt x="236" y="389"/>
                    <a:pt x="236" y="390"/>
                  </a:cubicBezTo>
                  <a:cubicBezTo>
                    <a:pt x="235" y="389"/>
                    <a:pt x="234" y="388"/>
                    <a:pt x="234" y="387"/>
                  </a:cubicBezTo>
                  <a:close/>
                  <a:moveTo>
                    <a:pt x="227" y="443"/>
                  </a:moveTo>
                  <a:cubicBezTo>
                    <a:pt x="225" y="445"/>
                    <a:pt x="223" y="447"/>
                    <a:pt x="222" y="448"/>
                  </a:cubicBezTo>
                  <a:lnTo>
                    <a:pt x="222" y="448"/>
                  </a:lnTo>
                  <a:cubicBezTo>
                    <a:pt x="223" y="447"/>
                    <a:pt x="225" y="447"/>
                    <a:pt x="226" y="446"/>
                  </a:cubicBezTo>
                  <a:lnTo>
                    <a:pt x="226" y="446"/>
                  </a:lnTo>
                  <a:cubicBezTo>
                    <a:pt x="224" y="448"/>
                    <a:pt x="221" y="449"/>
                    <a:pt x="219" y="449"/>
                  </a:cubicBezTo>
                  <a:cubicBezTo>
                    <a:pt x="220" y="449"/>
                    <a:pt x="221" y="449"/>
                    <a:pt x="222" y="448"/>
                  </a:cubicBezTo>
                  <a:lnTo>
                    <a:pt x="222" y="448"/>
                  </a:lnTo>
                  <a:cubicBezTo>
                    <a:pt x="221" y="448"/>
                    <a:pt x="220" y="449"/>
                    <a:pt x="219" y="449"/>
                  </a:cubicBezTo>
                  <a:cubicBezTo>
                    <a:pt x="222" y="446"/>
                    <a:pt x="225" y="444"/>
                    <a:pt x="227" y="443"/>
                  </a:cubicBezTo>
                  <a:close/>
                  <a:moveTo>
                    <a:pt x="381" y="0"/>
                  </a:moveTo>
                  <a:cubicBezTo>
                    <a:pt x="326" y="0"/>
                    <a:pt x="270" y="22"/>
                    <a:pt x="227" y="64"/>
                  </a:cubicBezTo>
                  <a:cubicBezTo>
                    <a:pt x="101" y="199"/>
                    <a:pt x="0" y="382"/>
                    <a:pt x="109" y="551"/>
                  </a:cubicBezTo>
                  <a:lnTo>
                    <a:pt x="109" y="551"/>
                  </a:lnTo>
                  <a:cubicBezTo>
                    <a:pt x="80" y="601"/>
                    <a:pt x="69" y="662"/>
                    <a:pt x="82" y="723"/>
                  </a:cubicBezTo>
                  <a:cubicBezTo>
                    <a:pt x="111" y="819"/>
                    <a:pt x="204" y="883"/>
                    <a:pt x="299" y="883"/>
                  </a:cubicBezTo>
                  <a:cubicBezTo>
                    <a:pt x="315" y="883"/>
                    <a:pt x="331" y="881"/>
                    <a:pt x="347" y="877"/>
                  </a:cubicBezTo>
                  <a:lnTo>
                    <a:pt x="347" y="869"/>
                  </a:lnTo>
                  <a:cubicBezTo>
                    <a:pt x="681" y="740"/>
                    <a:pt x="783" y="321"/>
                    <a:pt x="535" y="64"/>
                  </a:cubicBezTo>
                  <a:cubicBezTo>
                    <a:pt x="492" y="22"/>
                    <a:pt x="437" y="0"/>
                    <a:pt x="38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594101" y="1418547"/>
              <a:ext cx="93839" cy="97190"/>
            </a:xfrm>
            <a:custGeom>
              <a:avLst/>
              <a:gdLst/>
              <a:ahLst/>
              <a:cxnLst/>
              <a:rect l="l" t="t" r="r" b="b"/>
              <a:pathLst>
                <a:path w="840" h="870" extrusionOk="0">
                  <a:moveTo>
                    <a:pt x="395" y="0"/>
                  </a:moveTo>
                  <a:cubicBezTo>
                    <a:pt x="330" y="0"/>
                    <a:pt x="265" y="20"/>
                    <a:pt x="206" y="59"/>
                  </a:cubicBezTo>
                  <a:cubicBezTo>
                    <a:pt x="69" y="144"/>
                    <a:pt x="1" y="298"/>
                    <a:pt x="35" y="452"/>
                  </a:cubicBezTo>
                  <a:cubicBezTo>
                    <a:pt x="61" y="589"/>
                    <a:pt x="146" y="717"/>
                    <a:pt x="258" y="812"/>
                  </a:cubicBezTo>
                  <a:cubicBezTo>
                    <a:pt x="300" y="849"/>
                    <a:pt x="356" y="870"/>
                    <a:pt x="415" y="870"/>
                  </a:cubicBezTo>
                  <a:cubicBezTo>
                    <a:pt x="451" y="870"/>
                    <a:pt x="487" y="862"/>
                    <a:pt x="523" y="846"/>
                  </a:cubicBezTo>
                  <a:cubicBezTo>
                    <a:pt x="608" y="803"/>
                    <a:pt x="694" y="735"/>
                    <a:pt x="754" y="666"/>
                  </a:cubicBezTo>
                  <a:cubicBezTo>
                    <a:pt x="839" y="572"/>
                    <a:pt x="839" y="444"/>
                    <a:pt x="754" y="358"/>
                  </a:cubicBezTo>
                  <a:cubicBezTo>
                    <a:pt x="745" y="349"/>
                    <a:pt x="735" y="340"/>
                    <a:pt x="726" y="331"/>
                  </a:cubicBezTo>
                  <a:lnTo>
                    <a:pt x="726" y="331"/>
                  </a:lnTo>
                  <a:cubicBezTo>
                    <a:pt x="724" y="321"/>
                    <a:pt x="723" y="310"/>
                    <a:pt x="720" y="298"/>
                  </a:cubicBezTo>
                  <a:cubicBezTo>
                    <a:pt x="711" y="213"/>
                    <a:pt x="677" y="144"/>
                    <a:pt x="617" y="84"/>
                  </a:cubicBezTo>
                  <a:cubicBezTo>
                    <a:pt x="552" y="28"/>
                    <a:pt x="474" y="0"/>
                    <a:pt x="39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677215" y="1606447"/>
              <a:ext cx="97637" cy="85683"/>
            </a:xfrm>
            <a:custGeom>
              <a:avLst/>
              <a:gdLst/>
              <a:ahLst/>
              <a:cxnLst/>
              <a:rect l="l" t="t" r="r" b="b"/>
              <a:pathLst>
                <a:path w="874" h="767" extrusionOk="0">
                  <a:moveTo>
                    <a:pt x="385" y="424"/>
                  </a:moveTo>
                  <a:lnTo>
                    <a:pt x="385" y="424"/>
                  </a:ln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4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4"/>
                  </a:cubicBezTo>
                  <a:close/>
                  <a:moveTo>
                    <a:pt x="438" y="0"/>
                  </a:moveTo>
                  <a:cubicBezTo>
                    <a:pt x="351" y="0"/>
                    <a:pt x="264" y="29"/>
                    <a:pt x="189" y="88"/>
                  </a:cubicBezTo>
                  <a:cubicBezTo>
                    <a:pt x="26" y="207"/>
                    <a:pt x="1" y="456"/>
                    <a:pt x="146" y="601"/>
                  </a:cubicBezTo>
                  <a:cubicBezTo>
                    <a:pt x="218" y="677"/>
                    <a:pt x="315" y="716"/>
                    <a:pt x="411" y="716"/>
                  </a:cubicBezTo>
                  <a:cubicBezTo>
                    <a:pt x="419" y="716"/>
                    <a:pt x="427" y="715"/>
                    <a:pt x="436" y="715"/>
                  </a:cubicBezTo>
                  <a:lnTo>
                    <a:pt x="436" y="715"/>
                  </a:lnTo>
                  <a:cubicBezTo>
                    <a:pt x="476" y="747"/>
                    <a:pt x="528" y="766"/>
                    <a:pt x="580" y="766"/>
                  </a:cubicBezTo>
                  <a:cubicBezTo>
                    <a:pt x="648" y="766"/>
                    <a:pt x="716" y="733"/>
                    <a:pt x="762" y="652"/>
                  </a:cubicBezTo>
                  <a:lnTo>
                    <a:pt x="779" y="652"/>
                  </a:lnTo>
                  <a:cubicBezTo>
                    <a:pt x="873" y="473"/>
                    <a:pt x="848" y="259"/>
                    <a:pt x="719" y="113"/>
                  </a:cubicBezTo>
                  <a:cubicBezTo>
                    <a:pt x="641" y="39"/>
                    <a:pt x="540" y="0"/>
                    <a:pt x="43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821994" y="1820488"/>
              <a:ext cx="90487" cy="85683"/>
            </a:xfrm>
            <a:custGeom>
              <a:avLst/>
              <a:gdLst/>
              <a:ahLst/>
              <a:cxnLst/>
              <a:rect l="l" t="t" r="r" b="b"/>
              <a:pathLst>
                <a:path w="810" h="767" extrusionOk="0">
                  <a:moveTo>
                    <a:pt x="416" y="0"/>
                  </a:moveTo>
                  <a:cubicBezTo>
                    <a:pt x="296" y="0"/>
                    <a:pt x="181" y="60"/>
                    <a:pt x="116" y="174"/>
                  </a:cubicBezTo>
                  <a:cubicBezTo>
                    <a:pt x="0" y="356"/>
                    <a:pt x="93" y="594"/>
                    <a:pt x="293" y="656"/>
                  </a:cubicBezTo>
                  <a:lnTo>
                    <a:pt x="293" y="656"/>
                  </a:lnTo>
                  <a:cubicBezTo>
                    <a:pt x="334" y="722"/>
                    <a:pt x="411" y="767"/>
                    <a:pt x="490" y="767"/>
                  </a:cubicBezTo>
                  <a:cubicBezTo>
                    <a:pt x="558" y="767"/>
                    <a:pt x="626" y="733"/>
                    <a:pt x="672" y="653"/>
                  </a:cubicBezTo>
                  <a:lnTo>
                    <a:pt x="681" y="653"/>
                  </a:lnTo>
                  <a:cubicBezTo>
                    <a:pt x="775" y="490"/>
                    <a:pt x="809" y="251"/>
                    <a:pt x="664" y="97"/>
                  </a:cubicBezTo>
                  <a:cubicBezTo>
                    <a:pt x="592" y="32"/>
                    <a:pt x="503" y="0"/>
                    <a:pt x="41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1011681" y="1992078"/>
              <a:ext cx="90934" cy="83338"/>
            </a:xfrm>
            <a:custGeom>
              <a:avLst/>
              <a:gdLst/>
              <a:ahLst/>
              <a:cxnLst/>
              <a:rect l="l" t="t" r="r" b="b"/>
              <a:pathLst>
                <a:path w="814" h="746" extrusionOk="0">
                  <a:moveTo>
                    <a:pt x="434" y="0"/>
                  </a:moveTo>
                  <a:cubicBezTo>
                    <a:pt x="369" y="0"/>
                    <a:pt x="301" y="18"/>
                    <a:pt x="240" y="58"/>
                  </a:cubicBezTo>
                  <a:cubicBezTo>
                    <a:pt x="35" y="195"/>
                    <a:pt x="1" y="477"/>
                    <a:pt x="180" y="656"/>
                  </a:cubicBezTo>
                  <a:cubicBezTo>
                    <a:pt x="254" y="717"/>
                    <a:pt x="342" y="745"/>
                    <a:pt x="429" y="745"/>
                  </a:cubicBezTo>
                  <a:cubicBezTo>
                    <a:pt x="564" y="745"/>
                    <a:pt x="698" y="676"/>
                    <a:pt x="770" y="545"/>
                  </a:cubicBezTo>
                  <a:cubicBezTo>
                    <a:pt x="782" y="526"/>
                    <a:pt x="790" y="506"/>
                    <a:pt x="795" y="488"/>
                  </a:cubicBezTo>
                  <a:lnTo>
                    <a:pt x="795" y="488"/>
                  </a:lnTo>
                  <a:cubicBezTo>
                    <a:pt x="796" y="487"/>
                    <a:pt x="796" y="486"/>
                    <a:pt x="796" y="485"/>
                  </a:cubicBezTo>
                  <a:cubicBezTo>
                    <a:pt x="796" y="484"/>
                    <a:pt x="797" y="483"/>
                    <a:pt x="797" y="482"/>
                  </a:cubicBezTo>
                  <a:lnTo>
                    <a:pt x="797" y="482"/>
                  </a:lnTo>
                  <a:cubicBezTo>
                    <a:pt x="798" y="479"/>
                    <a:pt x="799" y="476"/>
                    <a:pt x="799" y="472"/>
                  </a:cubicBezTo>
                  <a:lnTo>
                    <a:pt x="799" y="472"/>
                  </a:lnTo>
                  <a:cubicBezTo>
                    <a:pt x="813" y="408"/>
                    <a:pt x="812" y="345"/>
                    <a:pt x="796" y="289"/>
                  </a:cubicBezTo>
                  <a:cubicBezTo>
                    <a:pt x="753" y="112"/>
                    <a:pt x="598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767590" y="1957224"/>
              <a:ext cx="62782" cy="71384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99" y="115"/>
                  </a:moveTo>
                  <a:lnTo>
                    <a:pt x="408" y="122"/>
                  </a:lnTo>
                  <a:cubicBezTo>
                    <a:pt x="417" y="131"/>
                    <a:pt x="424" y="141"/>
                    <a:pt x="430" y="150"/>
                  </a:cubicBezTo>
                  <a:lnTo>
                    <a:pt x="430" y="150"/>
                  </a:lnTo>
                  <a:cubicBezTo>
                    <a:pt x="421" y="138"/>
                    <a:pt x="411" y="126"/>
                    <a:pt x="399" y="115"/>
                  </a:cubicBezTo>
                  <a:close/>
                  <a:moveTo>
                    <a:pt x="459" y="208"/>
                  </a:moveTo>
                  <a:lnTo>
                    <a:pt x="468" y="224"/>
                  </a:lnTo>
                  <a:cubicBezTo>
                    <a:pt x="468" y="229"/>
                    <a:pt x="468" y="235"/>
                    <a:pt x="468" y="240"/>
                  </a:cubicBezTo>
                  <a:lnTo>
                    <a:pt x="468" y="240"/>
                  </a:lnTo>
                  <a:cubicBezTo>
                    <a:pt x="466" y="229"/>
                    <a:pt x="463" y="218"/>
                    <a:pt x="459" y="208"/>
                  </a:cubicBezTo>
                  <a:close/>
                  <a:moveTo>
                    <a:pt x="471" y="261"/>
                  </a:moveTo>
                  <a:cubicBezTo>
                    <a:pt x="472" y="266"/>
                    <a:pt x="474" y="271"/>
                    <a:pt x="476" y="276"/>
                  </a:cubicBezTo>
                  <a:cubicBezTo>
                    <a:pt x="476" y="301"/>
                    <a:pt x="468" y="318"/>
                    <a:pt x="468" y="335"/>
                  </a:cubicBezTo>
                  <a:cubicBezTo>
                    <a:pt x="468" y="335"/>
                    <a:pt x="468" y="327"/>
                    <a:pt x="468" y="327"/>
                  </a:cubicBezTo>
                  <a:lnTo>
                    <a:pt x="464" y="334"/>
                  </a:lnTo>
                  <a:lnTo>
                    <a:pt x="464" y="334"/>
                  </a:lnTo>
                  <a:cubicBezTo>
                    <a:pt x="471" y="310"/>
                    <a:pt x="473" y="285"/>
                    <a:pt x="471" y="261"/>
                  </a:cubicBezTo>
                  <a:close/>
                  <a:moveTo>
                    <a:pt x="445" y="371"/>
                  </a:moveTo>
                  <a:lnTo>
                    <a:pt x="442" y="378"/>
                  </a:lnTo>
                  <a:cubicBezTo>
                    <a:pt x="442" y="374"/>
                    <a:pt x="444" y="372"/>
                    <a:pt x="445" y="371"/>
                  </a:cubicBezTo>
                  <a:close/>
                  <a:moveTo>
                    <a:pt x="423" y="404"/>
                  </a:moveTo>
                  <a:lnTo>
                    <a:pt x="420" y="408"/>
                  </a:lnTo>
                  <a:lnTo>
                    <a:pt x="420" y="408"/>
                  </a:lnTo>
                  <a:lnTo>
                    <a:pt x="416" y="411"/>
                  </a:lnTo>
                  <a:lnTo>
                    <a:pt x="416" y="411"/>
                  </a:lnTo>
                  <a:cubicBezTo>
                    <a:pt x="417" y="406"/>
                    <a:pt x="421" y="405"/>
                    <a:pt x="423" y="404"/>
                  </a:cubicBezTo>
                  <a:close/>
                  <a:moveTo>
                    <a:pt x="291" y="1"/>
                  </a:moveTo>
                  <a:cubicBezTo>
                    <a:pt x="196" y="1"/>
                    <a:pt x="104" y="51"/>
                    <a:pt x="57" y="130"/>
                  </a:cubicBezTo>
                  <a:cubicBezTo>
                    <a:pt x="0" y="244"/>
                    <a:pt x="28" y="380"/>
                    <a:pt x="126" y="452"/>
                  </a:cubicBezTo>
                  <a:lnTo>
                    <a:pt x="126" y="452"/>
                  </a:lnTo>
                  <a:cubicBezTo>
                    <a:pt x="130" y="480"/>
                    <a:pt x="139" y="507"/>
                    <a:pt x="151" y="532"/>
                  </a:cubicBezTo>
                  <a:cubicBezTo>
                    <a:pt x="191" y="601"/>
                    <a:pt x="265" y="639"/>
                    <a:pt x="340" y="639"/>
                  </a:cubicBezTo>
                  <a:cubicBezTo>
                    <a:pt x="378" y="639"/>
                    <a:pt x="416" y="629"/>
                    <a:pt x="450" y="609"/>
                  </a:cubicBezTo>
                  <a:cubicBezTo>
                    <a:pt x="502" y="584"/>
                    <a:pt x="536" y="532"/>
                    <a:pt x="553" y="481"/>
                  </a:cubicBezTo>
                  <a:lnTo>
                    <a:pt x="545" y="455"/>
                  </a:lnTo>
                  <a:cubicBezTo>
                    <a:pt x="562" y="378"/>
                    <a:pt x="562" y="293"/>
                    <a:pt x="536" y="216"/>
                  </a:cubicBezTo>
                  <a:cubicBezTo>
                    <a:pt x="510" y="113"/>
                    <a:pt x="425" y="27"/>
                    <a:pt x="314" y="2"/>
                  </a:cubicBezTo>
                  <a:cubicBezTo>
                    <a:pt x="306" y="1"/>
                    <a:pt x="299" y="1"/>
                    <a:pt x="2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06331" y="1183281"/>
              <a:ext cx="106909" cy="89035"/>
            </a:xfrm>
            <a:custGeom>
              <a:avLst/>
              <a:gdLst/>
              <a:ahLst/>
              <a:cxnLst/>
              <a:rect l="l" t="t" r="r" b="b"/>
              <a:pathLst>
                <a:path w="957" h="797" extrusionOk="0">
                  <a:moveTo>
                    <a:pt x="452" y="372"/>
                  </a:moveTo>
                  <a:cubicBezTo>
                    <a:pt x="452" y="373"/>
                    <a:pt x="451" y="376"/>
                    <a:pt x="447" y="382"/>
                  </a:cubicBezTo>
                  <a:lnTo>
                    <a:pt x="447" y="382"/>
                  </a:lnTo>
                  <a:cubicBezTo>
                    <a:pt x="448" y="379"/>
                    <a:pt x="449" y="377"/>
                    <a:pt x="450" y="376"/>
                  </a:cubicBezTo>
                  <a:lnTo>
                    <a:pt x="450" y="376"/>
                  </a:lnTo>
                  <a:cubicBezTo>
                    <a:pt x="451" y="375"/>
                    <a:pt x="452" y="374"/>
                    <a:pt x="452" y="372"/>
                  </a:cubicBezTo>
                  <a:close/>
                  <a:moveTo>
                    <a:pt x="513" y="420"/>
                  </a:moveTo>
                  <a:cubicBezTo>
                    <a:pt x="513" y="420"/>
                    <a:pt x="513" y="421"/>
                    <a:pt x="513" y="422"/>
                  </a:cubicBezTo>
                  <a:lnTo>
                    <a:pt x="513" y="422"/>
                  </a:lnTo>
                  <a:cubicBezTo>
                    <a:pt x="511" y="422"/>
                    <a:pt x="510" y="423"/>
                    <a:pt x="509" y="424"/>
                  </a:cubicBezTo>
                  <a:lnTo>
                    <a:pt x="509" y="424"/>
                  </a:lnTo>
                  <a:cubicBezTo>
                    <a:pt x="510" y="422"/>
                    <a:pt x="512" y="421"/>
                    <a:pt x="513" y="420"/>
                  </a:cubicBezTo>
                  <a:close/>
                  <a:moveTo>
                    <a:pt x="512" y="414"/>
                  </a:moveTo>
                  <a:cubicBezTo>
                    <a:pt x="510" y="420"/>
                    <a:pt x="508" y="423"/>
                    <a:pt x="508" y="425"/>
                  </a:cubicBezTo>
                  <a:lnTo>
                    <a:pt x="508" y="425"/>
                  </a:lnTo>
                  <a:cubicBezTo>
                    <a:pt x="508" y="425"/>
                    <a:pt x="508" y="425"/>
                    <a:pt x="508" y="425"/>
                  </a:cubicBezTo>
                  <a:lnTo>
                    <a:pt x="508" y="425"/>
                  </a:lnTo>
                  <a:cubicBezTo>
                    <a:pt x="508" y="423"/>
                    <a:pt x="510" y="418"/>
                    <a:pt x="512" y="414"/>
                  </a:cubicBezTo>
                  <a:close/>
                  <a:moveTo>
                    <a:pt x="483" y="0"/>
                  </a:moveTo>
                  <a:cubicBezTo>
                    <a:pt x="479" y="0"/>
                    <a:pt x="475" y="0"/>
                    <a:pt x="471" y="0"/>
                  </a:cubicBezTo>
                  <a:cubicBezTo>
                    <a:pt x="180" y="0"/>
                    <a:pt x="0" y="343"/>
                    <a:pt x="128" y="591"/>
                  </a:cubicBezTo>
                  <a:cubicBezTo>
                    <a:pt x="132" y="598"/>
                    <a:pt x="137" y="605"/>
                    <a:pt x="141" y="611"/>
                  </a:cubicBezTo>
                  <a:lnTo>
                    <a:pt x="141" y="611"/>
                  </a:lnTo>
                  <a:cubicBezTo>
                    <a:pt x="152" y="634"/>
                    <a:pt x="167" y="655"/>
                    <a:pt x="188" y="676"/>
                  </a:cubicBezTo>
                  <a:lnTo>
                    <a:pt x="194" y="676"/>
                  </a:lnTo>
                  <a:cubicBezTo>
                    <a:pt x="204" y="685"/>
                    <a:pt x="214" y="694"/>
                    <a:pt x="224" y="702"/>
                  </a:cubicBezTo>
                  <a:lnTo>
                    <a:pt x="224" y="702"/>
                  </a:lnTo>
                  <a:cubicBezTo>
                    <a:pt x="298" y="766"/>
                    <a:pt x="387" y="796"/>
                    <a:pt x="476" y="796"/>
                  </a:cubicBezTo>
                  <a:cubicBezTo>
                    <a:pt x="629" y="796"/>
                    <a:pt x="780" y="708"/>
                    <a:pt x="847" y="548"/>
                  </a:cubicBezTo>
                  <a:cubicBezTo>
                    <a:pt x="957" y="286"/>
                    <a:pt x="767" y="0"/>
                    <a:pt x="4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759435" y="1470270"/>
              <a:ext cx="97860" cy="88141"/>
            </a:xfrm>
            <a:custGeom>
              <a:avLst/>
              <a:gdLst/>
              <a:ahLst/>
              <a:cxnLst/>
              <a:rect l="l" t="t" r="r" b="b"/>
              <a:pathLst>
                <a:path w="876" h="789" extrusionOk="0">
                  <a:moveTo>
                    <a:pt x="373" y="342"/>
                  </a:moveTo>
                  <a:cubicBezTo>
                    <a:pt x="373" y="342"/>
                    <a:pt x="372" y="343"/>
                    <a:pt x="372" y="344"/>
                  </a:cubicBezTo>
                  <a:lnTo>
                    <a:pt x="372" y="344"/>
                  </a:lnTo>
                  <a:cubicBezTo>
                    <a:pt x="370" y="344"/>
                    <a:pt x="371" y="343"/>
                    <a:pt x="373" y="342"/>
                  </a:cubicBezTo>
                  <a:close/>
                  <a:moveTo>
                    <a:pt x="527" y="1"/>
                  </a:moveTo>
                  <a:cubicBezTo>
                    <a:pt x="421" y="1"/>
                    <a:pt x="317" y="25"/>
                    <a:pt x="223" y="75"/>
                  </a:cubicBezTo>
                  <a:cubicBezTo>
                    <a:pt x="78" y="160"/>
                    <a:pt x="1" y="323"/>
                    <a:pt x="27" y="485"/>
                  </a:cubicBezTo>
                  <a:cubicBezTo>
                    <a:pt x="52" y="657"/>
                    <a:pt x="206" y="785"/>
                    <a:pt x="386" y="785"/>
                  </a:cubicBezTo>
                  <a:cubicBezTo>
                    <a:pt x="390" y="784"/>
                    <a:pt x="394" y="784"/>
                    <a:pt x="398" y="783"/>
                  </a:cubicBezTo>
                  <a:lnTo>
                    <a:pt x="398" y="783"/>
                  </a:lnTo>
                  <a:cubicBezTo>
                    <a:pt x="414" y="787"/>
                    <a:pt x="431" y="789"/>
                    <a:pt x="447" y="789"/>
                  </a:cubicBezTo>
                  <a:cubicBezTo>
                    <a:pt x="485" y="789"/>
                    <a:pt x="523" y="779"/>
                    <a:pt x="557" y="759"/>
                  </a:cubicBezTo>
                  <a:lnTo>
                    <a:pt x="557" y="776"/>
                  </a:lnTo>
                  <a:cubicBezTo>
                    <a:pt x="592" y="753"/>
                    <a:pt x="625" y="726"/>
                    <a:pt x="656" y="696"/>
                  </a:cubicBezTo>
                  <a:lnTo>
                    <a:pt x="656" y="696"/>
                  </a:lnTo>
                  <a:cubicBezTo>
                    <a:pt x="707" y="667"/>
                    <a:pt x="754" y="631"/>
                    <a:pt x="797" y="588"/>
                  </a:cubicBezTo>
                  <a:cubicBezTo>
                    <a:pt x="859" y="526"/>
                    <a:pt x="876" y="437"/>
                    <a:pt x="848" y="360"/>
                  </a:cubicBezTo>
                  <a:lnTo>
                    <a:pt x="848" y="360"/>
                  </a:lnTo>
                  <a:cubicBezTo>
                    <a:pt x="858" y="320"/>
                    <a:pt x="863" y="279"/>
                    <a:pt x="865" y="237"/>
                  </a:cubicBezTo>
                  <a:cubicBezTo>
                    <a:pt x="865" y="135"/>
                    <a:pt x="797" y="49"/>
                    <a:pt x="702" y="23"/>
                  </a:cubicBezTo>
                  <a:cubicBezTo>
                    <a:pt x="644" y="8"/>
                    <a:pt x="585" y="1"/>
                    <a:pt x="52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81120" y="1435639"/>
              <a:ext cx="73954" cy="78422"/>
            </a:xfrm>
            <a:custGeom>
              <a:avLst/>
              <a:gdLst/>
              <a:ahLst/>
              <a:cxnLst/>
              <a:rect l="l" t="t" r="r" b="b"/>
              <a:pathLst>
                <a:path w="662" h="702" extrusionOk="0">
                  <a:moveTo>
                    <a:pt x="234" y="291"/>
                  </a:moveTo>
                  <a:lnTo>
                    <a:pt x="234" y="291"/>
                  </a:lnTo>
                  <a:cubicBezTo>
                    <a:pt x="234" y="291"/>
                    <a:pt x="234" y="291"/>
                    <a:pt x="234" y="291"/>
                  </a:cubicBezTo>
                  <a:lnTo>
                    <a:pt x="234" y="291"/>
                  </a:lnTo>
                  <a:lnTo>
                    <a:pt x="234" y="291"/>
                  </a:lnTo>
                  <a:close/>
                  <a:moveTo>
                    <a:pt x="234" y="291"/>
                  </a:moveTo>
                  <a:cubicBezTo>
                    <a:pt x="232" y="294"/>
                    <a:pt x="231" y="296"/>
                    <a:pt x="230" y="298"/>
                  </a:cubicBezTo>
                  <a:lnTo>
                    <a:pt x="230" y="298"/>
                  </a:lnTo>
                  <a:cubicBezTo>
                    <a:pt x="231" y="296"/>
                    <a:pt x="231" y="295"/>
                    <a:pt x="232" y="294"/>
                  </a:cubicBezTo>
                  <a:lnTo>
                    <a:pt x="232" y="294"/>
                  </a:lnTo>
                  <a:lnTo>
                    <a:pt x="234" y="291"/>
                  </a:lnTo>
                  <a:close/>
                  <a:moveTo>
                    <a:pt x="223" y="308"/>
                  </a:moveTo>
                  <a:cubicBezTo>
                    <a:pt x="223" y="308"/>
                    <a:pt x="223" y="308"/>
                    <a:pt x="223" y="308"/>
                  </a:cubicBezTo>
                  <a:lnTo>
                    <a:pt x="223" y="308"/>
                  </a:lnTo>
                  <a:cubicBezTo>
                    <a:pt x="223" y="309"/>
                    <a:pt x="223" y="309"/>
                    <a:pt x="222" y="309"/>
                  </a:cubicBezTo>
                  <a:lnTo>
                    <a:pt x="222" y="309"/>
                  </a:lnTo>
                  <a:cubicBezTo>
                    <a:pt x="222" y="309"/>
                    <a:pt x="222" y="309"/>
                    <a:pt x="222" y="308"/>
                  </a:cubicBezTo>
                  <a:lnTo>
                    <a:pt x="222" y="308"/>
                  </a:lnTo>
                  <a:lnTo>
                    <a:pt x="223" y="308"/>
                  </a:lnTo>
                  <a:close/>
                  <a:moveTo>
                    <a:pt x="225" y="317"/>
                  </a:moveTo>
                  <a:cubicBezTo>
                    <a:pt x="225" y="320"/>
                    <a:pt x="225" y="323"/>
                    <a:pt x="225" y="325"/>
                  </a:cubicBezTo>
                  <a:cubicBezTo>
                    <a:pt x="225" y="323"/>
                    <a:pt x="224" y="320"/>
                    <a:pt x="224" y="318"/>
                  </a:cubicBezTo>
                  <a:lnTo>
                    <a:pt x="224" y="318"/>
                  </a:lnTo>
                  <a:cubicBezTo>
                    <a:pt x="224" y="318"/>
                    <a:pt x="224" y="318"/>
                    <a:pt x="225" y="317"/>
                  </a:cubicBezTo>
                  <a:close/>
                  <a:moveTo>
                    <a:pt x="227" y="317"/>
                  </a:moveTo>
                  <a:cubicBezTo>
                    <a:pt x="231" y="321"/>
                    <a:pt x="233" y="339"/>
                    <a:pt x="231" y="344"/>
                  </a:cubicBezTo>
                  <a:lnTo>
                    <a:pt x="231" y="344"/>
                  </a:lnTo>
                  <a:lnTo>
                    <a:pt x="229" y="344"/>
                  </a:lnTo>
                  <a:lnTo>
                    <a:pt x="229" y="344"/>
                  </a:lnTo>
                  <a:cubicBezTo>
                    <a:pt x="228" y="341"/>
                    <a:pt x="227" y="335"/>
                    <a:pt x="226" y="326"/>
                  </a:cubicBezTo>
                  <a:lnTo>
                    <a:pt x="226" y="326"/>
                  </a:lnTo>
                  <a:cubicBezTo>
                    <a:pt x="226" y="325"/>
                    <a:pt x="226" y="322"/>
                    <a:pt x="227" y="317"/>
                  </a:cubicBezTo>
                  <a:close/>
                  <a:moveTo>
                    <a:pt x="401" y="1"/>
                  </a:moveTo>
                  <a:cubicBezTo>
                    <a:pt x="383" y="1"/>
                    <a:pt x="364" y="3"/>
                    <a:pt x="345" y="8"/>
                  </a:cubicBezTo>
                  <a:cubicBezTo>
                    <a:pt x="191" y="43"/>
                    <a:pt x="71" y="154"/>
                    <a:pt x="29" y="308"/>
                  </a:cubicBezTo>
                  <a:cubicBezTo>
                    <a:pt x="0" y="399"/>
                    <a:pt x="40" y="490"/>
                    <a:pt x="113" y="541"/>
                  </a:cubicBezTo>
                  <a:lnTo>
                    <a:pt x="113" y="541"/>
                  </a:lnTo>
                  <a:cubicBezTo>
                    <a:pt x="113" y="543"/>
                    <a:pt x="114" y="545"/>
                    <a:pt x="114" y="547"/>
                  </a:cubicBezTo>
                  <a:cubicBezTo>
                    <a:pt x="142" y="639"/>
                    <a:pt x="229" y="702"/>
                    <a:pt x="325" y="702"/>
                  </a:cubicBezTo>
                  <a:cubicBezTo>
                    <a:pt x="346" y="702"/>
                    <a:pt x="367" y="699"/>
                    <a:pt x="388" y="693"/>
                  </a:cubicBezTo>
                  <a:lnTo>
                    <a:pt x="379" y="684"/>
                  </a:lnTo>
                  <a:cubicBezTo>
                    <a:pt x="499" y="641"/>
                    <a:pt x="593" y="547"/>
                    <a:pt x="627" y="428"/>
                  </a:cubicBezTo>
                  <a:cubicBezTo>
                    <a:pt x="662" y="316"/>
                    <a:pt x="653" y="205"/>
                    <a:pt x="593" y="102"/>
                  </a:cubicBezTo>
                  <a:cubicBezTo>
                    <a:pt x="552" y="41"/>
                    <a:pt x="478" y="1"/>
                    <a:pt x="40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124799" y="1218694"/>
              <a:ext cx="102329" cy="89929"/>
            </a:xfrm>
            <a:custGeom>
              <a:avLst/>
              <a:gdLst/>
              <a:ahLst/>
              <a:cxnLst/>
              <a:rect l="l" t="t" r="r" b="b"/>
              <a:pathLst>
                <a:path w="916" h="805" extrusionOk="0">
                  <a:moveTo>
                    <a:pt x="457" y="1"/>
                  </a:moveTo>
                  <a:cubicBezTo>
                    <a:pt x="386" y="1"/>
                    <a:pt x="314" y="20"/>
                    <a:pt x="249" y="60"/>
                  </a:cubicBezTo>
                  <a:cubicBezTo>
                    <a:pt x="35" y="197"/>
                    <a:pt x="0" y="539"/>
                    <a:pt x="231" y="676"/>
                  </a:cubicBezTo>
                  <a:cubicBezTo>
                    <a:pt x="241" y="681"/>
                    <a:pt x="250" y="686"/>
                    <a:pt x="260" y="691"/>
                  </a:cubicBezTo>
                  <a:lnTo>
                    <a:pt x="260" y="691"/>
                  </a:lnTo>
                  <a:cubicBezTo>
                    <a:pt x="292" y="756"/>
                    <a:pt x="357" y="804"/>
                    <a:pt x="454" y="804"/>
                  </a:cubicBezTo>
                  <a:lnTo>
                    <a:pt x="462" y="795"/>
                  </a:lnTo>
                  <a:cubicBezTo>
                    <a:pt x="728" y="795"/>
                    <a:pt x="916" y="539"/>
                    <a:pt x="839" y="291"/>
                  </a:cubicBezTo>
                  <a:cubicBezTo>
                    <a:pt x="790" y="109"/>
                    <a:pt x="627" y="1"/>
                    <a:pt x="4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698217" y="1258464"/>
              <a:ext cx="94732" cy="92721"/>
            </a:xfrm>
            <a:custGeom>
              <a:avLst/>
              <a:gdLst/>
              <a:ahLst/>
              <a:cxnLst/>
              <a:rect l="l" t="t" r="r" b="b"/>
              <a:pathLst>
                <a:path w="848" h="830" extrusionOk="0">
                  <a:moveTo>
                    <a:pt x="433" y="419"/>
                  </a:moveTo>
                  <a:cubicBezTo>
                    <a:pt x="433" y="419"/>
                    <a:pt x="432" y="420"/>
                    <a:pt x="429" y="422"/>
                  </a:cubicBezTo>
                  <a:lnTo>
                    <a:pt x="429" y="422"/>
                  </a:lnTo>
                  <a:cubicBezTo>
                    <a:pt x="431" y="420"/>
                    <a:pt x="433" y="419"/>
                    <a:pt x="433" y="419"/>
                  </a:cubicBezTo>
                  <a:close/>
                  <a:moveTo>
                    <a:pt x="395" y="1"/>
                  </a:moveTo>
                  <a:cubicBezTo>
                    <a:pt x="328" y="1"/>
                    <a:pt x="260" y="18"/>
                    <a:pt x="197" y="55"/>
                  </a:cubicBezTo>
                  <a:cubicBezTo>
                    <a:pt x="18" y="174"/>
                    <a:pt x="1" y="414"/>
                    <a:pt x="146" y="559"/>
                  </a:cubicBezTo>
                  <a:cubicBezTo>
                    <a:pt x="201" y="612"/>
                    <a:pt x="273" y="644"/>
                    <a:pt x="346" y="653"/>
                  </a:cubicBezTo>
                  <a:lnTo>
                    <a:pt x="346" y="653"/>
                  </a:lnTo>
                  <a:cubicBezTo>
                    <a:pt x="361" y="733"/>
                    <a:pt x="418" y="800"/>
                    <a:pt x="497" y="824"/>
                  </a:cubicBezTo>
                  <a:cubicBezTo>
                    <a:pt x="514" y="828"/>
                    <a:pt x="531" y="830"/>
                    <a:pt x="547" y="830"/>
                  </a:cubicBezTo>
                  <a:cubicBezTo>
                    <a:pt x="649" y="830"/>
                    <a:pt x="741" y="766"/>
                    <a:pt x="770" y="670"/>
                  </a:cubicBezTo>
                  <a:lnTo>
                    <a:pt x="762" y="670"/>
                  </a:lnTo>
                  <a:cubicBezTo>
                    <a:pt x="847" y="491"/>
                    <a:pt x="813" y="277"/>
                    <a:pt x="685" y="123"/>
                  </a:cubicBezTo>
                  <a:cubicBezTo>
                    <a:pt x="606" y="44"/>
                    <a:pt x="502" y="1"/>
                    <a:pt x="39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459265" y="1343477"/>
              <a:ext cx="106127" cy="93280"/>
            </a:xfrm>
            <a:custGeom>
              <a:avLst/>
              <a:gdLst/>
              <a:ahLst/>
              <a:cxnLst/>
              <a:rect l="l" t="t" r="r" b="b"/>
              <a:pathLst>
                <a:path w="950" h="835" extrusionOk="0">
                  <a:moveTo>
                    <a:pt x="414" y="383"/>
                  </a:moveTo>
                  <a:cubicBezTo>
                    <a:pt x="415" y="383"/>
                    <a:pt x="414" y="390"/>
                    <a:pt x="412" y="399"/>
                  </a:cubicBezTo>
                  <a:lnTo>
                    <a:pt x="412" y="399"/>
                  </a:lnTo>
                  <a:cubicBezTo>
                    <a:pt x="412" y="398"/>
                    <a:pt x="411" y="398"/>
                    <a:pt x="411" y="397"/>
                  </a:cubicBezTo>
                  <a:cubicBezTo>
                    <a:pt x="411" y="397"/>
                    <a:pt x="411" y="397"/>
                    <a:pt x="411" y="396"/>
                  </a:cubicBezTo>
                  <a:cubicBezTo>
                    <a:pt x="411" y="396"/>
                    <a:pt x="411" y="395"/>
                    <a:pt x="411" y="389"/>
                  </a:cubicBezTo>
                  <a:cubicBezTo>
                    <a:pt x="413" y="385"/>
                    <a:pt x="414" y="383"/>
                    <a:pt x="414" y="383"/>
                  </a:cubicBezTo>
                  <a:close/>
                  <a:moveTo>
                    <a:pt x="411" y="406"/>
                  </a:moveTo>
                  <a:cubicBezTo>
                    <a:pt x="411" y="406"/>
                    <a:pt x="411" y="406"/>
                    <a:pt x="411" y="406"/>
                  </a:cubicBezTo>
                  <a:lnTo>
                    <a:pt x="411" y="406"/>
                  </a:lnTo>
                  <a:cubicBezTo>
                    <a:pt x="411" y="406"/>
                    <a:pt x="411" y="406"/>
                    <a:pt x="411" y="406"/>
                  </a:cubicBezTo>
                  <a:close/>
                  <a:moveTo>
                    <a:pt x="452" y="1"/>
                  </a:moveTo>
                  <a:cubicBezTo>
                    <a:pt x="258" y="1"/>
                    <a:pt x="59" y="123"/>
                    <a:pt x="26" y="329"/>
                  </a:cubicBezTo>
                  <a:cubicBezTo>
                    <a:pt x="0" y="423"/>
                    <a:pt x="43" y="525"/>
                    <a:pt x="129" y="577"/>
                  </a:cubicBezTo>
                  <a:cubicBezTo>
                    <a:pt x="169" y="601"/>
                    <a:pt x="211" y="619"/>
                    <a:pt x="255" y="632"/>
                  </a:cubicBezTo>
                  <a:lnTo>
                    <a:pt x="255" y="632"/>
                  </a:lnTo>
                  <a:cubicBezTo>
                    <a:pt x="265" y="736"/>
                    <a:pt x="342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31" y="816"/>
                  </a:lnTo>
                  <a:cubicBezTo>
                    <a:pt x="839" y="731"/>
                    <a:pt x="950" y="354"/>
                    <a:pt x="736" y="115"/>
                  </a:cubicBezTo>
                  <a:cubicBezTo>
                    <a:pt x="661" y="37"/>
                    <a:pt x="557" y="1"/>
                    <a:pt x="45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5450" y="1241819"/>
              <a:ext cx="89705" cy="103111"/>
            </a:xfrm>
            <a:custGeom>
              <a:avLst/>
              <a:gdLst/>
              <a:ahLst/>
              <a:cxnLst/>
              <a:rect l="l" t="t" r="r" b="b"/>
              <a:pathLst>
                <a:path w="803" h="923" extrusionOk="0">
                  <a:moveTo>
                    <a:pt x="228" y="0"/>
                  </a:moveTo>
                  <a:cubicBezTo>
                    <a:pt x="109" y="0"/>
                    <a:pt x="0" y="94"/>
                    <a:pt x="8" y="221"/>
                  </a:cubicBezTo>
                  <a:cubicBezTo>
                    <a:pt x="13" y="398"/>
                    <a:pt x="86" y="559"/>
                    <a:pt x="208" y="673"/>
                  </a:cubicBezTo>
                  <a:lnTo>
                    <a:pt x="208" y="673"/>
                  </a:lnTo>
                  <a:cubicBezTo>
                    <a:pt x="238" y="715"/>
                    <a:pt x="282" y="747"/>
                    <a:pt x="331" y="763"/>
                  </a:cubicBezTo>
                  <a:lnTo>
                    <a:pt x="331" y="763"/>
                  </a:lnTo>
                  <a:cubicBezTo>
                    <a:pt x="341" y="768"/>
                    <a:pt x="351" y="773"/>
                    <a:pt x="361" y="778"/>
                  </a:cubicBezTo>
                  <a:lnTo>
                    <a:pt x="361" y="778"/>
                  </a:lnTo>
                  <a:cubicBezTo>
                    <a:pt x="390" y="863"/>
                    <a:pt x="469" y="922"/>
                    <a:pt x="564" y="922"/>
                  </a:cubicBezTo>
                  <a:cubicBezTo>
                    <a:pt x="684" y="922"/>
                    <a:pt x="769" y="828"/>
                    <a:pt x="778" y="708"/>
                  </a:cubicBezTo>
                  <a:cubicBezTo>
                    <a:pt x="779" y="676"/>
                    <a:pt x="779" y="644"/>
                    <a:pt x="776" y="613"/>
                  </a:cubicBezTo>
                  <a:lnTo>
                    <a:pt x="776" y="613"/>
                  </a:lnTo>
                  <a:cubicBezTo>
                    <a:pt x="801" y="533"/>
                    <a:pt x="802" y="445"/>
                    <a:pt x="778" y="366"/>
                  </a:cubicBezTo>
                  <a:cubicBezTo>
                    <a:pt x="752" y="278"/>
                    <a:pt x="680" y="217"/>
                    <a:pt x="596" y="205"/>
                  </a:cubicBezTo>
                  <a:lnTo>
                    <a:pt x="596" y="205"/>
                  </a:lnTo>
                  <a:cubicBezTo>
                    <a:pt x="513" y="115"/>
                    <a:pt x="406" y="45"/>
                    <a:pt x="282" y="7"/>
                  </a:cubicBezTo>
                  <a:cubicBezTo>
                    <a:pt x="264" y="2"/>
                    <a:pt x="246" y="0"/>
                    <a:pt x="22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95571" y="1129659"/>
              <a:ext cx="87024" cy="87359"/>
            </a:xfrm>
            <a:custGeom>
              <a:avLst/>
              <a:gdLst/>
              <a:ahLst/>
              <a:cxnLst/>
              <a:rect l="l" t="t" r="r" b="b"/>
              <a:pathLst>
                <a:path w="779" h="782" extrusionOk="0">
                  <a:moveTo>
                    <a:pt x="316" y="1"/>
                  </a:moveTo>
                  <a:cubicBezTo>
                    <a:pt x="308" y="1"/>
                    <a:pt x="299" y="1"/>
                    <a:pt x="291" y="1"/>
                  </a:cubicBezTo>
                  <a:cubicBezTo>
                    <a:pt x="188" y="1"/>
                    <a:pt x="103" y="61"/>
                    <a:pt x="77" y="155"/>
                  </a:cubicBezTo>
                  <a:cubicBezTo>
                    <a:pt x="0" y="463"/>
                    <a:pt x="214" y="763"/>
                    <a:pt x="522" y="780"/>
                  </a:cubicBezTo>
                  <a:cubicBezTo>
                    <a:pt x="530" y="781"/>
                    <a:pt x="538" y="781"/>
                    <a:pt x="546" y="781"/>
                  </a:cubicBezTo>
                  <a:cubicBezTo>
                    <a:pt x="595" y="781"/>
                    <a:pt x="635" y="761"/>
                    <a:pt x="666" y="729"/>
                  </a:cubicBezTo>
                  <a:lnTo>
                    <a:pt x="666" y="729"/>
                  </a:lnTo>
                  <a:cubicBezTo>
                    <a:pt x="734" y="694"/>
                    <a:pt x="779" y="623"/>
                    <a:pt x="779" y="540"/>
                  </a:cubicBezTo>
                  <a:cubicBezTo>
                    <a:pt x="775" y="493"/>
                    <a:pt x="756" y="449"/>
                    <a:pt x="727" y="414"/>
                  </a:cubicBezTo>
                  <a:lnTo>
                    <a:pt x="727" y="414"/>
                  </a:lnTo>
                  <a:cubicBezTo>
                    <a:pt x="724" y="399"/>
                    <a:pt x="720" y="384"/>
                    <a:pt x="716" y="370"/>
                  </a:cubicBezTo>
                  <a:lnTo>
                    <a:pt x="716" y="370"/>
                  </a:lnTo>
                  <a:cubicBezTo>
                    <a:pt x="694" y="168"/>
                    <a:pt x="530" y="1"/>
                    <a:pt x="31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781" y="1024315"/>
              <a:ext cx="92610" cy="100988"/>
            </a:xfrm>
            <a:custGeom>
              <a:avLst/>
              <a:gdLst/>
              <a:ahLst/>
              <a:cxnLst/>
              <a:rect l="l" t="t" r="r" b="b"/>
              <a:pathLst>
                <a:path w="829" h="904" extrusionOk="0">
                  <a:moveTo>
                    <a:pt x="379" y="0"/>
                  </a:moveTo>
                  <a:cubicBezTo>
                    <a:pt x="317" y="0"/>
                    <a:pt x="253" y="17"/>
                    <a:pt x="193" y="55"/>
                  </a:cubicBezTo>
                  <a:cubicBezTo>
                    <a:pt x="55" y="144"/>
                    <a:pt x="7" y="289"/>
                    <a:pt x="28" y="425"/>
                  </a:cubicBezTo>
                  <a:lnTo>
                    <a:pt x="28" y="425"/>
                  </a:lnTo>
                  <a:cubicBezTo>
                    <a:pt x="0" y="554"/>
                    <a:pt x="27" y="689"/>
                    <a:pt x="98" y="799"/>
                  </a:cubicBezTo>
                  <a:cubicBezTo>
                    <a:pt x="143" y="873"/>
                    <a:pt x="210" y="904"/>
                    <a:pt x="277" y="904"/>
                  </a:cubicBezTo>
                  <a:cubicBezTo>
                    <a:pt x="371" y="904"/>
                    <a:pt x="464" y="844"/>
                    <a:pt x="496" y="759"/>
                  </a:cubicBezTo>
                  <a:lnTo>
                    <a:pt x="496" y="759"/>
                  </a:lnTo>
                  <a:cubicBezTo>
                    <a:pt x="582" y="737"/>
                    <a:pt x="657" y="679"/>
                    <a:pt x="702" y="598"/>
                  </a:cubicBezTo>
                  <a:lnTo>
                    <a:pt x="702" y="598"/>
                  </a:lnTo>
                  <a:cubicBezTo>
                    <a:pt x="734" y="570"/>
                    <a:pt x="759" y="533"/>
                    <a:pt x="774" y="491"/>
                  </a:cubicBezTo>
                  <a:cubicBezTo>
                    <a:pt x="828" y="240"/>
                    <a:pt x="615" y="0"/>
                    <a:pt x="37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297729" y="1018617"/>
              <a:ext cx="109031" cy="95067"/>
            </a:xfrm>
            <a:custGeom>
              <a:avLst/>
              <a:gdLst/>
              <a:ahLst/>
              <a:cxnLst/>
              <a:rect l="l" t="t" r="r" b="b"/>
              <a:pathLst>
                <a:path w="976" h="851" extrusionOk="0">
                  <a:moveTo>
                    <a:pt x="503" y="1"/>
                  </a:moveTo>
                  <a:cubicBezTo>
                    <a:pt x="381" y="1"/>
                    <a:pt x="260" y="50"/>
                    <a:pt x="171" y="148"/>
                  </a:cubicBezTo>
                  <a:cubicBezTo>
                    <a:pt x="0" y="345"/>
                    <a:pt x="51" y="653"/>
                    <a:pt x="282" y="790"/>
                  </a:cubicBezTo>
                  <a:cubicBezTo>
                    <a:pt x="344" y="829"/>
                    <a:pt x="421" y="850"/>
                    <a:pt x="497" y="850"/>
                  </a:cubicBezTo>
                  <a:cubicBezTo>
                    <a:pt x="538" y="850"/>
                    <a:pt x="578" y="844"/>
                    <a:pt x="616" y="833"/>
                  </a:cubicBezTo>
                  <a:cubicBezTo>
                    <a:pt x="636" y="825"/>
                    <a:pt x="655" y="815"/>
                    <a:pt x="674" y="805"/>
                  </a:cubicBezTo>
                  <a:lnTo>
                    <a:pt x="674" y="805"/>
                  </a:lnTo>
                  <a:cubicBezTo>
                    <a:pt x="718" y="800"/>
                    <a:pt x="763" y="780"/>
                    <a:pt x="804" y="739"/>
                  </a:cubicBezTo>
                  <a:cubicBezTo>
                    <a:pt x="975" y="559"/>
                    <a:pt x="967" y="277"/>
                    <a:pt x="787" y="106"/>
                  </a:cubicBezTo>
                  <a:cubicBezTo>
                    <a:pt x="705" y="35"/>
                    <a:pt x="604" y="1"/>
                    <a:pt x="50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85443" y="-344495"/>
              <a:ext cx="1440309" cy="1343231"/>
            </a:xfrm>
            <a:custGeom>
              <a:avLst/>
              <a:gdLst/>
              <a:ahLst/>
              <a:cxnLst/>
              <a:rect l="l" t="t" r="r" b="b"/>
              <a:pathLst>
                <a:path w="12893" h="12024" extrusionOk="0">
                  <a:moveTo>
                    <a:pt x="7985" y="1"/>
                  </a:moveTo>
                  <a:cubicBezTo>
                    <a:pt x="7411" y="1"/>
                    <a:pt x="6862" y="238"/>
                    <a:pt x="6459" y="664"/>
                  </a:cubicBezTo>
                  <a:cubicBezTo>
                    <a:pt x="6419" y="665"/>
                    <a:pt x="6378" y="666"/>
                    <a:pt x="6338" y="666"/>
                  </a:cubicBezTo>
                  <a:cubicBezTo>
                    <a:pt x="5484" y="666"/>
                    <a:pt x="4624" y="443"/>
                    <a:pt x="3769" y="443"/>
                  </a:cubicBezTo>
                  <a:cubicBezTo>
                    <a:pt x="3679" y="443"/>
                    <a:pt x="3589" y="445"/>
                    <a:pt x="3499" y="451"/>
                  </a:cubicBezTo>
                  <a:cubicBezTo>
                    <a:pt x="2276" y="528"/>
                    <a:pt x="1087" y="1220"/>
                    <a:pt x="539" y="2307"/>
                  </a:cubicBezTo>
                  <a:cubicBezTo>
                    <a:pt x="1" y="3402"/>
                    <a:pt x="206" y="4856"/>
                    <a:pt x="1121" y="5660"/>
                  </a:cubicBezTo>
                  <a:cubicBezTo>
                    <a:pt x="2045" y="6456"/>
                    <a:pt x="3474" y="6559"/>
                    <a:pt x="4175" y="7543"/>
                  </a:cubicBezTo>
                  <a:cubicBezTo>
                    <a:pt x="4586" y="8124"/>
                    <a:pt x="4637" y="8886"/>
                    <a:pt x="4877" y="9553"/>
                  </a:cubicBezTo>
                  <a:cubicBezTo>
                    <a:pt x="5412" y="11055"/>
                    <a:pt x="7001" y="12023"/>
                    <a:pt x="8585" y="12023"/>
                  </a:cubicBezTo>
                  <a:cubicBezTo>
                    <a:pt x="8851" y="12023"/>
                    <a:pt x="9116" y="11996"/>
                    <a:pt x="9377" y="11940"/>
                  </a:cubicBezTo>
                  <a:cubicBezTo>
                    <a:pt x="11190" y="11546"/>
                    <a:pt x="12593" y="9852"/>
                    <a:pt x="12807" y="8013"/>
                  </a:cubicBezTo>
                  <a:cubicBezTo>
                    <a:pt x="12893" y="7294"/>
                    <a:pt x="12799" y="6507"/>
                    <a:pt x="12354" y="5934"/>
                  </a:cubicBezTo>
                  <a:cubicBezTo>
                    <a:pt x="11686" y="5079"/>
                    <a:pt x="10275" y="4660"/>
                    <a:pt x="10283" y="3582"/>
                  </a:cubicBezTo>
                  <a:cubicBezTo>
                    <a:pt x="10283" y="2889"/>
                    <a:pt x="10942" y="2238"/>
                    <a:pt x="10703" y="1588"/>
                  </a:cubicBezTo>
                  <a:cubicBezTo>
                    <a:pt x="10609" y="1383"/>
                    <a:pt x="10472" y="1195"/>
                    <a:pt x="10292" y="1049"/>
                  </a:cubicBezTo>
                  <a:cubicBezTo>
                    <a:pt x="9685" y="502"/>
                    <a:pt x="8940" y="57"/>
                    <a:pt x="8128" y="6"/>
                  </a:cubicBezTo>
                  <a:cubicBezTo>
                    <a:pt x="8080" y="2"/>
                    <a:pt x="8032" y="1"/>
                    <a:pt x="7985" y="1"/>
                  </a:cubicBezTo>
                  <a:close/>
                </a:path>
              </a:pathLst>
            </a:custGeom>
            <a:solidFill>
              <a:srgbClr val="FDD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99712" y="4015410"/>
              <a:ext cx="1960219" cy="2186996"/>
            </a:xfrm>
            <a:custGeom>
              <a:avLst/>
              <a:gdLst/>
              <a:ahLst/>
              <a:cxnLst/>
              <a:rect l="l" t="t" r="r" b="b"/>
              <a:pathLst>
                <a:path w="17547" h="19577" extrusionOk="0">
                  <a:moveTo>
                    <a:pt x="9323" y="1"/>
                  </a:moveTo>
                  <a:cubicBezTo>
                    <a:pt x="9282" y="1"/>
                    <a:pt x="9242" y="2"/>
                    <a:pt x="9205" y="5"/>
                  </a:cubicBezTo>
                  <a:cubicBezTo>
                    <a:pt x="7503" y="133"/>
                    <a:pt x="8478" y="972"/>
                    <a:pt x="7588" y="2152"/>
                  </a:cubicBezTo>
                  <a:cubicBezTo>
                    <a:pt x="7289" y="2549"/>
                    <a:pt x="7002" y="2648"/>
                    <a:pt x="6672" y="2648"/>
                  </a:cubicBezTo>
                  <a:cubicBezTo>
                    <a:pt x="6337" y="2648"/>
                    <a:pt x="5958" y="2546"/>
                    <a:pt x="5476" y="2546"/>
                  </a:cubicBezTo>
                  <a:cubicBezTo>
                    <a:pt x="5008" y="2546"/>
                    <a:pt x="4444" y="2643"/>
                    <a:pt x="3730" y="3025"/>
                  </a:cubicBezTo>
                  <a:cubicBezTo>
                    <a:pt x="1549" y="4188"/>
                    <a:pt x="2618" y="6173"/>
                    <a:pt x="2986" y="6644"/>
                  </a:cubicBezTo>
                  <a:cubicBezTo>
                    <a:pt x="3354" y="7114"/>
                    <a:pt x="3961" y="8919"/>
                    <a:pt x="2319" y="9638"/>
                  </a:cubicBezTo>
                  <a:cubicBezTo>
                    <a:pt x="676" y="10356"/>
                    <a:pt x="0" y="13607"/>
                    <a:pt x="2858" y="14967"/>
                  </a:cubicBezTo>
                  <a:cubicBezTo>
                    <a:pt x="5706" y="16336"/>
                    <a:pt x="2652" y="18056"/>
                    <a:pt x="6339" y="19399"/>
                  </a:cubicBezTo>
                  <a:cubicBezTo>
                    <a:pt x="6675" y="19521"/>
                    <a:pt x="7043" y="19577"/>
                    <a:pt x="7434" y="19577"/>
                  </a:cubicBezTo>
                  <a:cubicBezTo>
                    <a:pt x="11329" y="19577"/>
                    <a:pt x="17546" y="14052"/>
                    <a:pt x="17546" y="14052"/>
                  </a:cubicBezTo>
                  <a:cubicBezTo>
                    <a:pt x="17438" y="2895"/>
                    <a:pt x="11196" y="1"/>
                    <a:pt x="932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566343" y="5110078"/>
              <a:ext cx="116628" cy="112159"/>
            </a:xfrm>
            <a:custGeom>
              <a:avLst/>
              <a:gdLst/>
              <a:ahLst/>
              <a:cxnLst/>
              <a:rect l="l" t="t" r="r" b="b"/>
              <a:pathLst>
                <a:path w="1044" h="1004" extrusionOk="0">
                  <a:moveTo>
                    <a:pt x="591" y="0"/>
                  </a:moveTo>
                  <a:cubicBezTo>
                    <a:pt x="556" y="0"/>
                    <a:pt x="521" y="9"/>
                    <a:pt x="489" y="27"/>
                  </a:cubicBezTo>
                  <a:cubicBezTo>
                    <a:pt x="403" y="27"/>
                    <a:pt x="318" y="78"/>
                    <a:pt x="283" y="164"/>
                  </a:cubicBezTo>
                  <a:cubicBezTo>
                    <a:pt x="52" y="326"/>
                    <a:pt x="1" y="728"/>
                    <a:pt x="206" y="908"/>
                  </a:cubicBezTo>
                  <a:cubicBezTo>
                    <a:pt x="277" y="973"/>
                    <a:pt x="363" y="1003"/>
                    <a:pt x="449" y="1003"/>
                  </a:cubicBezTo>
                  <a:cubicBezTo>
                    <a:pt x="476" y="1003"/>
                    <a:pt x="504" y="1000"/>
                    <a:pt x="531" y="994"/>
                  </a:cubicBezTo>
                  <a:cubicBezTo>
                    <a:pt x="548" y="998"/>
                    <a:pt x="566" y="1000"/>
                    <a:pt x="582" y="1000"/>
                  </a:cubicBezTo>
                  <a:cubicBezTo>
                    <a:pt x="632" y="1000"/>
                    <a:pt x="679" y="981"/>
                    <a:pt x="711" y="942"/>
                  </a:cubicBezTo>
                  <a:cubicBezTo>
                    <a:pt x="742" y="957"/>
                    <a:pt x="773" y="963"/>
                    <a:pt x="803" y="963"/>
                  </a:cubicBezTo>
                  <a:cubicBezTo>
                    <a:pt x="933" y="963"/>
                    <a:pt x="1044" y="842"/>
                    <a:pt x="1002" y="703"/>
                  </a:cubicBezTo>
                  <a:cubicBezTo>
                    <a:pt x="976" y="626"/>
                    <a:pt x="951" y="549"/>
                    <a:pt x="925" y="480"/>
                  </a:cubicBezTo>
                  <a:cubicBezTo>
                    <a:pt x="925" y="318"/>
                    <a:pt x="856" y="155"/>
                    <a:pt x="728" y="53"/>
                  </a:cubicBezTo>
                  <a:cubicBezTo>
                    <a:pt x="688" y="18"/>
                    <a:pt x="640" y="0"/>
                    <a:pt x="59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2377215" y="4947760"/>
              <a:ext cx="118527" cy="117633"/>
            </a:xfrm>
            <a:custGeom>
              <a:avLst/>
              <a:gdLst/>
              <a:ahLst/>
              <a:cxnLst/>
              <a:rect l="l" t="t" r="r" b="b"/>
              <a:pathLst>
                <a:path w="1061" h="1053" extrusionOk="0">
                  <a:moveTo>
                    <a:pt x="534" y="0"/>
                  </a:moveTo>
                  <a:cubicBezTo>
                    <a:pt x="448" y="0"/>
                    <a:pt x="366" y="34"/>
                    <a:pt x="300" y="94"/>
                  </a:cubicBezTo>
                  <a:lnTo>
                    <a:pt x="240" y="85"/>
                  </a:lnTo>
                  <a:cubicBezTo>
                    <a:pt x="69" y="85"/>
                    <a:pt x="0" y="325"/>
                    <a:pt x="94" y="453"/>
                  </a:cubicBezTo>
                  <a:cubicBezTo>
                    <a:pt x="180" y="582"/>
                    <a:pt x="205" y="770"/>
                    <a:pt x="308" y="898"/>
                  </a:cubicBezTo>
                  <a:cubicBezTo>
                    <a:pt x="385" y="1001"/>
                    <a:pt x="513" y="1052"/>
                    <a:pt x="642" y="1052"/>
                  </a:cubicBezTo>
                  <a:cubicBezTo>
                    <a:pt x="779" y="1052"/>
                    <a:pt x="907" y="975"/>
                    <a:pt x="967" y="855"/>
                  </a:cubicBezTo>
                  <a:cubicBezTo>
                    <a:pt x="1061" y="676"/>
                    <a:pt x="992" y="479"/>
                    <a:pt x="933" y="325"/>
                  </a:cubicBezTo>
                  <a:cubicBezTo>
                    <a:pt x="881" y="171"/>
                    <a:pt x="761" y="51"/>
                    <a:pt x="608" y="8"/>
                  </a:cubicBezTo>
                  <a:cubicBezTo>
                    <a:pt x="583" y="3"/>
                    <a:pt x="558" y="0"/>
                    <a:pt x="53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395312" y="5212630"/>
              <a:ext cx="96631" cy="115176"/>
            </a:xfrm>
            <a:custGeom>
              <a:avLst/>
              <a:gdLst/>
              <a:ahLst/>
              <a:cxnLst/>
              <a:rect l="l" t="t" r="r" b="b"/>
              <a:pathLst>
                <a:path w="865" h="1031" extrusionOk="0">
                  <a:moveTo>
                    <a:pt x="420" y="692"/>
                  </a:moveTo>
                  <a:lnTo>
                    <a:pt x="428" y="709"/>
                  </a:lnTo>
                  <a:lnTo>
                    <a:pt x="428" y="734"/>
                  </a:lnTo>
                  <a:cubicBezTo>
                    <a:pt x="411" y="726"/>
                    <a:pt x="411" y="717"/>
                    <a:pt x="420" y="692"/>
                  </a:cubicBezTo>
                  <a:close/>
                  <a:moveTo>
                    <a:pt x="321" y="1"/>
                  </a:moveTo>
                  <a:cubicBezTo>
                    <a:pt x="285" y="1"/>
                    <a:pt x="246" y="13"/>
                    <a:pt x="206" y="41"/>
                  </a:cubicBezTo>
                  <a:cubicBezTo>
                    <a:pt x="112" y="76"/>
                    <a:pt x="52" y="161"/>
                    <a:pt x="35" y="255"/>
                  </a:cubicBezTo>
                  <a:cubicBezTo>
                    <a:pt x="1" y="409"/>
                    <a:pt x="43" y="572"/>
                    <a:pt x="138" y="692"/>
                  </a:cubicBezTo>
                  <a:cubicBezTo>
                    <a:pt x="232" y="820"/>
                    <a:pt x="343" y="1000"/>
                    <a:pt x="488" y="1025"/>
                  </a:cubicBezTo>
                  <a:cubicBezTo>
                    <a:pt x="503" y="1029"/>
                    <a:pt x="519" y="1030"/>
                    <a:pt x="533" y="1030"/>
                  </a:cubicBezTo>
                  <a:cubicBezTo>
                    <a:pt x="661" y="1030"/>
                    <a:pt x="773" y="905"/>
                    <a:pt x="796" y="751"/>
                  </a:cubicBezTo>
                  <a:cubicBezTo>
                    <a:pt x="865" y="674"/>
                    <a:pt x="865" y="555"/>
                    <a:pt x="796" y="478"/>
                  </a:cubicBezTo>
                  <a:cubicBezTo>
                    <a:pt x="728" y="384"/>
                    <a:pt x="651" y="264"/>
                    <a:pt x="565" y="170"/>
                  </a:cubicBezTo>
                  <a:cubicBezTo>
                    <a:pt x="497" y="83"/>
                    <a:pt x="416" y="1"/>
                    <a:pt x="32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523446" y="4878610"/>
              <a:ext cx="109925" cy="117522"/>
            </a:xfrm>
            <a:custGeom>
              <a:avLst/>
              <a:gdLst/>
              <a:ahLst/>
              <a:cxnLst/>
              <a:rect l="l" t="t" r="r" b="b"/>
              <a:pathLst>
                <a:path w="984" h="1052" extrusionOk="0">
                  <a:moveTo>
                    <a:pt x="567" y="0"/>
                  </a:moveTo>
                  <a:cubicBezTo>
                    <a:pt x="525" y="0"/>
                    <a:pt x="479" y="9"/>
                    <a:pt x="428" y="29"/>
                  </a:cubicBezTo>
                  <a:cubicBezTo>
                    <a:pt x="77" y="157"/>
                    <a:pt x="0" y="730"/>
                    <a:pt x="265" y="961"/>
                  </a:cubicBezTo>
                  <a:cubicBezTo>
                    <a:pt x="341" y="1022"/>
                    <a:pt x="430" y="1052"/>
                    <a:pt x="519" y="1052"/>
                  </a:cubicBezTo>
                  <a:cubicBezTo>
                    <a:pt x="642" y="1052"/>
                    <a:pt x="763" y="997"/>
                    <a:pt x="847" y="893"/>
                  </a:cubicBezTo>
                  <a:cubicBezTo>
                    <a:pt x="907" y="850"/>
                    <a:pt x="941" y="790"/>
                    <a:pt x="941" y="722"/>
                  </a:cubicBezTo>
                  <a:cubicBezTo>
                    <a:pt x="984" y="576"/>
                    <a:pt x="967" y="431"/>
                    <a:pt x="890" y="302"/>
                  </a:cubicBezTo>
                  <a:cubicBezTo>
                    <a:pt x="829" y="133"/>
                    <a:pt x="730" y="0"/>
                    <a:pt x="56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288292" y="4732714"/>
              <a:ext cx="91828" cy="94397"/>
            </a:xfrm>
            <a:custGeom>
              <a:avLst/>
              <a:gdLst/>
              <a:ahLst/>
              <a:cxnLst/>
              <a:rect l="l" t="t" r="r" b="b"/>
              <a:pathLst>
                <a:path w="822" h="845" extrusionOk="0">
                  <a:moveTo>
                    <a:pt x="462" y="0"/>
                  </a:moveTo>
                  <a:cubicBezTo>
                    <a:pt x="428" y="0"/>
                    <a:pt x="385" y="17"/>
                    <a:pt x="360" y="43"/>
                  </a:cubicBezTo>
                  <a:cubicBezTo>
                    <a:pt x="326" y="51"/>
                    <a:pt x="300" y="60"/>
                    <a:pt x="266" y="77"/>
                  </a:cubicBezTo>
                  <a:cubicBezTo>
                    <a:pt x="52" y="223"/>
                    <a:pt x="1" y="522"/>
                    <a:pt x="172" y="727"/>
                  </a:cubicBezTo>
                  <a:cubicBezTo>
                    <a:pt x="243" y="805"/>
                    <a:pt x="337" y="844"/>
                    <a:pt x="430" y="844"/>
                  </a:cubicBezTo>
                  <a:cubicBezTo>
                    <a:pt x="573" y="844"/>
                    <a:pt x="714" y="754"/>
                    <a:pt x="770" y="573"/>
                  </a:cubicBezTo>
                  <a:cubicBezTo>
                    <a:pt x="788" y="530"/>
                    <a:pt x="796" y="488"/>
                    <a:pt x="796" y="445"/>
                  </a:cubicBezTo>
                  <a:cubicBezTo>
                    <a:pt x="813" y="402"/>
                    <a:pt x="822" y="359"/>
                    <a:pt x="805" y="317"/>
                  </a:cubicBezTo>
                  <a:cubicBezTo>
                    <a:pt x="796" y="240"/>
                    <a:pt x="753" y="171"/>
                    <a:pt x="702" y="120"/>
                  </a:cubicBezTo>
                  <a:cubicBezTo>
                    <a:pt x="642" y="51"/>
                    <a:pt x="557" y="9"/>
                    <a:pt x="46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2207971" y="5016351"/>
              <a:ext cx="94620" cy="87247"/>
            </a:xfrm>
            <a:custGeom>
              <a:avLst/>
              <a:gdLst/>
              <a:ahLst/>
              <a:cxnLst/>
              <a:rect l="l" t="t" r="r" b="b"/>
              <a:pathLst>
                <a:path w="847" h="781" extrusionOk="0">
                  <a:moveTo>
                    <a:pt x="399" y="1"/>
                  </a:moveTo>
                  <a:cubicBezTo>
                    <a:pt x="246" y="1"/>
                    <a:pt x="88" y="123"/>
                    <a:pt x="44" y="318"/>
                  </a:cubicBezTo>
                  <a:cubicBezTo>
                    <a:pt x="1" y="472"/>
                    <a:pt x="52" y="643"/>
                    <a:pt x="181" y="746"/>
                  </a:cubicBezTo>
                  <a:cubicBezTo>
                    <a:pt x="209" y="769"/>
                    <a:pt x="245" y="780"/>
                    <a:pt x="284" y="780"/>
                  </a:cubicBezTo>
                  <a:cubicBezTo>
                    <a:pt x="303" y="780"/>
                    <a:pt x="323" y="778"/>
                    <a:pt x="343" y="772"/>
                  </a:cubicBezTo>
                  <a:cubicBezTo>
                    <a:pt x="354" y="772"/>
                    <a:pt x="370" y="776"/>
                    <a:pt x="386" y="776"/>
                  </a:cubicBezTo>
                  <a:cubicBezTo>
                    <a:pt x="394" y="776"/>
                    <a:pt x="403" y="775"/>
                    <a:pt x="412" y="772"/>
                  </a:cubicBezTo>
                  <a:cubicBezTo>
                    <a:pt x="463" y="772"/>
                    <a:pt x="514" y="755"/>
                    <a:pt x="557" y="720"/>
                  </a:cubicBezTo>
                  <a:cubicBezTo>
                    <a:pt x="561" y="721"/>
                    <a:pt x="565" y="721"/>
                    <a:pt x="569" y="721"/>
                  </a:cubicBezTo>
                  <a:cubicBezTo>
                    <a:pt x="734" y="721"/>
                    <a:pt x="846" y="554"/>
                    <a:pt x="779" y="404"/>
                  </a:cubicBezTo>
                  <a:cubicBezTo>
                    <a:pt x="762" y="344"/>
                    <a:pt x="728" y="301"/>
                    <a:pt x="694" y="259"/>
                  </a:cubicBezTo>
                  <a:cubicBezTo>
                    <a:pt x="677" y="207"/>
                    <a:pt x="660" y="156"/>
                    <a:pt x="625" y="113"/>
                  </a:cubicBezTo>
                  <a:cubicBezTo>
                    <a:pt x="563" y="36"/>
                    <a:pt x="482" y="1"/>
                    <a:pt x="39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117261" y="4809013"/>
              <a:ext cx="91828" cy="90375"/>
            </a:xfrm>
            <a:custGeom>
              <a:avLst/>
              <a:gdLst/>
              <a:ahLst/>
              <a:cxnLst/>
              <a:rect l="l" t="t" r="r" b="b"/>
              <a:pathLst>
                <a:path w="822" h="809" extrusionOk="0">
                  <a:moveTo>
                    <a:pt x="381" y="0"/>
                  </a:moveTo>
                  <a:cubicBezTo>
                    <a:pt x="332" y="0"/>
                    <a:pt x="283" y="22"/>
                    <a:pt x="248" y="61"/>
                  </a:cubicBezTo>
                  <a:cubicBezTo>
                    <a:pt x="188" y="130"/>
                    <a:pt x="171" y="224"/>
                    <a:pt x="205" y="309"/>
                  </a:cubicBezTo>
                  <a:lnTo>
                    <a:pt x="197" y="309"/>
                  </a:lnTo>
                  <a:cubicBezTo>
                    <a:pt x="52" y="335"/>
                    <a:pt x="0" y="566"/>
                    <a:pt x="94" y="669"/>
                  </a:cubicBezTo>
                  <a:cubicBezTo>
                    <a:pt x="181" y="760"/>
                    <a:pt x="301" y="809"/>
                    <a:pt x="422" y="809"/>
                  </a:cubicBezTo>
                  <a:cubicBezTo>
                    <a:pt x="516" y="809"/>
                    <a:pt x="611" y="780"/>
                    <a:pt x="693" y="720"/>
                  </a:cubicBezTo>
                  <a:cubicBezTo>
                    <a:pt x="796" y="643"/>
                    <a:pt x="821" y="498"/>
                    <a:pt x="744" y="395"/>
                  </a:cubicBezTo>
                  <a:lnTo>
                    <a:pt x="513" y="61"/>
                  </a:lnTo>
                  <a:cubicBezTo>
                    <a:pt x="476" y="20"/>
                    <a:pt x="428" y="0"/>
                    <a:pt x="3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2455525" y="4740757"/>
              <a:ext cx="71831" cy="63788"/>
            </a:xfrm>
            <a:custGeom>
              <a:avLst/>
              <a:gdLst/>
              <a:ahLst/>
              <a:cxnLst/>
              <a:rect l="l" t="t" r="r" b="b"/>
              <a:pathLst>
                <a:path w="643" h="571" extrusionOk="0">
                  <a:moveTo>
                    <a:pt x="223" y="0"/>
                  </a:moveTo>
                  <a:cubicBezTo>
                    <a:pt x="129" y="0"/>
                    <a:pt x="49" y="70"/>
                    <a:pt x="26" y="159"/>
                  </a:cubicBezTo>
                  <a:cubicBezTo>
                    <a:pt x="26" y="176"/>
                    <a:pt x="18" y="193"/>
                    <a:pt x="18" y="210"/>
                  </a:cubicBezTo>
                  <a:cubicBezTo>
                    <a:pt x="9" y="253"/>
                    <a:pt x="1" y="296"/>
                    <a:pt x="9" y="347"/>
                  </a:cubicBezTo>
                  <a:cubicBezTo>
                    <a:pt x="26" y="478"/>
                    <a:pt x="136" y="570"/>
                    <a:pt x="266" y="570"/>
                  </a:cubicBezTo>
                  <a:cubicBezTo>
                    <a:pt x="271" y="570"/>
                    <a:pt x="277" y="570"/>
                    <a:pt x="283" y="570"/>
                  </a:cubicBezTo>
                  <a:cubicBezTo>
                    <a:pt x="309" y="561"/>
                    <a:pt x="343" y="553"/>
                    <a:pt x="368" y="544"/>
                  </a:cubicBezTo>
                  <a:cubicBezTo>
                    <a:pt x="386" y="550"/>
                    <a:pt x="403" y="553"/>
                    <a:pt x="420" y="553"/>
                  </a:cubicBezTo>
                  <a:cubicBezTo>
                    <a:pt x="454" y="553"/>
                    <a:pt x="488" y="541"/>
                    <a:pt x="522" y="518"/>
                  </a:cubicBezTo>
                  <a:cubicBezTo>
                    <a:pt x="608" y="458"/>
                    <a:pt x="642" y="330"/>
                    <a:pt x="599" y="227"/>
                  </a:cubicBezTo>
                  <a:cubicBezTo>
                    <a:pt x="565" y="133"/>
                    <a:pt x="480" y="65"/>
                    <a:pt x="377" y="39"/>
                  </a:cubicBezTo>
                  <a:lnTo>
                    <a:pt x="360" y="39"/>
                  </a:lnTo>
                  <a:lnTo>
                    <a:pt x="266" y="5"/>
                  </a:lnTo>
                  <a:cubicBezTo>
                    <a:pt x="251" y="2"/>
                    <a:pt x="237" y="0"/>
                    <a:pt x="22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970339" y="1598963"/>
              <a:ext cx="109367" cy="79316"/>
            </a:xfrm>
            <a:custGeom>
              <a:avLst/>
              <a:gdLst/>
              <a:ahLst/>
              <a:cxnLst/>
              <a:rect l="l" t="t" r="r" b="b"/>
              <a:pathLst>
                <a:path w="979" h="710" extrusionOk="0">
                  <a:moveTo>
                    <a:pt x="462" y="1"/>
                  </a:moveTo>
                  <a:cubicBezTo>
                    <a:pt x="403" y="1"/>
                    <a:pt x="356" y="21"/>
                    <a:pt x="322" y="54"/>
                  </a:cubicBezTo>
                  <a:lnTo>
                    <a:pt x="322" y="54"/>
                  </a:lnTo>
                  <a:cubicBezTo>
                    <a:pt x="289" y="64"/>
                    <a:pt x="258" y="80"/>
                    <a:pt x="231" y="103"/>
                  </a:cubicBezTo>
                  <a:cubicBezTo>
                    <a:pt x="0" y="292"/>
                    <a:pt x="248" y="574"/>
                    <a:pt x="436" y="668"/>
                  </a:cubicBezTo>
                  <a:cubicBezTo>
                    <a:pt x="494" y="696"/>
                    <a:pt x="560" y="710"/>
                    <a:pt x="625" y="710"/>
                  </a:cubicBezTo>
                  <a:cubicBezTo>
                    <a:pt x="799" y="710"/>
                    <a:pt x="967" y="609"/>
                    <a:pt x="967" y="403"/>
                  </a:cubicBezTo>
                  <a:cubicBezTo>
                    <a:pt x="967" y="393"/>
                    <a:pt x="966" y="384"/>
                    <a:pt x="966" y="375"/>
                  </a:cubicBezTo>
                  <a:lnTo>
                    <a:pt x="966" y="375"/>
                  </a:lnTo>
                  <a:cubicBezTo>
                    <a:pt x="978" y="313"/>
                    <a:pt x="961" y="245"/>
                    <a:pt x="899" y="194"/>
                  </a:cubicBezTo>
                  <a:lnTo>
                    <a:pt x="899" y="194"/>
                  </a:lnTo>
                  <a:cubicBezTo>
                    <a:pt x="803" y="66"/>
                    <a:pt x="622" y="7"/>
                    <a:pt x="46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096462" y="1812780"/>
              <a:ext cx="110037" cy="87471"/>
            </a:xfrm>
            <a:custGeom>
              <a:avLst/>
              <a:gdLst/>
              <a:ahLst/>
              <a:cxnLst/>
              <a:rect l="l" t="t" r="r" b="b"/>
              <a:pathLst>
                <a:path w="985" h="783" extrusionOk="0">
                  <a:moveTo>
                    <a:pt x="580" y="0"/>
                  </a:moveTo>
                  <a:cubicBezTo>
                    <a:pt x="569" y="0"/>
                    <a:pt x="558" y="1"/>
                    <a:pt x="548" y="3"/>
                  </a:cubicBezTo>
                  <a:lnTo>
                    <a:pt x="548" y="12"/>
                  </a:lnTo>
                  <a:cubicBezTo>
                    <a:pt x="317" y="29"/>
                    <a:pt x="0" y="191"/>
                    <a:pt x="60" y="465"/>
                  </a:cubicBezTo>
                  <a:cubicBezTo>
                    <a:pt x="102" y="661"/>
                    <a:pt x="299" y="783"/>
                    <a:pt x="491" y="783"/>
                  </a:cubicBezTo>
                  <a:cubicBezTo>
                    <a:pt x="534" y="783"/>
                    <a:pt x="576" y="777"/>
                    <a:pt x="616" y="764"/>
                  </a:cubicBezTo>
                  <a:cubicBezTo>
                    <a:pt x="856" y="704"/>
                    <a:pt x="984" y="448"/>
                    <a:pt x="890" y="225"/>
                  </a:cubicBezTo>
                  <a:cubicBezTo>
                    <a:pt x="855" y="151"/>
                    <a:pt x="795" y="96"/>
                    <a:pt x="725" y="62"/>
                  </a:cubicBezTo>
                  <a:lnTo>
                    <a:pt x="725" y="62"/>
                  </a:lnTo>
                  <a:cubicBezTo>
                    <a:pt x="687" y="24"/>
                    <a:pt x="634" y="0"/>
                    <a:pt x="5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141594" y="1631024"/>
              <a:ext cx="105903" cy="86354"/>
            </a:xfrm>
            <a:custGeom>
              <a:avLst/>
              <a:gdLst/>
              <a:ahLst/>
              <a:cxnLst/>
              <a:rect l="l" t="t" r="r" b="b"/>
              <a:pathLst>
                <a:path w="948" h="773" extrusionOk="0">
                  <a:moveTo>
                    <a:pt x="481" y="0"/>
                  </a:moveTo>
                  <a:cubicBezTo>
                    <a:pt x="400" y="0"/>
                    <a:pt x="319" y="28"/>
                    <a:pt x="256" y="87"/>
                  </a:cubicBezTo>
                  <a:lnTo>
                    <a:pt x="256" y="87"/>
                  </a:lnTo>
                  <a:cubicBezTo>
                    <a:pt x="247" y="90"/>
                    <a:pt x="238" y="94"/>
                    <a:pt x="229" y="99"/>
                  </a:cubicBezTo>
                  <a:cubicBezTo>
                    <a:pt x="101" y="141"/>
                    <a:pt x="24" y="253"/>
                    <a:pt x="16" y="381"/>
                  </a:cubicBezTo>
                  <a:cubicBezTo>
                    <a:pt x="1" y="608"/>
                    <a:pt x="211" y="772"/>
                    <a:pt x="423" y="772"/>
                  </a:cubicBezTo>
                  <a:cubicBezTo>
                    <a:pt x="458" y="772"/>
                    <a:pt x="494" y="767"/>
                    <a:pt x="529" y="757"/>
                  </a:cubicBezTo>
                  <a:cubicBezTo>
                    <a:pt x="768" y="689"/>
                    <a:pt x="948" y="424"/>
                    <a:pt x="811" y="193"/>
                  </a:cubicBezTo>
                  <a:cubicBezTo>
                    <a:pt x="737" y="68"/>
                    <a:pt x="607" y="0"/>
                    <a:pt x="4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273191" y="1793007"/>
              <a:ext cx="101435" cy="77528"/>
            </a:xfrm>
            <a:custGeom>
              <a:avLst/>
              <a:gdLst/>
              <a:ahLst/>
              <a:cxnLst/>
              <a:rect l="l" t="t" r="r" b="b"/>
              <a:pathLst>
                <a:path w="908" h="694" extrusionOk="0">
                  <a:moveTo>
                    <a:pt x="501" y="0"/>
                  </a:moveTo>
                  <a:cubicBezTo>
                    <a:pt x="477" y="0"/>
                    <a:pt x="453" y="3"/>
                    <a:pt x="429" y="9"/>
                  </a:cubicBezTo>
                  <a:cubicBezTo>
                    <a:pt x="377" y="17"/>
                    <a:pt x="335" y="43"/>
                    <a:pt x="307" y="80"/>
                  </a:cubicBezTo>
                  <a:lnTo>
                    <a:pt x="307" y="80"/>
                  </a:lnTo>
                  <a:cubicBezTo>
                    <a:pt x="207" y="119"/>
                    <a:pt x="117" y="187"/>
                    <a:pt x="52" y="283"/>
                  </a:cubicBezTo>
                  <a:cubicBezTo>
                    <a:pt x="1" y="360"/>
                    <a:pt x="10" y="462"/>
                    <a:pt x="69" y="522"/>
                  </a:cubicBezTo>
                  <a:cubicBezTo>
                    <a:pt x="164" y="625"/>
                    <a:pt x="300" y="685"/>
                    <a:pt x="437" y="693"/>
                  </a:cubicBezTo>
                  <a:cubicBezTo>
                    <a:pt x="566" y="693"/>
                    <a:pt x="694" y="625"/>
                    <a:pt x="771" y="514"/>
                  </a:cubicBezTo>
                  <a:cubicBezTo>
                    <a:pt x="788" y="488"/>
                    <a:pt x="801" y="461"/>
                    <a:pt x="809" y="432"/>
                  </a:cubicBezTo>
                  <a:lnTo>
                    <a:pt x="809" y="432"/>
                  </a:lnTo>
                  <a:cubicBezTo>
                    <a:pt x="823" y="421"/>
                    <a:pt x="836" y="408"/>
                    <a:pt x="848" y="394"/>
                  </a:cubicBezTo>
                  <a:cubicBezTo>
                    <a:pt x="908" y="300"/>
                    <a:pt x="882" y="180"/>
                    <a:pt x="788" y="120"/>
                  </a:cubicBezTo>
                  <a:lnTo>
                    <a:pt x="779" y="120"/>
                  </a:lnTo>
                  <a:cubicBezTo>
                    <a:pt x="761" y="109"/>
                    <a:pt x="743" y="100"/>
                    <a:pt x="724" y="91"/>
                  </a:cubicBezTo>
                  <a:lnTo>
                    <a:pt x="724" y="91"/>
                  </a:lnTo>
                  <a:cubicBezTo>
                    <a:pt x="664" y="34"/>
                    <a:pt x="584" y="0"/>
                    <a:pt x="5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417523" y="1898910"/>
              <a:ext cx="101547" cy="75741"/>
            </a:xfrm>
            <a:custGeom>
              <a:avLst/>
              <a:gdLst/>
              <a:ahLst/>
              <a:cxnLst/>
              <a:rect l="l" t="t" r="r" b="b"/>
              <a:pathLst>
                <a:path w="909" h="678" extrusionOk="0">
                  <a:moveTo>
                    <a:pt x="347" y="450"/>
                  </a:moveTo>
                  <a:cubicBezTo>
                    <a:pt x="356" y="456"/>
                    <a:pt x="364" y="463"/>
                    <a:pt x="369" y="472"/>
                  </a:cubicBezTo>
                  <a:cubicBezTo>
                    <a:pt x="365" y="474"/>
                    <a:pt x="361" y="475"/>
                    <a:pt x="359" y="475"/>
                  </a:cubicBezTo>
                  <a:cubicBezTo>
                    <a:pt x="349" y="475"/>
                    <a:pt x="347" y="465"/>
                    <a:pt x="347" y="450"/>
                  </a:cubicBezTo>
                  <a:close/>
                  <a:moveTo>
                    <a:pt x="360" y="1"/>
                  </a:moveTo>
                  <a:cubicBezTo>
                    <a:pt x="354" y="1"/>
                    <a:pt x="349" y="1"/>
                    <a:pt x="343" y="1"/>
                  </a:cubicBezTo>
                  <a:lnTo>
                    <a:pt x="343" y="1"/>
                  </a:lnTo>
                  <a:cubicBezTo>
                    <a:pt x="343" y="1"/>
                    <a:pt x="343" y="1"/>
                    <a:pt x="343" y="1"/>
                  </a:cubicBezTo>
                  <a:cubicBezTo>
                    <a:pt x="276" y="1"/>
                    <a:pt x="211" y="21"/>
                    <a:pt x="155" y="62"/>
                  </a:cubicBezTo>
                  <a:cubicBezTo>
                    <a:pt x="1" y="199"/>
                    <a:pt x="9" y="447"/>
                    <a:pt x="189" y="567"/>
                  </a:cubicBezTo>
                  <a:cubicBezTo>
                    <a:pt x="270" y="628"/>
                    <a:pt x="385" y="677"/>
                    <a:pt x="492" y="677"/>
                  </a:cubicBezTo>
                  <a:cubicBezTo>
                    <a:pt x="578" y="677"/>
                    <a:pt x="658" y="646"/>
                    <a:pt x="711" y="567"/>
                  </a:cubicBezTo>
                  <a:cubicBezTo>
                    <a:pt x="724" y="542"/>
                    <a:pt x="734" y="517"/>
                    <a:pt x="740" y="490"/>
                  </a:cubicBezTo>
                  <a:lnTo>
                    <a:pt x="740" y="490"/>
                  </a:lnTo>
                  <a:cubicBezTo>
                    <a:pt x="880" y="426"/>
                    <a:pt x="909" y="195"/>
                    <a:pt x="728" y="122"/>
                  </a:cubicBezTo>
                  <a:lnTo>
                    <a:pt x="736" y="122"/>
                  </a:lnTo>
                  <a:lnTo>
                    <a:pt x="480" y="28"/>
                  </a:lnTo>
                  <a:cubicBezTo>
                    <a:pt x="461" y="20"/>
                    <a:pt x="442" y="14"/>
                    <a:pt x="422" y="10"/>
                  </a:cubicBezTo>
                  <a:lnTo>
                    <a:pt x="422" y="10"/>
                  </a:lnTo>
                  <a:cubicBezTo>
                    <a:pt x="402" y="4"/>
                    <a:pt x="381" y="1"/>
                    <a:pt x="36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067752" y="2033411"/>
              <a:ext cx="105010" cy="85572"/>
            </a:xfrm>
            <a:custGeom>
              <a:avLst/>
              <a:gdLst/>
              <a:ahLst/>
              <a:cxnLst/>
              <a:rect l="l" t="t" r="r" b="b"/>
              <a:pathLst>
                <a:path w="940" h="766" extrusionOk="0">
                  <a:moveTo>
                    <a:pt x="539" y="536"/>
                  </a:moveTo>
                  <a:cubicBezTo>
                    <a:pt x="546" y="545"/>
                    <a:pt x="548" y="549"/>
                    <a:pt x="547" y="549"/>
                  </a:cubicBezTo>
                  <a:cubicBezTo>
                    <a:pt x="546" y="549"/>
                    <a:pt x="542" y="544"/>
                    <a:pt x="539" y="536"/>
                  </a:cubicBezTo>
                  <a:close/>
                  <a:moveTo>
                    <a:pt x="389" y="0"/>
                  </a:moveTo>
                  <a:cubicBezTo>
                    <a:pt x="330" y="0"/>
                    <a:pt x="282" y="26"/>
                    <a:pt x="249" y="65"/>
                  </a:cubicBezTo>
                  <a:lnTo>
                    <a:pt x="249" y="65"/>
                  </a:lnTo>
                  <a:cubicBezTo>
                    <a:pt x="213" y="86"/>
                    <a:pt x="181" y="114"/>
                    <a:pt x="155" y="150"/>
                  </a:cubicBezTo>
                  <a:cubicBezTo>
                    <a:pt x="1" y="363"/>
                    <a:pt x="146" y="629"/>
                    <a:pt x="369" y="714"/>
                  </a:cubicBezTo>
                  <a:cubicBezTo>
                    <a:pt x="443" y="743"/>
                    <a:pt x="540" y="765"/>
                    <a:pt x="632" y="765"/>
                  </a:cubicBezTo>
                  <a:cubicBezTo>
                    <a:pt x="783" y="765"/>
                    <a:pt x="923" y="707"/>
                    <a:pt x="933" y="526"/>
                  </a:cubicBezTo>
                  <a:cubicBezTo>
                    <a:pt x="939" y="440"/>
                    <a:pt x="907" y="363"/>
                    <a:pt x="855" y="295"/>
                  </a:cubicBezTo>
                  <a:lnTo>
                    <a:pt x="855" y="295"/>
                  </a:lnTo>
                  <a:cubicBezTo>
                    <a:pt x="846" y="210"/>
                    <a:pt x="788" y="131"/>
                    <a:pt x="677" y="124"/>
                  </a:cubicBezTo>
                  <a:lnTo>
                    <a:pt x="668" y="124"/>
                  </a:lnTo>
                  <a:cubicBezTo>
                    <a:pt x="665" y="122"/>
                    <a:pt x="661" y="121"/>
                    <a:pt x="658" y="119"/>
                  </a:cubicBezTo>
                  <a:lnTo>
                    <a:pt x="658" y="119"/>
                  </a:lnTo>
                  <a:cubicBezTo>
                    <a:pt x="591" y="75"/>
                    <a:pt x="521" y="39"/>
                    <a:pt x="463" y="13"/>
                  </a:cubicBezTo>
                  <a:cubicBezTo>
                    <a:pt x="437" y="4"/>
                    <a:pt x="412" y="0"/>
                    <a:pt x="38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809698" y="1696934"/>
              <a:ext cx="127352" cy="84343"/>
            </a:xfrm>
            <a:custGeom>
              <a:avLst/>
              <a:gdLst/>
              <a:ahLst/>
              <a:cxnLst/>
              <a:rect l="l" t="t" r="r" b="b"/>
              <a:pathLst>
                <a:path w="1140" h="755" extrusionOk="0">
                  <a:moveTo>
                    <a:pt x="480" y="1"/>
                  </a:moveTo>
                  <a:cubicBezTo>
                    <a:pt x="455" y="1"/>
                    <a:pt x="429" y="2"/>
                    <a:pt x="403" y="5"/>
                  </a:cubicBezTo>
                  <a:cubicBezTo>
                    <a:pt x="121" y="31"/>
                    <a:pt x="1" y="390"/>
                    <a:pt x="223" y="578"/>
                  </a:cubicBezTo>
                  <a:cubicBezTo>
                    <a:pt x="325" y="674"/>
                    <a:pt x="534" y="755"/>
                    <a:pt x="714" y="755"/>
                  </a:cubicBezTo>
                  <a:cubicBezTo>
                    <a:pt x="807" y="755"/>
                    <a:pt x="892" y="733"/>
                    <a:pt x="950" y="681"/>
                  </a:cubicBezTo>
                  <a:cubicBezTo>
                    <a:pt x="988" y="647"/>
                    <a:pt x="1013" y="604"/>
                    <a:pt x="1026" y="559"/>
                  </a:cubicBezTo>
                  <a:lnTo>
                    <a:pt x="1026" y="559"/>
                  </a:lnTo>
                  <a:cubicBezTo>
                    <a:pt x="1102" y="494"/>
                    <a:pt x="1139" y="378"/>
                    <a:pt x="1062" y="279"/>
                  </a:cubicBezTo>
                  <a:cubicBezTo>
                    <a:pt x="916" y="102"/>
                    <a:pt x="707" y="1"/>
                    <a:pt x="48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64584" y="1681406"/>
              <a:ext cx="104116" cy="92498"/>
            </a:xfrm>
            <a:custGeom>
              <a:avLst/>
              <a:gdLst/>
              <a:ahLst/>
              <a:cxnLst/>
              <a:rect l="l" t="t" r="r" b="b"/>
              <a:pathLst>
                <a:path w="932" h="828" extrusionOk="0">
                  <a:moveTo>
                    <a:pt x="401" y="586"/>
                  </a:moveTo>
                  <a:lnTo>
                    <a:pt x="402" y="589"/>
                  </a:lnTo>
                  <a:cubicBezTo>
                    <a:pt x="402" y="603"/>
                    <a:pt x="400" y="607"/>
                    <a:pt x="398" y="607"/>
                  </a:cubicBezTo>
                  <a:cubicBezTo>
                    <a:pt x="396" y="607"/>
                    <a:pt x="394" y="595"/>
                    <a:pt x="401" y="586"/>
                  </a:cubicBezTo>
                  <a:close/>
                  <a:moveTo>
                    <a:pt x="547" y="0"/>
                  </a:moveTo>
                  <a:cubicBezTo>
                    <a:pt x="494" y="0"/>
                    <a:pt x="441" y="13"/>
                    <a:pt x="393" y="41"/>
                  </a:cubicBezTo>
                  <a:cubicBezTo>
                    <a:pt x="308" y="84"/>
                    <a:pt x="256" y="178"/>
                    <a:pt x="179" y="212"/>
                  </a:cubicBezTo>
                  <a:cubicBezTo>
                    <a:pt x="97" y="247"/>
                    <a:pt x="64" y="312"/>
                    <a:pt x="66" y="377"/>
                  </a:cubicBezTo>
                  <a:lnTo>
                    <a:pt x="66" y="377"/>
                  </a:lnTo>
                  <a:cubicBezTo>
                    <a:pt x="16" y="463"/>
                    <a:pt x="0" y="566"/>
                    <a:pt x="25" y="666"/>
                  </a:cubicBezTo>
                  <a:cubicBezTo>
                    <a:pt x="75" y="784"/>
                    <a:pt x="183" y="827"/>
                    <a:pt x="303" y="827"/>
                  </a:cubicBezTo>
                  <a:cubicBezTo>
                    <a:pt x="454" y="827"/>
                    <a:pt x="623" y="759"/>
                    <a:pt x="718" y="683"/>
                  </a:cubicBezTo>
                  <a:cubicBezTo>
                    <a:pt x="932" y="520"/>
                    <a:pt x="932" y="212"/>
                    <a:pt x="718" y="50"/>
                  </a:cubicBezTo>
                  <a:cubicBezTo>
                    <a:pt x="668" y="18"/>
                    <a:pt x="608" y="0"/>
                    <a:pt x="54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603477" y="1826185"/>
              <a:ext cx="91828" cy="80321"/>
            </a:xfrm>
            <a:custGeom>
              <a:avLst/>
              <a:gdLst/>
              <a:ahLst/>
              <a:cxnLst/>
              <a:rect l="l" t="t" r="r" b="b"/>
              <a:pathLst>
                <a:path w="822" h="719" extrusionOk="0">
                  <a:moveTo>
                    <a:pt x="384" y="379"/>
                  </a:moveTo>
                  <a:lnTo>
                    <a:pt x="384" y="379"/>
                  </a:lnTo>
                  <a:cubicBezTo>
                    <a:pt x="378" y="386"/>
                    <a:pt x="371" y="387"/>
                    <a:pt x="365" y="388"/>
                  </a:cubicBezTo>
                  <a:lnTo>
                    <a:pt x="365" y="388"/>
                  </a:lnTo>
                  <a:cubicBezTo>
                    <a:pt x="371" y="385"/>
                    <a:pt x="378" y="382"/>
                    <a:pt x="384" y="379"/>
                  </a:cubicBezTo>
                  <a:close/>
                  <a:moveTo>
                    <a:pt x="353" y="0"/>
                  </a:moveTo>
                  <a:cubicBezTo>
                    <a:pt x="304" y="0"/>
                    <a:pt x="254" y="9"/>
                    <a:pt x="204" y="28"/>
                  </a:cubicBezTo>
                  <a:cubicBezTo>
                    <a:pt x="136" y="60"/>
                    <a:pt x="94" y="132"/>
                    <a:pt x="97" y="209"/>
                  </a:cubicBezTo>
                  <a:lnTo>
                    <a:pt x="97" y="209"/>
                  </a:lnTo>
                  <a:cubicBezTo>
                    <a:pt x="46" y="255"/>
                    <a:pt x="13" y="316"/>
                    <a:pt x="8" y="396"/>
                  </a:cubicBezTo>
                  <a:cubicBezTo>
                    <a:pt x="0" y="596"/>
                    <a:pt x="184" y="719"/>
                    <a:pt x="365" y="719"/>
                  </a:cubicBezTo>
                  <a:cubicBezTo>
                    <a:pt x="400" y="719"/>
                    <a:pt x="436" y="714"/>
                    <a:pt x="470" y="704"/>
                  </a:cubicBezTo>
                  <a:cubicBezTo>
                    <a:pt x="622" y="666"/>
                    <a:pt x="723" y="529"/>
                    <a:pt x="729" y="377"/>
                  </a:cubicBezTo>
                  <a:lnTo>
                    <a:pt x="729" y="377"/>
                  </a:lnTo>
                  <a:cubicBezTo>
                    <a:pt x="791" y="331"/>
                    <a:pt x="822" y="255"/>
                    <a:pt x="803" y="174"/>
                  </a:cubicBezTo>
                  <a:cubicBezTo>
                    <a:pt x="788" y="82"/>
                    <a:pt x="704" y="17"/>
                    <a:pt x="606" y="17"/>
                  </a:cubicBezTo>
                  <a:cubicBezTo>
                    <a:pt x="595" y="17"/>
                    <a:pt x="584" y="18"/>
                    <a:pt x="572" y="20"/>
                  </a:cubicBezTo>
                  <a:lnTo>
                    <a:pt x="581" y="28"/>
                  </a:lnTo>
                  <a:cubicBezTo>
                    <a:pt x="564" y="33"/>
                    <a:pt x="546" y="37"/>
                    <a:pt x="528" y="41"/>
                  </a:cubicBezTo>
                  <a:lnTo>
                    <a:pt x="528" y="41"/>
                  </a:lnTo>
                  <a:cubicBezTo>
                    <a:pt x="474" y="14"/>
                    <a:pt x="414" y="0"/>
                    <a:pt x="3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717088" y="1923487"/>
              <a:ext cx="104228" cy="87471"/>
            </a:xfrm>
            <a:custGeom>
              <a:avLst/>
              <a:gdLst/>
              <a:ahLst/>
              <a:cxnLst/>
              <a:rect l="l" t="t" r="r" b="b"/>
              <a:pathLst>
                <a:path w="933" h="783" extrusionOk="0">
                  <a:moveTo>
                    <a:pt x="422" y="430"/>
                  </a:moveTo>
                  <a:cubicBezTo>
                    <a:pt x="424" y="430"/>
                    <a:pt x="427" y="430"/>
                    <a:pt x="431" y="431"/>
                  </a:cubicBezTo>
                  <a:lnTo>
                    <a:pt x="431" y="431"/>
                  </a:lnTo>
                  <a:cubicBezTo>
                    <a:pt x="430" y="431"/>
                    <a:pt x="429" y="432"/>
                    <a:pt x="428" y="432"/>
                  </a:cubicBezTo>
                  <a:cubicBezTo>
                    <a:pt x="423" y="432"/>
                    <a:pt x="419" y="430"/>
                    <a:pt x="422" y="430"/>
                  </a:cubicBezTo>
                  <a:close/>
                  <a:moveTo>
                    <a:pt x="556" y="1"/>
                  </a:moveTo>
                  <a:cubicBezTo>
                    <a:pt x="525" y="1"/>
                    <a:pt x="493" y="5"/>
                    <a:pt x="462" y="13"/>
                  </a:cubicBezTo>
                  <a:cubicBezTo>
                    <a:pt x="443" y="17"/>
                    <a:pt x="425" y="24"/>
                    <a:pt x="410" y="33"/>
                  </a:cubicBezTo>
                  <a:lnTo>
                    <a:pt x="410" y="33"/>
                  </a:lnTo>
                  <a:cubicBezTo>
                    <a:pt x="387" y="33"/>
                    <a:pt x="365" y="35"/>
                    <a:pt x="342" y="39"/>
                  </a:cubicBezTo>
                  <a:cubicBezTo>
                    <a:pt x="214" y="64"/>
                    <a:pt x="111" y="158"/>
                    <a:pt x="77" y="278"/>
                  </a:cubicBezTo>
                  <a:cubicBezTo>
                    <a:pt x="0" y="535"/>
                    <a:pt x="265" y="774"/>
                    <a:pt x="505" y="783"/>
                  </a:cubicBezTo>
                  <a:cubicBezTo>
                    <a:pt x="736" y="783"/>
                    <a:pt x="924" y="603"/>
                    <a:pt x="933" y="372"/>
                  </a:cubicBezTo>
                  <a:cubicBezTo>
                    <a:pt x="925" y="158"/>
                    <a:pt x="752" y="1"/>
                    <a:pt x="55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872815" y="2024921"/>
              <a:ext cx="110931" cy="84790"/>
            </a:xfrm>
            <a:custGeom>
              <a:avLst/>
              <a:gdLst/>
              <a:ahLst/>
              <a:cxnLst/>
              <a:rect l="l" t="t" r="r" b="b"/>
              <a:pathLst>
                <a:path w="993" h="759" extrusionOk="0">
                  <a:moveTo>
                    <a:pt x="351" y="388"/>
                  </a:moveTo>
                  <a:cubicBezTo>
                    <a:pt x="352" y="390"/>
                    <a:pt x="353" y="393"/>
                    <a:pt x="355" y="395"/>
                  </a:cubicBezTo>
                  <a:lnTo>
                    <a:pt x="355" y="395"/>
                  </a:lnTo>
                  <a:cubicBezTo>
                    <a:pt x="353" y="393"/>
                    <a:pt x="352" y="391"/>
                    <a:pt x="351" y="388"/>
                  </a:cubicBezTo>
                  <a:close/>
                  <a:moveTo>
                    <a:pt x="545" y="1"/>
                  </a:moveTo>
                  <a:cubicBezTo>
                    <a:pt x="512" y="1"/>
                    <a:pt x="480" y="10"/>
                    <a:pt x="453" y="26"/>
                  </a:cubicBezTo>
                  <a:lnTo>
                    <a:pt x="453" y="26"/>
                  </a:lnTo>
                  <a:cubicBezTo>
                    <a:pt x="434" y="23"/>
                    <a:pt x="414" y="22"/>
                    <a:pt x="395" y="22"/>
                  </a:cubicBezTo>
                  <a:cubicBezTo>
                    <a:pt x="294" y="22"/>
                    <a:pt x="194" y="66"/>
                    <a:pt x="129" y="157"/>
                  </a:cubicBezTo>
                  <a:cubicBezTo>
                    <a:pt x="0" y="337"/>
                    <a:pt x="69" y="585"/>
                    <a:pt x="274" y="679"/>
                  </a:cubicBezTo>
                  <a:cubicBezTo>
                    <a:pt x="357" y="725"/>
                    <a:pt x="466" y="758"/>
                    <a:pt x="571" y="758"/>
                  </a:cubicBezTo>
                  <a:cubicBezTo>
                    <a:pt x="681" y="758"/>
                    <a:pt x="786" y="720"/>
                    <a:pt x="847" y="619"/>
                  </a:cubicBezTo>
                  <a:cubicBezTo>
                    <a:pt x="993" y="397"/>
                    <a:pt x="839" y="174"/>
                    <a:pt x="659" y="37"/>
                  </a:cubicBezTo>
                  <a:cubicBezTo>
                    <a:pt x="620" y="12"/>
                    <a:pt x="581" y="1"/>
                    <a:pt x="54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240906" y="2071505"/>
              <a:ext cx="94620" cy="81997"/>
            </a:xfrm>
            <a:custGeom>
              <a:avLst/>
              <a:gdLst/>
              <a:ahLst/>
              <a:cxnLst/>
              <a:rect l="l" t="t" r="r" b="b"/>
              <a:pathLst>
                <a:path w="847" h="734" extrusionOk="0">
                  <a:moveTo>
                    <a:pt x="439" y="412"/>
                  </a:moveTo>
                  <a:cubicBezTo>
                    <a:pt x="440" y="413"/>
                    <a:pt x="441" y="417"/>
                    <a:pt x="444" y="425"/>
                  </a:cubicBezTo>
                  <a:cubicBezTo>
                    <a:pt x="442" y="420"/>
                    <a:pt x="440" y="415"/>
                    <a:pt x="439" y="412"/>
                  </a:cubicBezTo>
                  <a:close/>
                  <a:moveTo>
                    <a:pt x="480" y="1"/>
                  </a:moveTo>
                  <a:cubicBezTo>
                    <a:pt x="466" y="1"/>
                    <a:pt x="451" y="2"/>
                    <a:pt x="435" y="5"/>
                  </a:cubicBezTo>
                  <a:lnTo>
                    <a:pt x="427" y="5"/>
                  </a:lnTo>
                  <a:cubicBezTo>
                    <a:pt x="230" y="48"/>
                    <a:pt x="25" y="151"/>
                    <a:pt x="16" y="382"/>
                  </a:cubicBezTo>
                  <a:cubicBezTo>
                    <a:pt x="0" y="592"/>
                    <a:pt x="214" y="734"/>
                    <a:pt x="418" y="734"/>
                  </a:cubicBezTo>
                  <a:cubicBezTo>
                    <a:pt x="430" y="734"/>
                    <a:pt x="441" y="733"/>
                    <a:pt x="453" y="733"/>
                  </a:cubicBezTo>
                  <a:cubicBezTo>
                    <a:pt x="658" y="724"/>
                    <a:pt x="846" y="587"/>
                    <a:pt x="829" y="365"/>
                  </a:cubicBezTo>
                  <a:cubicBezTo>
                    <a:pt x="823" y="240"/>
                    <a:pt x="734" y="111"/>
                    <a:pt x="617" y="67"/>
                  </a:cubicBezTo>
                  <a:lnTo>
                    <a:pt x="617" y="67"/>
                  </a:lnTo>
                  <a:cubicBezTo>
                    <a:pt x="586" y="27"/>
                    <a:pt x="539" y="1"/>
                    <a:pt x="48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452935" y="2126468"/>
              <a:ext cx="121431" cy="84008"/>
            </a:xfrm>
            <a:custGeom>
              <a:avLst/>
              <a:gdLst/>
              <a:ahLst/>
              <a:cxnLst/>
              <a:rect l="l" t="t" r="r" b="b"/>
              <a:pathLst>
                <a:path w="1087" h="752" extrusionOk="0">
                  <a:moveTo>
                    <a:pt x="470" y="1"/>
                  </a:moveTo>
                  <a:cubicBezTo>
                    <a:pt x="392" y="1"/>
                    <a:pt x="333" y="47"/>
                    <a:pt x="302" y="108"/>
                  </a:cubicBezTo>
                  <a:lnTo>
                    <a:pt x="302" y="108"/>
                  </a:lnTo>
                  <a:cubicBezTo>
                    <a:pt x="265" y="120"/>
                    <a:pt x="229" y="137"/>
                    <a:pt x="197" y="164"/>
                  </a:cubicBezTo>
                  <a:cubicBezTo>
                    <a:pt x="0" y="343"/>
                    <a:pt x="189" y="591"/>
                    <a:pt x="368" y="685"/>
                  </a:cubicBezTo>
                  <a:cubicBezTo>
                    <a:pt x="440" y="728"/>
                    <a:pt x="522" y="751"/>
                    <a:pt x="602" y="751"/>
                  </a:cubicBezTo>
                  <a:cubicBezTo>
                    <a:pt x="732" y="751"/>
                    <a:pt x="854" y="688"/>
                    <a:pt x="907" y="540"/>
                  </a:cubicBezTo>
                  <a:cubicBezTo>
                    <a:pt x="909" y="533"/>
                    <a:pt x="911" y="527"/>
                    <a:pt x="913" y="520"/>
                  </a:cubicBezTo>
                  <a:lnTo>
                    <a:pt x="913" y="520"/>
                  </a:lnTo>
                  <a:cubicBezTo>
                    <a:pt x="976" y="506"/>
                    <a:pt x="1030" y="461"/>
                    <a:pt x="1053" y="395"/>
                  </a:cubicBezTo>
                  <a:cubicBezTo>
                    <a:pt x="1087" y="292"/>
                    <a:pt x="1027" y="181"/>
                    <a:pt x="924" y="146"/>
                  </a:cubicBezTo>
                  <a:cubicBezTo>
                    <a:pt x="871" y="135"/>
                    <a:pt x="817" y="125"/>
                    <a:pt x="764" y="117"/>
                  </a:cubicBezTo>
                  <a:lnTo>
                    <a:pt x="764" y="117"/>
                  </a:lnTo>
                  <a:cubicBezTo>
                    <a:pt x="696" y="64"/>
                    <a:pt x="615" y="25"/>
                    <a:pt x="531" y="10"/>
                  </a:cubicBezTo>
                  <a:cubicBezTo>
                    <a:pt x="510" y="4"/>
                    <a:pt x="489" y="1"/>
                    <a:pt x="4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116459" y="2205336"/>
              <a:ext cx="136066" cy="100430"/>
            </a:xfrm>
            <a:custGeom>
              <a:avLst/>
              <a:gdLst/>
              <a:ahLst/>
              <a:cxnLst/>
              <a:rect l="l" t="t" r="r" b="b"/>
              <a:pathLst>
                <a:path w="1218" h="899" extrusionOk="0">
                  <a:moveTo>
                    <a:pt x="952" y="0"/>
                  </a:moveTo>
                  <a:cubicBezTo>
                    <a:pt x="938" y="0"/>
                    <a:pt x="923" y="2"/>
                    <a:pt x="908" y="5"/>
                  </a:cubicBezTo>
                  <a:lnTo>
                    <a:pt x="899" y="5"/>
                  </a:lnTo>
                  <a:cubicBezTo>
                    <a:pt x="804" y="30"/>
                    <a:pt x="714" y="51"/>
                    <a:pt x="622" y="77"/>
                  </a:cubicBezTo>
                  <a:lnTo>
                    <a:pt x="622" y="77"/>
                  </a:lnTo>
                  <a:cubicBezTo>
                    <a:pt x="598" y="69"/>
                    <a:pt x="574" y="65"/>
                    <a:pt x="552" y="65"/>
                  </a:cubicBezTo>
                  <a:cubicBezTo>
                    <a:pt x="488" y="65"/>
                    <a:pt x="430" y="96"/>
                    <a:pt x="391" y="141"/>
                  </a:cubicBezTo>
                  <a:lnTo>
                    <a:pt x="391" y="141"/>
                  </a:lnTo>
                  <a:cubicBezTo>
                    <a:pt x="313" y="171"/>
                    <a:pt x="242" y="218"/>
                    <a:pt x="181" y="279"/>
                  </a:cubicBezTo>
                  <a:cubicBezTo>
                    <a:pt x="1" y="510"/>
                    <a:pt x="215" y="792"/>
                    <a:pt x="446" y="878"/>
                  </a:cubicBezTo>
                  <a:cubicBezTo>
                    <a:pt x="491" y="892"/>
                    <a:pt x="537" y="899"/>
                    <a:pt x="582" y="899"/>
                  </a:cubicBezTo>
                  <a:cubicBezTo>
                    <a:pt x="779" y="899"/>
                    <a:pt x="964" y="768"/>
                    <a:pt x="985" y="553"/>
                  </a:cubicBezTo>
                  <a:cubicBezTo>
                    <a:pt x="987" y="499"/>
                    <a:pt x="978" y="449"/>
                    <a:pt x="960" y="403"/>
                  </a:cubicBezTo>
                  <a:lnTo>
                    <a:pt x="960" y="403"/>
                  </a:lnTo>
                  <a:cubicBezTo>
                    <a:pt x="968" y="401"/>
                    <a:pt x="977" y="400"/>
                    <a:pt x="985" y="399"/>
                  </a:cubicBezTo>
                  <a:cubicBezTo>
                    <a:pt x="1217" y="342"/>
                    <a:pt x="1164" y="0"/>
                    <a:pt x="9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615766" y="2136187"/>
              <a:ext cx="114729" cy="80098"/>
            </a:xfrm>
            <a:custGeom>
              <a:avLst/>
              <a:gdLst/>
              <a:ahLst/>
              <a:cxnLst/>
              <a:rect l="l" t="t" r="r" b="b"/>
              <a:pathLst>
                <a:path w="1027" h="717" extrusionOk="0">
                  <a:moveTo>
                    <a:pt x="463" y="0"/>
                  </a:moveTo>
                  <a:cubicBezTo>
                    <a:pt x="425" y="0"/>
                    <a:pt x="389" y="13"/>
                    <a:pt x="358" y="34"/>
                  </a:cubicBezTo>
                  <a:lnTo>
                    <a:pt x="358" y="34"/>
                  </a:lnTo>
                  <a:cubicBezTo>
                    <a:pt x="300" y="47"/>
                    <a:pt x="242" y="67"/>
                    <a:pt x="188" y="94"/>
                  </a:cubicBezTo>
                  <a:cubicBezTo>
                    <a:pt x="43" y="171"/>
                    <a:pt x="0" y="359"/>
                    <a:pt x="103" y="487"/>
                  </a:cubicBezTo>
                  <a:cubicBezTo>
                    <a:pt x="213" y="621"/>
                    <a:pt x="440" y="716"/>
                    <a:pt x="639" y="716"/>
                  </a:cubicBezTo>
                  <a:cubicBezTo>
                    <a:pt x="719" y="716"/>
                    <a:pt x="794" y="701"/>
                    <a:pt x="856" y="667"/>
                  </a:cubicBezTo>
                  <a:cubicBezTo>
                    <a:pt x="993" y="590"/>
                    <a:pt x="1027" y="410"/>
                    <a:pt x="924" y="290"/>
                  </a:cubicBezTo>
                  <a:cubicBezTo>
                    <a:pt x="923" y="289"/>
                    <a:pt x="921" y="288"/>
                    <a:pt x="920" y="286"/>
                  </a:cubicBezTo>
                  <a:lnTo>
                    <a:pt x="920" y="286"/>
                  </a:lnTo>
                  <a:cubicBezTo>
                    <a:pt x="870" y="146"/>
                    <a:pt x="742" y="35"/>
                    <a:pt x="573" y="25"/>
                  </a:cubicBezTo>
                  <a:cubicBezTo>
                    <a:pt x="566" y="24"/>
                    <a:pt x="559" y="23"/>
                    <a:pt x="552" y="23"/>
                  </a:cubicBezTo>
                  <a:lnTo>
                    <a:pt x="552" y="23"/>
                  </a:lnTo>
                  <a:cubicBezTo>
                    <a:pt x="521" y="7"/>
                    <a:pt x="492" y="0"/>
                    <a:pt x="46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64119" y="2074075"/>
              <a:ext cx="93503" cy="71161"/>
            </a:xfrm>
            <a:custGeom>
              <a:avLst/>
              <a:gdLst/>
              <a:ahLst/>
              <a:cxnLst/>
              <a:rect l="l" t="t" r="r" b="b"/>
              <a:pathLst>
                <a:path w="837" h="637" extrusionOk="0">
                  <a:moveTo>
                    <a:pt x="355" y="1"/>
                  </a:moveTo>
                  <a:cubicBezTo>
                    <a:pt x="321" y="1"/>
                    <a:pt x="288" y="5"/>
                    <a:pt x="255" y="15"/>
                  </a:cubicBezTo>
                  <a:lnTo>
                    <a:pt x="255" y="15"/>
                  </a:lnTo>
                  <a:cubicBezTo>
                    <a:pt x="201" y="22"/>
                    <a:pt x="151" y="51"/>
                    <a:pt x="118" y="102"/>
                  </a:cubicBezTo>
                  <a:cubicBezTo>
                    <a:pt x="118" y="103"/>
                    <a:pt x="117" y="103"/>
                    <a:pt x="117" y="104"/>
                  </a:cubicBezTo>
                  <a:lnTo>
                    <a:pt x="117" y="104"/>
                  </a:lnTo>
                  <a:cubicBezTo>
                    <a:pt x="1" y="234"/>
                    <a:pt x="31" y="440"/>
                    <a:pt x="186" y="530"/>
                  </a:cubicBezTo>
                  <a:cubicBezTo>
                    <a:pt x="293" y="601"/>
                    <a:pt x="424" y="637"/>
                    <a:pt x="554" y="637"/>
                  </a:cubicBezTo>
                  <a:cubicBezTo>
                    <a:pt x="580" y="637"/>
                    <a:pt x="606" y="635"/>
                    <a:pt x="631" y="633"/>
                  </a:cubicBezTo>
                  <a:cubicBezTo>
                    <a:pt x="777" y="598"/>
                    <a:pt x="837" y="419"/>
                    <a:pt x="743" y="307"/>
                  </a:cubicBezTo>
                  <a:cubicBezTo>
                    <a:pt x="736" y="301"/>
                    <a:pt x="729" y="295"/>
                    <a:pt x="722" y="289"/>
                  </a:cubicBezTo>
                  <a:lnTo>
                    <a:pt x="722" y="289"/>
                  </a:lnTo>
                  <a:cubicBezTo>
                    <a:pt x="707" y="198"/>
                    <a:pt x="657" y="123"/>
                    <a:pt x="571" y="76"/>
                  </a:cubicBezTo>
                  <a:cubicBezTo>
                    <a:pt x="509" y="26"/>
                    <a:pt x="431" y="1"/>
                    <a:pt x="35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512544" y="2018219"/>
              <a:ext cx="115734" cy="71608"/>
            </a:xfrm>
            <a:custGeom>
              <a:avLst/>
              <a:gdLst/>
              <a:ahLst/>
              <a:cxnLst/>
              <a:rect l="l" t="t" r="r" b="b"/>
              <a:pathLst>
                <a:path w="1036" h="641" extrusionOk="0">
                  <a:moveTo>
                    <a:pt x="459" y="0"/>
                  </a:moveTo>
                  <a:cubicBezTo>
                    <a:pt x="372" y="0"/>
                    <a:pt x="283" y="13"/>
                    <a:pt x="197" y="38"/>
                  </a:cubicBezTo>
                  <a:cubicBezTo>
                    <a:pt x="60" y="72"/>
                    <a:pt x="0" y="243"/>
                    <a:pt x="94" y="354"/>
                  </a:cubicBezTo>
                  <a:cubicBezTo>
                    <a:pt x="251" y="539"/>
                    <a:pt x="478" y="641"/>
                    <a:pt x="712" y="641"/>
                  </a:cubicBezTo>
                  <a:cubicBezTo>
                    <a:pt x="760" y="641"/>
                    <a:pt x="808" y="637"/>
                    <a:pt x="856" y="628"/>
                  </a:cubicBezTo>
                  <a:cubicBezTo>
                    <a:pt x="967" y="602"/>
                    <a:pt x="1035" y="499"/>
                    <a:pt x="1010" y="397"/>
                  </a:cubicBezTo>
                  <a:cubicBezTo>
                    <a:pt x="984" y="299"/>
                    <a:pt x="930" y="217"/>
                    <a:pt x="856" y="158"/>
                  </a:cubicBezTo>
                  <a:lnTo>
                    <a:pt x="856" y="158"/>
                  </a:lnTo>
                  <a:cubicBezTo>
                    <a:pt x="841" y="108"/>
                    <a:pt x="803" y="65"/>
                    <a:pt x="736" y="46"/>
                  </a:cubicBezTo>
                  <a:cubicBezTo>
                    <a:pt x="647" y="15"/>
                    <a:pt x="554" y="0"/>
                    <a:pt x="45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334810" y="1982247"/>
              <a:ext cx="109478" cy="74624"/>
            </a:xfrm>
            <a:custGeom>
              <a:avLst/>
              <a:gdLst/>
              <a:ahLst/>
              <a:cxnLst/>
              <a:rect l="l" t="t" r="r" b="b"/>
              <a:pathLst>
                <a:path w="980" h="668" extrusionOk="0">
                  <a:moveTo>
                    <a:pt x="550" y="458"/>
                  </a:moveTo>
                  <a:cubicBezTo>
                    <a:pt x="555" y="459"/>
                    <a:pt x="560" y="461"/>
                    <a:pt x="565" y="462"/>
                  </a:cubicBezTo>
                  <a:cubicBezTo>
                    <a:pt x="597" y="462"/>
                    <a:pt x="589" y="475"/>
                    <a:pt x="575" y="475"/>
                  </a:cubicBezTo>
                  <a:cubicBezTo>
                    <a:pt x="567" y="475"/>
                    <a:pt x="557" y="471"/>
                    <a:pt x="550" y="458"/>
                  </a:cubicBezTo>
                  <a:close/>
                  <a:moveTo>
                    <a:pt x="633" y="1"/>
                  </a:moveTo>
                  <a:cubicBezTo>
                    <a:pt x="554" y="1"/>
                    <a:pt x="476" y="9"/>
                    <a:pt x="399" y="25"/>
                  </a:cubicBezTo>
                  <a:lnTo>
                    <a:pt x="399" y="25"/>
                  </a:lnTo>
                  <a:cubicBezTo>
                    <a:pt x="380" y="19"/>
                    <a:pt x="361" y="16"/>
                    <a:pt x="343" y="16"/>
                  </a:cubicBezTo>
                  <a:cubicBezTo>
                    <a:pt x="283" y="16"/>
                    <a:pt x="227" y="46"/>
                    <a:pt x="188" y="92"/>
                  </a:cubicBezTo>
                  <a:lnTo>
                    <a:pt x="188" y="92"/>
                  </a:lnTo>
                  <a:cubicBezTo>
                    <a:pt x="174" y="98"/>
                    <a:pt x="159" y="105"/>
                    <a:pt x="146" y="111"/>
                  </a:cubicBezTo>
                  <a:cubicBezTo>
                    <a:pt x="34" y="171"/>
                    <a:pt x="0" y="317"/>
                    <a:pt x="86" y="419"/>
                  </a:cubicBezTo>
                  <a:cubicBezTo>
                    <a:pt x="196" y="558"/>
                    <a:pt x="397" y="667"/>
                    <a:pt x="584" y="667"/>
                  </a:cubicBezTo>
                  <a:cubicBezTo>
                    <a:pt x="687" y="667"/>
                    <a:pt x="786" y="635"/>
                    <a:pt x="864" y="556"/>
                  </a:cubicBezTo>
                  <a:cubicBezTo>
                    <a:pt x="933" y="482"/>
                    <a:pt x="954" y="382"/>
                    <a:pt x="929" y="293"/>
                  </a:cubicBezTo>
                  <a:lnTo>
                    <a:pt x="929" y="293"/>
                  </a:lnTo>
                  <a:cubicBezTo>
                    <a:pt x="979" y="182"/>
                    <a:pt x="929" y="25"/>
                    <a:pt x="770" y="9"/>
                  </a:cubicBezTo>
                  <a:cubicBezTo>
                    <a:pt x="724" y="3"/>
                    <a:pt x="678" y="1"/>
                    <a:pt x="63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2118" y="2183553"/>
              <a:ext cx="96966" cy="116069"/>
            </a:xfrm>
            <a:custGeom>
              <a:avLst/>
              <a:gdLst/>
              <a:ahLst/>
              <a:cxnLst/>
              <a:rect l="l" t="t" r="r" b="b"/>
              <a:pathLst>
                <a:path w="868" h="1039" extrusionOk="0">
                  <a:moveTo>
                    <a:pt x="559" y="0"/>
                  </a:moveTo>
                  <a:cubicBezTo>
                    <a:pt x="513" y="0"/>
                    <a:pt x="466" y="16"/>
                    <a:pt x="428" y="46"/>
                  </a:cubicBezTo>
                  <a:cubicBezTo>
                    <a:pt x="266" y="226"/>
                    <a:pt x="0" y="525"/>
                    <a:pt x="26" y="790"/>
                  </a:cubicBezTo>
                  <a:cubicBezTo>
                    <a:pt x="35" y="919"/>
                    <a:pt x="137" y="1021"/>
                    <a:pt x="266" y="1038"/>
                  </a:cubicBezTo>
                  <a:cubicBezTo>
                    <a:pt x="402" y="1030"/>
                    <a:pt x="522" y="961"/>
                    <a:pt x="599" y="850"/>
                  </a:cubicBezTo>
                  <a:cubicBezTo>
                    <a:pt x="740" y="710"/>
                    <a:pt x="868" y="454"/>
                    <a:pt x="739" y="282"/>
                  </a:cubicBezTo>
                  <a:lnTo>
                    <a:pt x="739" y="282"/>
                  </a:lnTo>
                  <a:cubicBezTo>
                    <a:pt x="770" y="214"/>
                    <a:pt x="761" y="129"/>
                    <a:pt x="710" y="72"/>
                  </a:cubicBezTo>
                  <a:cubicBezTo>
                    <a:pt x="672" y="24"/>
                    <a:pt x="616" y="0"/>
                    <a:pt x="55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164784" y="2170371"/>
              <a:ext cx="90599" cy="91604"/>
            </a:xfrm>
            <a:custGeom>
              <a:avLst/>
              <a:gdLst/>
              <a:ahLst/>
              <a:cxnLst/>
              <a:rect l="l" t="t" r="r" b="b"/>
              <a:pathLst>
                <a:path w="811" h="820" extrusionOk="0">
                  <a:moveTo>
                    <a:pt x="423" y="570"/>
                  </a:moveTo>
                  <a:cubicBezTo>
                    <a:pt x="422" y="572"/>
                    <a:pt x="421" y="573"/>
                    <a:pt x="419" y="575"/>
                  </a:cubicBezTo>
                  <a:cubicBezTo>
                    <a:pt x="419" y="574"/>
                    <a:pt x="421" y="572"/>
                    <a:pt x="423" y="570"/>
                  </a:cubicBezTo>
                  <a:close/>
                  <a:moveTo>
                    <a:pt x="583" y="1"/>
                  </a:moveTo>
                  <a:cubicBezTo>
                    <a:pt x="554" y="1"/>
                    <a:pt x="524" y="7"/>
                    <a:pt x="496" y="19"/>
                  </a:cubicBezTo>
                  <a:cubicBezTo>
                    <a:pt x="490" y="22"/>
                    <a:pt x="485" y="25"/>
                    <a:pt x="480" y="28"/>
                  </a:cubicBezTo>
                  <a:lnTo>
                    <a:pt x="480" y="28"/>
                  </a:lnTo>
                  <a:cubicBezTo>
                    <a:pt x="477" y="28"/>
                    <a:pt x="474" y="28"/>
                    <a:pt x="471" y="28"/>
                  </a:cubicBezTo>
                  <a:cubicBezTo>
                    <a:pt x="351" y="28"/>
                    <a:pt x="231" y="100"/>
                    <a:pt x="191" y="229"/>
                  </a:cubicBezTo>
                  <a:lnTo>
                    <a:pt x="191" y="229"/>
                  </a:lnTo>
                  <a:cubicBezTo>
                    <a:pt x="102" y="309"/>
                    <a:pt x="33" y="403"/>
                    <a:pt x="25" y="515"/>
                  </a:cubicBezTo>
                  <a:cubicBezTo>
                    <a:pt x="0" y="708"/>
                    <a:pt x="148" y="819"/>
                    <a:pt x="309" y="819"/>
                  </a:cubicBezTo>
                  <a:cubicBezTo>
                    <a:pt x="369" y="819"/>
                    <a:pt x="431" y="804"/>
                    <a:pt x="487" y="771"/>
                  </a:cubicBezTo>
                  <a:cubicBezTo>
                    <a:pt x="661" y="670"/>
                    <a:pt x="810" y="476"/>
                    <a:pt x="763" y="274"/>
                  </a:cubicBezTo>
                  <a:lnTo>
                    <a:pt x="763" y="274"/>
                  </a:lnTo>
                  <a:cubicBezTo>
                    <a:pt x="784" y="223"/>
                    <a:pt x="784" y="164"/>
                    <a:pt x="761" y="113"/>
                  </a:cubicBezTo>
                  <a:cubicBezTo>
                    <a:pt x="724" y="39"/>
                    <a:pt x="656" y="1"/>
                    <a:pt x="58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146463" y="2298169"/>
              <a:ext cx="113835" cy="85572"/>
            </a:xfrm>
            <a:custGeom>
              <a:avLst/>
              <a:gdLst/>
              <a:ahLst/>
              <a:cxnLst/>
              <a:rect l="l" t="t" r="r" b="b"/>
              <a:pathLst>
                <a:path w="1019" h="766" extrusionOk="0">
                  <a:moveTo>
                    <a:pt x="340" y="0"/>
                  </a:moveTo>
                  <a:cubicBezTo>
                    <a:pt x="226" y="0"/>
                    <a:pt x="129" y="56"/>
                    <a:pt x="86" y="218"/>
                  </a:cubicBezTo>
                  <a:cubicBezTo>
                    <a:pt x="1" y="543"/>
                    <a:pt x="437" y="765"/>
                    <a:pt x="711" y="765"/>
                  </a:cubicBezTo>
                  <a:cubicBezTo>
                    <a:pt x="716" y="766"/>
                    <a:pt x="721" y="766"/>
                    <a:pt x="726" y="766"/>
                  </a:cubicBezTo>
                  <a:cubicBezTo>
                    <a:pt x="882" y="766"/>
                    <a:pt x="1019" y="640"/>
                    <a:pt x="1019" y="483"/>
                  </a:cubicBezTo>
                  <a:cubicBezTo>
                    <a:pt x="1019" y="320"/>
                    <a:pt x="890" y="192"/>
                    <a:pt x="762" y="115"/>
                  </a:cubicBezTo>
                  <a:cubicBezTo>
                    <a:pt x="672" y="70"/>
                    <a:pt x="560" y="21"/>
                    <a:pt x="453" y="15"/>
                  </a:cubicBezTo>
                  <a:lnTo>
                    <a:pt x="453" y="15"/>
                  </a:lnTo>
                  <a:cubicBezTo>
                    <a:pt x="414" y="6"/>
                    <a:pt x="376" y="0"/>
                    <a:pt x="34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317606" y="2442055"/>
              <a:ext cx="115734" cy="80992"/>
            </a:xfrm>
            <a:custGeom>
              <a:avLst/>
              <a:gdLst/>
              <a:ahLst/>
              <a:cxnLst/>
              <a:rect l="l" t="t" r="r" b="b"/>
              <a:pathLst>
                <a:path w="1036" h="725" extrusionOk="0">
                  <a:moveTo>
                    <a:pt x="452" y="269"/>
                  </a:moveTo>
                  <a:cubicBezTo>
                    <a:pt x="455" y="269"/>
                    <a:pt x="459" y="271"/>
                    <a:pt x="458" y="275"/>
                  </a:cubicBezTo>
                  <a:lnTo>
                    <a:pt x="458" y="275"/>
                  </a:lnTo>
                  <a:cubicBezTo>
                    <a:pt x="449" y="271"/>
                    <a:pt x="450" y="269"/>
                    <a:pt x="452" y="269"/>
                  </a:cubicBezTo>
                  <a:close/>
                  <a:moveTo>
                    <a:pt x="390" y="1"/>
                  </a:moveTo>
                  <a:cubicBezTo>
                    <a:pt x="263" y="1"/>
                    <a:pt x="142" y="48"/>
                    <a:pt x="86" y="179"/>
                  </a:cubicBezTo>
                  <a:cubicBezTo>
                    <a:pt x="0" y="384"/>
                    <a:pt x="137" y="555"/>
                    <a:pt x="308" y="641"/>
                  </a:cubicBezTo>
                  <a:cubicBezTo>
                    <a:pt x="406" y="697"/>
                    <a:pt x="514" y="725"/>
                    <a:pt x="623" y="725"/>
                  </a:cubicBezTo>
                  <a:cubicBezTo>
                    <a:pt x="713" y="725"/>
                    <a:pt x="804" y="705"/>
                    <a:pt x="890" y="666"/>
                  </a:cubicBezTo>
                  <a:cubicBezTo>
                    <a:pt x="992" y="606"/>
                    <a:pt x="1035" y="487"/>
                    <a:pt x="1001" y="376"/>
                  </a:cubicBezTo>
                  <a:cubicBezTo>
                    <a:pt x="967" y="273"/>
                    <a:pt x="890" y="187"/>
                    <a:pt x="787" y="153"/>
                  </a:cubicBezTo>
                  <a:cubicBezTo>
                    <a:pt x="767" y="147"/>
                    <a:pt x="747" y="143"/>
                    <a:pt x="728" y="143"/>
                  </a:cubicBezTo>
                  <a:cubicBezTo>
                    <a:pt x="718" y="143"/>
                    <a:pt x="709" y="144"/>
                    <a:pt x="700" y="145"/>
                  </a:cubicBezTo>
                  <a:lnTo>
                    <a:pt x="700" y="145"/>
                  </a:lnTo>
                  <a:cubicBezTo>
                    <a:pt x="682" y="99"/>
                    <a:pt x="644" y="58"/>
                    <a:pt x="582" y="33"/>
                  </a:cubicBezTo>
                  <a:cubicBezTo>
                    <a:pt x="521" y="13"/>
                    <a:pt x="455" y="1"/>
                    <a:pt x="39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746692" y="2391226"/>
              <a:ext cx="116851" cy="85572"/>
            </a:xfrm>
            <a:custGeom>
              <a:avLst/>
              <a:gdLst/>
              <a:ahLst/>
              <a:cxnLst/>
              <a:rect l="l" t="t" r="r" b="b"/>
              <a:pathLst>
                <a:path w="1046" h="766" extrusionOk="0">
                  <a:moveTo>
                    <a:pt x="393" y="0"/>
                  </a:moveTo>
                  <a:cubicBezTo>
                    <a:pt x="286" y="0"/>
                    <a:pt x="188" y="39"/>
                    <a:pt x="129" y="146"/>
                  </a:cubicBezTo>
                  <a:cubicBezTo>
                    <a:pt x="0" y="394"/>
                    <a:pt x="283" y="617"/>
                    <a:pt x="471" y="702"/>
                  </a:cubicBezTo>
                  <a:cubicBezTo>
                    <a:pt x="545" y="739"/>
                    <a:pt x="643" y="766"/>
                    <a:pt x="737" y="766"/>
                  </a:cubicBezTo>
                  <a:cubicBezTo>
                    <a:pt x="881" y="766"/>
                    <a:pt x="1015" y="704"/>
                    <a:pt x="1035" y="523"/>
                  </a:cubicBezTo>
                  <a:cubicBezTo>
                    <a:pt x="1046" y="370"/>
                    <a:pt x="962" y="251"/>
                    <a:pt x="848" y="169"/>
                  </a:cubicBezTo>
                  <a:lnTo>
                    <a:pt x="848" y="169"/>
                  </a:lnTo>
                  <a:cubicBezTo>
                    <a:pt x="835" y="154"/>
                    <a:pt x="817" y="141"/>
                    <a:pt x="796" y="129"/>
                  </a:cubicBezTo>
                  <a:cubicBezTo>
                    <a:pt x="689" y="66"/>
                    <a:pt x="533" y="0"/>
                    <a:pt x="39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020386" y="2396029"/>
              <a:ext cx="107691" cy="84566"/>
            </a:xfrm>
            <a:custGeom>
              <a:avLst/>
              <a:gdLst/>
              <a:ahLst/>
              <a:cxnLst/>
              <a:rect l="l" t="t" r="r" b="b"/>
              <a:pathLst>
                <a:path w="964" h="757" extrusionOk="0">
                  <a:moveTo>
                    <a:pt x="282" y="1"/>
                  </a:moveTo>
                  <a:cubicBezTo>
                    <a:pt x="133" y="1"/>
                    <a:pt x="45" y="178"/>
                    <a:pt x="103" y="295"/>
                  </a:cubicBezTo>
                  <a:lnTo>
                    <a:pt x="103" y="295"/>
                  </a:lnTo>
                  <a:cubicBezTo>
                    <a:pt x="5" y="391"/>
                    <a:pt x="1" y="544"/>
                    <a:pt x="91" y="642"/>
                  </a:cubicBezTo>
                  <a:cubicBezTo>
                    <a:pt x="164" y="715"/>
                    <a:pt x="268" y="757"/>
                    <a:pt x="372" y="757"/>
                  </a:cubicBezTo>
                  <a:cubicBezTo>
                    <a:pt x="390" y="757"/>
                    <a:pt x="407" y="756"/>
                    <a:pt x="425" y="753"/>
                  </a:cubicBezTo>
                  <a:cubicBezTo>
                    <a:pt x="639" y="753"/>
                    <a:pt x="947" y="693"/>
                    <a:pt x="947" y="420"/>
                  </a:cubicBezTo>
                  <a:cubicBezTo>
                    <a:pt x="947" y="386"/>
                    <a:pt x="942" y="355"/>
                    <a:pt x="932" y="327"/>
                  </a:cubicBezTo>
                  <a:lnTo>
                    <a:pt x="932" y="327"/>
                  </a:lnTo>
                  <a:cubicBezTo>
                    <a:pt x="943" y="306"/>
                    <a:pt x="951" y="282"/>
                    <a:pt x="955" y="257"/>
                  </a:cubicBezTo>
                  <a:cubicBezTo>
                    <a:pt x="964" y="146"/>
                    <a:pt x="878" y="52"/>
                    <a:pt x="767" y="43"/>
                  </a:cubicBezTo>
                  <a:lnTo>
                    <a:pt x="758" y="52"/>
                  </a:lnTo>
                  <a:cubicBezTo>
                    <a:pt x="695" y="52"/>
                    <a:pt x="634" y="58"/>
                    <a:pt x="574" y="69"/>
                  </a:cubicBezTo>
                  <a:lnTo>
                    <a:pt x="574" y="69"/>
                  </a:lnTo>
                  <a:cubicBezTo>
                    <a:pt x="491" y="45"/>
                    <a:pt x="407" y="27"/>
                    <a:pt x="339" y="9"/>
                  </a:cubicBezTo>
                  <a:cubicBezTo>
                    <a:pt x="319" y="3"/>
                    <a:pt x="300" y="1"/>
                    <a:pt x="28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976930" y="2157971"/>
              <a:ext cx="113947" cy="78422"/>
            </a:xfrm>
            <a:custGeom>
              <a:avLst/>
              <a:gdLst/>
              <a:ahLst/>
              <a:cxnLst/>
              <a:rect l="l" t="t" r="r" b="b"/>
              <a:pathLst>
                <a:path w="1020" h="702" extrusionOk="0">
                  <a:moveTo>
                    <a:pt x="413" y="0"/>
                  </a:moveTo>
                  <a:cubicBezTo>
                    <a:pt x="256" y="0"/>
                    <a:pt x="106" y="61"/>
                    <a:pt x="44" y="224"/>
                  </a:cubicBezTo>
                  <a:cubicBezTo>
                    <a:pt x="1" y="369"/>
                    <a:pt x="87" y="523"/>
                    <a:pt x="232" y="566"/>
                  </a:cubicBezTo>
                  <a:cubicBezTo>
                    <a:pt x="386" y="617"/>
                    <a:pt x="557" y="651"/>
                    <a:pt x="711" y="694"/>
                  </a:cubicBezTo>
                  <a:cubicBezTo>
                    <a:pt x="727" y="699"/>
                    <a:pt x="743" y="701"/>
                    <a:pt x="760" y="701"/>
                  </a:cubicBezTo>
                  <a:cubicBezTo>
                    <a:pt x="891" y="701"/>
                    <a:pt x="1019" y="557"/>
                    <a:pt x="951" y="420"/>
                  </a:cubicBezTo>
                  <a:cubicBezTo>
                    <a:pt x="921" y="366"/>
                    <a:pt x="885" y="317"/>
                    <a:pt x="843" y="274"/>
                  </a:cubicBezTo>
                  <a:lnTo>
                    <a:pt x="843" y="274"/>
                  </a:lnTo>
                  <a:cubicBezTo>
                    <a:pt x="855" y="209"/>
                    <a:pt x="831" y="140"/>
                    <a:pt x="754" y="95"/>
                  </a:cubicBezTo>
                  <a:lnTo>
                    <a:pt x="762" y="95"/>
                  </a:lnTo>
                  <a:cubicBezTo>
                    <a:pt x="668" y="39"/>
                    <a:pt x="538" y="0"/>
                    <a:pt x="41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342452" y="2318054"/>
              <a:ext cx="114394" cy="103557"/>
            </a:xfrm>
            <a:custGeom>
              <a:avLst/>
              <a:gdLst/>
              <a:ahLst/>
              <a:cxnLst/>
              <a:rect l="l" t="t" r="r" b="b"/>
              <a:pathLst>
                <a:path w="1024" h="927" extrusionOk="0">
                  <a:moveTo>
                    <a:pt x="321" y="1"/>
                  </a:moveTo>
                  <a:cubicBezTo>
                    <a:pt x="235" y="1"/>
                    <a:pt x="153" y="33"/>
                    <a:pt x="100" y="117"/>
                  </a:cubicBezTo>
                  <a:cubicBezTo>
                    <a:pt x="88" y="135"/>
                    <a:pt x="79" y="154"/>
                    <a:pt x="73" y="174"/>
                  </a:cubicBezTo>
                  <a:lnTo>
                    <a:pt x="73" y="174"/>
                  </a:lnTo>
                  <a:cubicBezTo>
                    <a:pt x="15" y="253"/>
                    <a:pt x="1" y="359"/>
                    <a:pt x="48" y="459"/>
                  </a:cubicBezTo>
                  <a:cubicBezTo>
                    <a:pt x="114" y="644"/>
                    <a:pt x="359" y="926"/>
                    <a:pt x="590" y="926"/>
                  </a:cubicBezTo>
                  <a:cubicBezTo>
                    <a:pt x="657" y="926"/>
                    <a:pt x="724" y="902"/>
                    <a:pt x="784" y="844"/>
                  </a:cubicBezTo>
                  <a:cubicBezTo>
                    <a:pt x="1024" y="596"/>
                    <a:pt x="758" y="177"/>
                    <a:pt x="510" y="48"/>
                  </a:cubicBezTo>
                  <a:cubicBezTo>
                    <a:pt x="452" y="19"/>
                    <a:pt x="385" y="1"/>
                    <a:pt x="32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594363" y="2429320"/>
              <a:ext cx="121431" cy="82332"/>
            </a:xfrm>
            <a:custGeom>
              <a:avLst/>
              <a:gdLst/>
              <a:ahLst/>
              <a:cxnLst/>
              <a:rect l="l" t="t" r="r" b="b"/>
              <a:pathLst>
                <a:path w="1087" h="737" extrusionOk="0">
                  <a:moveTo>
                    <a:pt x="426" y="0"/>
                  </a:moveTo>
                  <a:cubicBezTo>
                    <a:pt x="358" y="0"/>
                    <a:pt x="288" y="15"/>
                    <a:pt x="223" y="45"/>
                  </a:cubicBezTo>
                  <a:cubicBezTo>
                    <a:pt x="0" y="173"/>
                    <a:pt x="35" y="455"/>
                    <a:pt x="206" y="609"/>
                  </a:cubicBezTo>
                  <a:cubicBezTo>
                    <a:pt x="276" y="673"/>
                    <a:pt x="360" y="737"/>
                    <a:pt x="455" y="737"/>
                  </a:cubicBezTo>
                  <a:cubicBezTo>
                    <a:pt x="488" y="737"/>
                    <a:pt x="522" y="729"/>
                    <a:pt x="556" y="712"/>
                  </a:cubicBezTo>
                  <a:cubicBezTo>
                    <a:pt x="622" y="675"/>
                    <a:pt x="662" y="613"/>
                    <a:pt x="675" y="545"/>
                  </a:cubicBezTo>
                  <a:lnTo>
                    <a:pt x="675" y="545"/>
                  </a:lnTo>
                  <a:cubicBezTo>
                    <a:pt x="678" y="544"/>
                    <a:pt x="681" y="542"/>
                    <a:pt x="685" y="541"/>
                  </a:cubicBezTo>
                  <a:cubicBezTo>
                    <a:pt x="730" y="522"/>
                    <a:pt x="766" y="493"/>
                    <a:pt x="794" y="458"/>
                  </a:cubicBezTo>
                  <a:lnTo>
                    <a:pt x="794" y="458"/>
                  </a:lnTo>
                  <a:cubicBezTo>
                    <a:pt x="816" y="466"/>
                    <a:pt x="839" y="470"/>
                    <a:pt x="862" y="470"/>
                  </a:cubicBezTo>
                  <a:cubicBezTo>
                    <a:pt x="926" y="470"/>
                    <a:pt x="989" y="438"/>
                    <a:pt x="1027" y="378"/>
                  </a:cubicBezTo>
                  <a:cubicBezTo>
                    <a:pt x="1087" y="293"/>
                    <a:pt x="1061" y="173"/>
                    <a:pt x="976" y="105"/>
                  </a:cubicBezTo>
                  <a:lnTo>
                    <a:pt x="967" y="105"/>
                  </a:lnTo>
                  <a:cubicBezTo>
                    <a:pt x="882" y="34"/>
                    <a:pt x="783" y="2"/>
                    <a:pt x="683" y="2"/>
                  </a:cubicBezTo>
                  <a:cubicBezTo>
                    <a:pt x="642" y="2"/>
                    <a:pt x="600" y="8"/>
                    <a:pt x="559" y="18"/>
                  </a:cubicBezTo>
                  <a:lnTo>
                    <a:pt x="559" y="18"/>
                  </a:lnTo>
                  <a:cubicBezTo>
                    <a:pt x="516" y="6"/>
                    <a:pt x="471" y="0"/>
                    <a:pt x="42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361108" y="2513551"/>
              <a:ext cx="87806" cy="83561"/>
            </a:xfrm>
            <a:custGeom>
              <a:avLst/>
              <a:gdLst/>
              <a:ahLst/>
              <a:cxnLst/>
              <a:rect l="l" t="t" r="r" b="b"/>
              <a:pathLst>
                <a:path w="786" h="748" extrusionOk="0">
                  <a:moveTo>
                    <a:pt x="249" y="1"/>
                  </a:moveTo>
                  <a:cubicBezTo>
                    <a:pt x="60" y="1"/>
                    <a:pt x="1" y="201"/>
                    <a:pt x="83" y="317"/>
                  </a:cubicBezTo>
                  <a:lnTo>
                    <a:pt x="83" y="317"/>
                  </a:lnTo>
                  <a:cubicBezTo>
                    <a:pt x="38" y="518"/>
                    <a:pt x="178" y="721"/>
                    <a:pt x="386" y="745"/>
                  </a:cubicBezTo>
                  <a:cubicBezTo>
                    <a:pt x="399" y="746"/>
                    <a:pt x="412" y="747"/>
                    <a:pt x="425" y="747"/>
                  </a:cubicBezTo>
                  <a:cubicBezTo>
                    <a:pt x="629" y="747"/>
                    <a:pt x="786" y="561"/>
                    <a:pt x="745" y="351"/>
                  </a:cubicBezTo>
                  <a:cubicBezTo>
                    <a:pt x="741" y="332"/>
                    <a:pt x="736" y="313"/>
                    <a:pt x="729" y="296"/>
                  </a:cubicBezTo>
                  <a:lnTo>
                    <a:pt x="729" y="296"/>
                  </a:lnTo>
                  <a:cubicBezTo>
                    <a:pt x="764" y="200"/>
                    <a:pt x="735" y="83"/>
                    <a:pt x="608" y="43"/>
                  </a:cubicBezTo>
                  <a:lnTo>
                    <a:pt x="617" y="43"/>
                  </a:lnTo>
                  <a:cubicBezTo>
                    <a:pt x="571" y="26"/>
                    <a:pt x="523" y="18"/>
                    <a:pt x="476" y="18"/>
                  </a:cubicBezTo>
                  <a:cubicBezTo>
                    <a:pt x="447" y="18"/>
                    <a:pt x="418" y="21"/>
                    <a:pt x="390" y="27"/>
                  </a:cubicBezTo>
                  <a:lnTo>
                    <a:pt x="390" y="27"/>
                  </a:lnTo>
                  <a:cubicBezTo>
                    <a:pt x="344" y="15"/>
                    <a:pt x="296" y="6"/>
                    <a:pt x="24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220686" y="2418595"/>
              <a:ext cx="123331" cy="97972"/>
            </a:xfrm>
            <a:custGeom>
              <a:avLst/>
              <a:gdLst/>
              <a:ahLst/>
              <a:cxnLst/>
              <a:rect l="l" t="t" r="r" b="b"/>
              <a:pathLst>
                <a:path w="1104" h="877" extrusionOk="0">
                  <a:moveTo>
                    <a:pt x="646" y="1"/>
                  </a:moveTo>
                  <a:cubicBezTo>
                    <a:pt x="616" y="1"/>
                    <a:pt x="586" y="4"/>
                    <a:pt x="557" y="12"/>
                  </a:cubicBezTo>
                  <a:cubicBezTo>
                    <a:pt x="291" y="72"/>
                    <a:pt x="0" y="449"/>
                    <a:pt x="240" y="688"/>
                  </a:cubicBezTo>
                  <a:cubicBezTo>
                    <a:pt x="344" y="802"/>
                    <a:pt x="520" y="876"/>
                    <a:pt x="686" y="876"/>
                  </a:cubicBezTo>
                  <a:cubicBezTo>
                    <a:pt x="819" y="876"/>
                    <a:pt x="947" y="828"/>
                    <a:pt x="1027" y="714"/>
                  </a:cubicBezTo>
                  <a:cubicBezTo>
                    <a:pt x="1103" y="578"/>
                    <a:pt x="1096" y="409"/>
                    <a:pt x="996" y="290"/>
                  </a:cubicBezTo>
                  <a:lnTo>
                    <a:pt x="996" y="290"/>
                  </a:lnTo>
                  <a:cubicBezTo>
                    <a:pt x="986" y="225"/>
                    <a:pt x="957" y="164"/>
                    <a:pt x="907" y="115"/>
                  </a:cubicBezTo>
                  <a:cubicBezTo>
                    <a:pt x="842" y="43"/>
                    <a:pt x="745" y="1"/>
                    <a:pt x="64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465736" y="2449204"/>
              <a:ext cx="102329" cy="85572"/>
            </a:xfrm>
            <a:custGeom>
              <a:avLst/>
              <a:gdLst/>
              <a:ahLst/>
              <a:cxnLst/>
              <a:rect l="l" t="t" r="r" b="b"/>
              <a:pathLst>
                <a:path w="916" h="766" extrusionOk="0">
                  <a:moveTo>
                    <a:pt x="631" y="1"/>
                  </a:moveTo>
                  <a:cubicBezTo>
                    <a:pt x="500" y="1"/>
                    <a:pt x="376" y="47"/>
                    <a:pt x="282" y="140"/>
                  </a:cubicBezTo>
                  <a:cubicBezTo>
                    <a:pt x="146" y="243"/>
                    <a:pt x="0" y="414"/>
                    <a:pt x="86" y="602"/>
                  </a:cubicBezTo>
                  <a:cubicBezTo>
                    <a:pt x="138" y="718"/>
                    <a:pt x="249" y="766"/>
                    <a:pt x="360" y="766"/>
                  </a:cubicBezTo>
                  <a:cubicBezTo>
                    <a:pt x="430" y="766"/>
                    <a:pt x="500" y="747"/>
                    <a:pt x="556" y="714"/>
                  </a:cubicBezTo>
                  <a:cubicBezTo>
                    <a:pt x="686" y="641"/>
                    <a:pt x="779" y="509"/>
                    <a:pt x="805" y="361"/>
                  </a:cubicBezTo>
                  <a:lnTo>
                    <a:pt x="805" y="361"/>
                  </a:lnTo>
                  <a:cubicBezTo>
                    <a:pt x="820" y="345"/>
                    <a:pt x="834" y="329"/>
                    <a:pt x="847" y="312"/>
                  </a:cubicBezTo>
                  <a:cubicBezTo>
                    <a:pt x="915" y="200"/>
                    <a:pt x="864" y="55"/>
                    <a:pt x="744" y="12"/>
                  </a:cubicBezTo>
                  <a:cubicBezTo>
                    <a:pt x="706" y="4"/>
                    <a:pt x="668" y="1"/>
                    <a:pt x="6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622468" y="2299845"/>
              <a:ext cx="92721" cy="81327"/>
            </a:xfrm>
            <a:custGeom>
              <a:avLst/>
              <a:gdLst/>
              <a:ahLst/>
              <a:cxnLst/>
              <a:rect l="l" t="t" r="r" b="b"/>
              <a:pathLst>
                <a:path w="830" h="728" extrusionOk="0">
                  <a:moveTo>
                    <a:pt x="460" y="1"/>
                  </a:moveTo>
                  <a:cubicBezTo>
                    <a:pt x="383" y="1"/>
                    <a:pt x="308" y="31"/>
                    <a:pt x="260" y="99"/>
                  </a:cubicBezTo>
                  <a:lnTo>
                    <a:pt x="260" y="99"/>
                  </a:lnTo>
                  <a:cubicBezTo>
                    <a:pt x="171" y="159"/>
                    <a:pt x="98" y="245"/>
                    <a:pt x="51" y="348"/>
                  </a:cubicBezTo>
                  <a:cubicBezTo>
                    <a:pt x="0" y="459"/>
                    <a:pt x="34" y="596"/>
                    <a:pt x="137" y="673"/>
                  </a:cubicBezTo>
                  <a:cubicBezTo>
                    <a:pt x="195" y="710"/>
                    <a:pt x="259" y="727"/>
                    <a:pt x="326" y="727"/>
                  </a:cubicBezTo>
                  <a:cubicBezTo>
                    <a:pt x="368" y="727"/>
                    <a:pt x="411" y="721"/>
                    <a:pt x="454" y="707"/>
                  </a:cubicBezTo>
                  <a:cubicBezTo>
                    <a:pt x="650" y="639"/>
                    <a:pt x="830" y="451"/>
                    <a:pt x="770" y="220"/>
                  </a:cubicBezTo>
                  <a:cubicBezTo>
                    <a:pt x="760" y="184"/>
                    <a:pt x="743" y="152"/>
                    <a:pt x="720" y="123"/>
                  </a:cubicBezTo>
                  <a:lnTo>
                    <a:pt x="720" y="123"/>
                  </a:lnTo>
                  <a:cubicBezTo>
                    <a:pt x="687" y="53"/>
                    <a:pt x="621" y="9"/>
                    <a:pt x="548" y="9"/>
                  </a:cubicBezTo>
                  <a:cubicBezTo>
                    <a:pt x="544" y="9"/>
                    <a:pt x="540" y="9"/>
                    <a:pt x="536" y="10"/>
                  </a:cubicBezTo>
                  <a:lnTo>
                    <a:pt x="536" y="10"/>
                  </a:lnTo>
                  <a:cubicBezTo>
                    <a:pt x="511" y="4"/>
                    <a:pt x="485" y="1"/>
                    <a:pt x="46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97298" y="2255942"/>
              <a:ext cx="58426" cy="50717"/>
            </a:xfrm>
            <a:custGeom>
              <a:avLst/>
              <a:gdLst/>
              <a:ahLst/>
              <a:cxnLst/>
              <a:rect l="l" t="t" r="r" b="b"/>
              <a:pathLst>
                <a:path w="523" h="454" extrusionOk="0">
                  <a:moveTo>
                    <a:pt x="245" y="1"/>
                  </a:moveTo>
                  <a:cubicBezTo>
                    <a:pt x="202" y="1"/>
                    <a:pt x="158" y="13"/>
                    <a:pt x="120" y="40"/>
                  </a:cubicBezTo>
                  <a:cubicBezTo>
                    <a:pt x="1" y="142"/>
                    <a:pt x="1" y="322"/>
                    <a:pt x="120" y="425"/>
                  </a:cubicBezTo>
                  <a:cubicBezTo>
                    <a:pt x="138" y="434"/>
                    <a:pt x="155" y="438"/>
                    <a:pt x="171" y="438"/>
                  </a:cubicBezTo>
                  <a:cubicBezTo>
                    <a:pt x="178" y="438"/>
                    <a:pt x="185" y="437"/>
                    <a:pt x="192" y="436"/>
                  </a:cubicBezTo>
                  <a:lnTo>
                    <a:pt x="192" y="436"/>
                  </a:lnTo>
                  <a:cubicBezTo>
                    <a:pt x="219" y="447"/>
                    <a:pt x="248" y="453"/>
                    <a:pt x="280" y="453"/>
                  </a:cubicBezTo>
                  <a:cubicBezTo>
                    <a:pt x="292" y="453"/>
                    <a:pt x="305" y="452"/>
                    <a:pt x="317" y="450"/>
                  </a:cubicBezTo>
                  <a:cubicBezTo>
                    <a:pt x="454" y="408"/>
                    <a:pt x="523" y="254"/>
                    <a:pt x="454" y="125"/>
                  </a:cubicBezTo>
                  <a:cubicBezTo>
                    <a:pt x="409" y="46"/>
                    <a:pt x="327" y="1"/>
                    <a:pt x="24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962631" y="2332018"/>
              <a:ext cx="41222" cy="39881"/>
            </a:xfrm>
            <a:custGeom>
              <a:avLst/>
              <a:gdLst/>
              <a:ahLst/>
              <a:cxnLst/>
              <a:rect l="l" t="t" r="r" b="b"/>
              <a:pathLst>
                <a:path w="369" h="357" extrusionOk="0">
                  <a:moveTo>
                    <a:pt x="174" y="0"/>
                  </a:moveTo>
                  <a:cubicBezTo>
                    <a:pt x="156" y="0"/>
                    <a:pt x="138" y="3"/>
                    <a:pt x="120" y="9"/>
                  </a:cubicBezTo>
                  <a:cubicBezTo>
                    <a:pt x="83" y="15"/>
                    <a:pt x="59" y="44"/>
                    <a:pt x="53" y="79"/>
                  </a:cubicBezTo>
                  <a:lnTo>
                    <a:pt x="53" y="79"/>
                  </a:lnTo>
                  <a:cubicBezTo>
                    <a:pt x="1" y="147"/>
                    <a:pt x="3" y="243"/>
                    <a:pt x="61" y="317"/>
                  </a:cubicBezTo>
                  <a:cubicBezTo>
                    <a:pt x="86" y="345"/>
                    <a:pt x="117" y="356"/>
                    <a:pt x="149" y="356"/>
                  </a:cubicBezTo>
                  <a:cubicBezTo>
                    <a:pt x="237" y="356"/>
                    <a:pt x="335" y="272"/>
                    <a:pt x="360" y="197"/>
                  </a:cubicBezTo>
                  <a:cubicBezTo>
                    <a:pt x="369" y="129"/>
                    <a:pt x="334" y="60"/>
                    <a:pt x="274" y="34"/>
                  </a:cubicBezTo>
                  <a:cubicBezTo>
                    <a:pt x="246" y="12"/>
                    <a:pt x="210" y="0"/>
                    <a:pt x="17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67694" y="2189585"/>
              <a:ext cx="46026" cy="43680"/>
            </a:xfrm>
            <a:custGeom>
              <a:avLst/>
              <a:gdLst/>
              <a:ahLst/>
              <a:cxnLst/>
              <a:rect l="l" t="t" r="r" b="b"/>
              <a:pathLst>
                <a:path w="412" h="391" extrusionOk="0">
                  <a:moveTo>
                    <a:pt x="206" y="1"/>
                  </a:moveTo>
                  <a:cubicBezTo>
                    <a:pt x="86" y="9"/>
                    <a:pt x="0" y="112"/>
                    <a:pt x="18" y="232"/>
                  </a:cubicBezTo>
                  <a:cubicBezTo>
                    <a:pt x="30" y="315"/>
                    <a:pt x="108" y="390"/>
                    <a:pt x="187" y="390"/>
                  </a:cubicBezTo>
                  <a:cubicBezTo>
                    <a:pt x="220" y="390"/>
                    <a:pt x="254" y="376"/>
                    <a:pt x="283" y="343"/>
                  </a:cubicBezTo>
                  <a:cubicBezTo>
                    <a:pt x="299" y="326"/>
                    <a:pt x="311" y="306"/>
                    <a:pt x="317" y="284"/>
                  </a:cubicBezTo>
                  <a:lnTo>
                    <a:pt x="317" y="284"/>
                  </a:lnTo>
                  <a:cubicBezTo>
                    <a:pt x="320" y="284"/>
                    <a:pt x="323" y="283"/>
                    <a:pt x="326" y="283"/>
                  </a:cubicBezTo>
                  <a:cubicBezTo>
                    <a:pt x="377" y="266"/>
                    <a:pt x="403" y="214"/>
                    <a:pt x="403" y="163"/>
                  </a:cubicBezTo>
                  <a:lnTo>
                    <a:pt x="411" y="172"/>
                  </a:lnTo>
                  <a:cubicBezTo>
                    <a:pt x="385" y="69"/>
                    <a:pt x="300" y="1"/>
                    <a:pt x="20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894822" y="2217066"/>
              <a:ext cx="54181" cy="48818"/>
            </a:xfrm>
            <a:custGeom>
              <a:avLst/>
              <a:gdLst/>
              <a:ahLst/>
              <a:cxnLst/>
              <a:rect l="l" t="t" r="r" b="b"/>
              <a:pathLst>
                <a:path w="485" h="437" extrusionOk="0">
                  <a:moveTo>
                    <a:pt x="248" y="228"/>
                  </a:moveTo>
                  <a:cubicBezTo>
                    <a:pt x="248" y="228"/>
                    <a:pt x="248" y="230"/>
                    <a:pt x="248" y="234"/>
                  </a:cubicBezTo>
                  <a:lnTo>
                    <a:pt x="256" y="230"/>
                  </a:lnTo>
                  <a:lnTo>
                    <a:pt x="256" y="230"/>
                  </a:lnTo>
                  <a:cubicBezTo>
                    <a:pt x="257" y="231"/>
                    <a:pt x="257" y="231"/>
                    <a:pt x="258" y="231"/>
                  </a:cubicBezTo>
                  <a:cubicBezTo>
                    <a:pt x="259" y="231"/>
                    <a:pt x="259" y="230"/>
                    <a:pt x="258" y="229"/>
                  </a:cubicBezTo>
                  <a:lnTo>
                    <a:pt x="258" y="229"/>
                  </a:lnTo>
                  <a:lnTo>
                    <a:pt x="259" y="229"/>
                  </a:lnTo>
                  <a:lnTo>
                    <a:pt x="259" y="229"/>
                  </a:lnTo>
                  <a:cubicBezTo>
                    <a:pt x="260" y="232"/>
                    <a:pt x="263" y="238"/>
                    <a:pt x="265" y="242"/>
                  </a:cubicBezTo>
                  <a:lnTo>
                    <a:pt x="248" y="242"/>
                  </a:lnTo>
                  <a:cubicBezTo>
                    <a:pt x="251" y="245"/>
                    <a:pt x="252" y="246"/>
                    <a:pt x="252" y="246"/>
                  </a:cubicBezTo>
                  <a:cubicBezTo>
                    <a:pt x="251" y="246"/>
                    <a:pt x="245" y="242"/>
                    <a:pt x="240" y="242"/>
                  </a:cubicBezTo>
                  <a:cubicBezTo>
                    <a:pt x="245" y="232"/>
                    <a:pt x="247" y="228"/>
                    <a:pt x="248" y="228"/>
                  </a:cubicBezTo>
                  <a:close/>
                  <a:moveTo>
                    <a:pt x="274" y="1"/>
                  </a:moveTo>
                  <a:cubicBezTo>
                    <a:pt x="190" y="1"/>
                    <a:pt x="109" y="46"/>
                    <a:pt x="60" y="122"/>
                  </a:cubicBezTo>
                  <a:cubicBezTo>
                    <a:pt x="0" y="251"/>
                    <a:pt x="77" y="405"/>
                    <a:pt x="223" y="430"/>
                  </a:cubicBezTo>
                  <a:cubicBezTo>
                    <a:pt x="239" y="434"/>
                    <a:pt x="255" y="436"/>
                    <a:pt x="270" y="436"/>
                  </a:cubicBezTo>
                  <a:cubicBezTo>
                    <a:pt x="388" y="436"/>
                    <a:pt x="485" y="329"/>
                    <a:pt x="462" y="208"/>
                  </a:cubicBezTo>
                  <a:cubicBezTo>
                    <a:pt x="458" y="187"/>
                    <a:pt x="451" y="167"/>
                    <a:pt x="442" y="148"/>
                  </a:cubicBezTo>
                  <a:lnTo>
                    <a:pt x="442" y="148"/>
                  </a:lnTo>
                  <a:cubicBezTo>
                    <a:pt x="442" y="116"/>
                    <a:pt x="429" y="87"/>
                    <a:pt x="402" y="71"/>
                  </a:cubicBezTo>
                  <a:lnTo>
                    <a:pt x="411" y="45"/>
                  </a:lnTo>
                  <a:cubicBezTo>
                    <a:pt x="368" y="15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39413" y="2333806"/>
              <a:ext cx="46808" cy="47143"/>
            </a:xfrm>
            <a:custGeom>
              <a:avLst/>
              <a:gdLst/>
              <a:ahLst/>
              <a:cxnLst/>
              <a:rect l="l" t="t" r="r" b="b"/>
              <a:pathLst>
                <a:path w="419" h="422" extrusionOk="0">
                  <a:moveTo>
                    <a:pt x="179" y="213"/>
                  </a:moveTo>
                  <a:lnTo>
                    <a:pt x="179" y="213"/>
                  </a:lnTo>
                  <a:cubicBezTo>
                    <a:pt x="179" y="213"/>
                    <a:pt x="179" y="214"/>
                    <a:pt x="180" y="215"/>
                  </a:cubicBezTo>
                  <a:cubicBezTo>
                    <a:pt x="180" y="215"/>
                    <a:pt x="179" y="215"/>
                    <a:pt x="179" y="214"/>
                  </a:cubicBezTo>
                  <a:lnTo>
                    <a:pt x="179" y="214"/>
                  </a:lnTo>
                  <a:cubicBezTo>
                    <a:pt x="179" y="214"/>
                    <a:pt x="179" y="213"/>
                    <a:pt x="179" y="213"/>
                  </a:cubicBezTo>
                  <a:close/>
                  <a:moveTo>
                    <a:pt x="149" y="0"/>
                  </a:moveTo>
                  <a:cubicBezTo>
                    <a:pt x="103" y="0"/>
                    <a:pt x="60" y="40"/>
                    <a:pt x="60" y="87"/>
                  </a:cubicBezTo>
                  <a:cubicBezTo>
                    <a:pt x="59" y="91"/>
                    <a:pt x="59" y="96"/>
                    <a:pt x="59" y="100"/>
                  </a:cubicBezTo>
                  <a:lnTo>
                    <a:pt x="59" y="100"/>
                  </a:lnTo>
                  <a:cubicBezTo>
                    <a:pt x="27" y="128"/>
                    <a:pt x="6" y="165"/>
                    <a:pt x="0" y="215"/>
                  </a:cubicBezTo>
                  <a:cubicBezTo>
                    <a:pt x="0" y="326"/>
                    <a:pt x="86" y="421"/>
                    <a:pt x="197" y="421"/>
                  </a:cubicBezTo>
                  <a:cubicBezTo>
                    <a:pt x="201" y="421"/>
                    <a:pt x="206" y="421"/>
                    <a:pt x="210" y="421"/>
                  </a:cubicBezTo>
                  <a:cubicBezTo>
                    <a:pt x="324" y="421"/>
                    <a:pt x="419" y="314"/>
                    <a:pt x="402" y="198"/>
                  </a:cubicBezTo>
                  <a:cubicBezTo>
                    <a:pt x="398" y="182"/>
                    <a:pt x="393" y="167"/>
                    <a:pt x="387" y="152"/>
                  </a:cubicBezTo>
                  <a:lnTo>
                    <a:pt x="387" y="152"/>
                  </a:lnTo>
                  <a:cubicBezTo>
                    <a:pt x="391" y="143"/>
                    <a:pt x="394" y="132"/>
                    <a:pt x="394" y="121"/>
                  </a:cubicBezTo>
                  <a:cubicBezTo>
                    <a:pt x="402" y="70"/>
                    <a:pt x="359" y="18"/>
                    <a:pt x="308" y="18"/>
                  </a:cubicBezTo>
                  <a:lnTo>
                    <a:pt x="282" y="18"/>
                  </a:lnTo>
                  <a:cubicBezTo>
                    <a:pt x="278" y="18"/>
                    <a:pt x="274" y="17"/>
                    <a:pt x="269" y="17"/>
                  </a:cubicBezTo>
                  <a:cubicBezTo>
                    <a:pt x="264" y="17"/>
                    <a:pt x="258" y="18"/>
                    <a:pt x="253" y="19"/>
                  </a:cubicBezTo>
                  <a:lnTo>
                    <a:pt x="253" y="19"/>
                  </a:lnTo>
                  <a:cubicBezTo>
                    <a:pt x="225" y="8"/>
                    <a:pt x="195" y="1"/>
                    <a:pt x="163" y="1"/>
                  </a:cubicBezTo>
                  <a:cubicBezTo>
                    <a:pt x="158" y="1"/>
                    <a:pt x="154" y="0"/>
                    <a:pt x="14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485733" y="2326097"/>
              <a:ext cx="49489" cy="42562"/>
            </a:xfrm>
            <a:custGeom>
              <a:avLst/>
              <a:gdLst/>
              <a:ahLst/>
              <a:cxnLst/>
              <a:rect l="l" t="t" r="r" b="b"/>
              <a:pathLst>
                <a:path w="443" h="381" extrusionOk="0">
                  <a:moveTo>
                    <a:pt x="265" y="0"/>
                  </a:moveTo>
                  <a:cubicBezTo>
                    <a:pt x="257" y="0"/>
                    <a:pt x="249" y="1"/>
                    <a:pt x="240" y="2"/>
                  </a:cubicBezTo>
                  <a:cubicBezTo>
                    <a:pt x="186" y="13"/>
                    <a:pt x="163" y="52"/>
                    <a:pt x="163" y="93"/>
                  </a:cubicBezTo>
                  <a:lnTo>
                    <a:pt x="163" y="93"/>
                  </a:lnTo>
                  <a:cubicBezTo>
                    <a:pt x="115" y="127"/>
                    <a:pt x="75" y="171"/>
                    <a:pt x="44" y="224"/>
                  </a:cubicBezTo>
                  <a:cubicBezTo>
                    <a:pt x="1" y="293"/>
                    <a:pt x="44" y="370"/>
                    <a:pt x="121" y="378"/>
                  </a:cubicBezTo>
                  <a:cubicBezTo>
                    <a:pt x="137" y="380"/>
                    <a:pt x="153" y="380"/>
                    <a:pt x="170" y="380"/>
                  </a:cubicBezTo>
                  <a:cubicBezTo>
                    <a:pt x="277" y="380"/>
                    <a:pt x="391" y="351"/>
                    <a:pt x="429" y="233"/>
                  </a:cubicBezTo>
                  <a:cubicBezTo>
                    <a:pt x="443" y="194"/>
                    <a:pt x="442" y="154"/>
                    <a:pt x="430" y="118"/>
                  </a:cubicBezTo>
                  <a:lnTo>
                    <a:pt x="430" y="118"/>
                  </a:lnTo>
                  <a:cubicBezTo>
                    <a:pt x="430" y="111"/>
                    <a:pt x="430" y="103"/>
                    <a:pt x="429" y="96"/>
                  </a:cubicBezTo>
                  <a:cubicBezTo>
                    <a:pt x="417" y="61"/>
                    <a:pt x="389" y="34"/>
                    <a:pt x="356" y="26"/>
                  </a:cubicBezTo>
                  <a:lnTo>
                    <a:pt x="356" y="26"/>
                  </a:lnTo>
                  <a:cubicBezTo>
                    <a:pt x="330" y="10"/>
                    <a:pt x="299" y="0"/>
                    <a:pt x="26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509639" y="2138979"/>
              <a:ext cx="50606" cy="42227"/>
            </a:xfrm>
            <a:custGeom>
              <a:avLst/>
              <a:gdLst/>
              <a:ahLst/>
              <a:cxnLst/>
              <a:rect l="l" t="t" r="r" b="b"/>
              <a:pathLst>
                <a:path w="453" h="378" extrusionOk="0">
                  <a:moveTo>
                    <a:pt x="326" y="0"/>
                  </a:moveTo>
                  <a:cubicBezTo>
                    <a:pt x="275" y="10"/>
                    <a:pt x="227" y="27"/>
                    <a:pt x="184" y="53"/>
                  </a:cubicBezTo>
                  <a:lnTo>
                    <a:pt x="184" y="53"/>
                  </a:lnTo>
                  <a:lnTo>
                    <a:pt x="180" y="52"/>
                  </a:lnTo>
                  <a:cubicBezTo>
                    <a:pt x="166" y="45"/>
                    <a:pt x="153" y="43"/>
                    <a:pt x="141" y="43"/>
                  </a:cubicBezTo>
                  <a:cubicBezTo>
                    <a:pt x="79" y="43"/>
                    <a:pt x="44" y="111"/>
                    <a:pt x="58" y="169"/>
                  </a:cubicBezTo>
                  <a:lnTo>
                    <a:pt x="58" y="169"/>
                  </a:lnTo>
                  <a:cubicBezTo>
                    <a:pt x="42" y="193"/>
                    <a:pt x="28" y="220"/>
                    <a:pt x="18" y="248"/>
                  </a:cubicBezTo>
                  <a:cubicBezTo>
                    <a:pt x="1" y="308"/>
                    <a:pt x="43" y="368"/>
                    <a:pt x="103" y="377"/>
                  </a:cubicBezTo>
                  <a:cubicBezTo>
                    <a:pt x="114" y="377"/>
                    <a:pt x="124" y="378"/>
                    <a:pt x="134" y="378"/>
                  </a:cubicBezTo>
                  <a:cubicBezTo>
                    <a:pt x="225" y="378"/>
                    <a:pt x="307" y="343"/>
                    <a:pt x="368" y="274"/>
                  </a:cubicBezTo>
                  <a:cubicBezTo>
                    <a:pt x="394" y="249"/>
                    <a:pt x="402" y="215"/>
                    <a:pt x="397" y="185"/>
                  </a:cubicBezTo>
                  <a:lnTo>
                    <a:pt x="397" y="185"/>
                  </a:lnTo>
                  <a:cubicBezTo>
                    <a:pt x="433" y="165"/>
                    <a:pt x="452" y="125"/>
                    <a:pt x="445" y="86"/>
                  </a:cubicBezTo>
                  <a:cubicBezTo>
                    <a:pt x="431" y="42"/>
                    <a:pt x="392" y="5"/>
                    <a:pt x="349" y="5"/>
                  </a:cubicBezTo>
                  <a:cubicBezTo>
                    <a:pt x="341" y="5"/>
                    <a:pt x="334" y="6"/>
                    <a:pt x="326" y="9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6252" y="2049610"/>
              <a:ext cx="39323" cy="31503"/>
            </a:xfrm>
            <a:custGeom>
              <a:avLst/>
              <a:gdLst/>
              <a:ahLst/>
              <a:cxnLst/>
              <a:rect l="l" t="t" r="r" b="b"/>
              <a:pathLst>
                <a:path w="352" h="282" extrusionOk="0">
                  <a:moveTo>
                    <a:pt x="177" y="0"/>
                  </a:moveTo>
                  <a:cubicBezTo>
                    <a:pt x="151" y="0"/>
                    <a:pt x="126" y="6"/>
                    <a:pt x="102" y="17"/>
                  </a:cubicBezTo>
                  <a:lnTo>
                    <a:pt x="102" y="17"/>
                  </a:lnTo>
                  <a:cubicBezTo>
                    <a:pt x="95" y="18"/>
                    <a:pt x="87" y="20"/>
                    <a:pt x="80" y="22"/>
                  </a:cubicBezTo>
                  <a:cubicBezTo>
                    <a:pt x="29" y="39"/>
                    <a:pt x="3" y="90"/>
                    <a:pt x="3" y="141"/>
                  </a:cubicBezTo>
                  <a:cubicBezTo>
                    <a:pt x="3" y="143"/>
                    <a:pt x="4" y="144"/>
                    <a:pt x="4" y="146"/>
                  </a:cubicBezTo>
                  <a:lnTo>
                    <a:pt x="4" y="146"/>
                  </a:lnTo>
                  <a:cubicBezTo>
                    <a:pt x="1" y="199"/>
                    <a:pt x="34" y="252"/>
                    <a:pt x="88" y="270"/>
                  </a:cubicBezTo>
                  <a:cubicBezTo>
                    <a:pt x="115" y="277"/>
                    <a:pt x="144" y="282"/>
                    <a:pt x="173" y="282"/>
                  </a:cubicBezTo>
                  <a:cubicBezTo>
                    <a:pt x="208" y="282"/>
                    <a:pt x="244" y="275"/>
                    <a:pt x="277" y="261"/>
                  </a:cubicBezTo>
                  <a:cubicBezTo>
                    <a:pt x="316" y="241"/>
                    <a:pt x="335" y="201"/>
                    <a:pt x="334" y="164"/>
                  </a:cubicBezTo>
                  <a:lnTo>
                    <a:pt x="334" y="164"/>
                  </a:lnTo>
                  <a:cubicBezTo>
                    <a:pt x="352" y="131"/>
                    <a:pt x="345" y="88"/>
                    <a:pt x="319" y="56"/>
                  </a:cubicBezTo>
                  <a:lnTo>
                    <a:pt x="302" y="56"/>
                  </a:lnTo>
                  <a:cubicBezTo>
                    <a:pt x="268" y="18"/>
                    <a:pt x="223" y="0"/>
                    <a:pt x="17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35932" y="1949739"/>
              <a:ext cx="46919" cy="45020"/>
            </a:xfrm>
            <a:custGeom>
              <a:avLst/>
              <a:gdLst/>
              <a:ahLst/>
              <a:cxnLst/>
              <a:rect l="l" t="t" r="r" b="b"/>
              <a:pathLst>
                <a:path w="420" h="403" extrusionOk="0">
                  <a:moveTo>
                    <a:pt x="325" y="0"/>
                  </a:moveTo>
                  <a:cubicBezTo>
                    <a:pt x="248" y="0"/>
                    <a:pt x="180" y="17"/>
                    <a:pt x="120" y="52"/>
                  </a:cubicBezTo>
                  <a:cubicBezTo>
                    <a:pt x="72" y="78"/>
                    <a:pt x="60" y="126"/>
                    <a:pt x="72" y="168"/>
                  </a:cubicBezTo>
                  <a:lnTo>
                    <a:pt x="72" y="168"/>
                  </a:lnTo>
                  <a:cubicBezTo>
                    <a:pt x="48" y="199"/>
                    <a:pt x="29" y="235"/>
                    <a:pt x="17" y="274"/>
                  </a:cubicBezTo>
                  <a:cubicBezTo>
                    <a:pt x="0" y="334"/>
                    <a:pt x="43" y="402"/>
                    <a:pt x="103" y="402"/>
                  </a:cubicBezTo>
                  <a:cubicBezTo>
                    <a:pt x="108" y="403"/>
                    <a:pt x="114" y="403"/>
                    <a:pt x="119" y="403"/>
                  </a:cubicBezTo>
                  <a:cubicBezTo>
                    <a:pt x="283" y="403"/>
                    <a:pt x="419" y="277"/>
                    <a:pt x="419" y="112"/>
                  </a:cubicBezTo>
                  <a:cubicBezTo>
                    <a:pt x="419" y="52"/>
                    <a:pt x="377" y="9"/>
                    <a:pt x="3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087972" y="1950297"/>
              <a:ext cx="53510" cy="43344"/>
            </a:xfrm>
            <a:custGeom>
              <a:avLst/>
              <a:gdLst/>
              <a:ahLst/>
              <a:cxnLst/>
              <a:rect l="l" t="t" r="r" b="b"/>
              <a:pathLst>
                <a:path w="479" h="388" extrusionOk="0">
                  <a:moveTo>
                    <a:pt x="201" y="0"/>
                  </a:moveTo>
                  <a:cubicBezTo>
                    <a:pt x="98" y="0"/>
                    <a:pt x="0" y="84"/>
                    <a:pt x="16" y="209"/>
                  </a:cubicBezTo>
                  <a:cubicBezTo>
                    <a:pt x="37" y="328"/>
                    <a:pt x="139" y="388"/>
                    <a:pt x="243" y="388"/>
                  </a:cubicBezTo>
                  <a:cubicBezTo>
                    <a:pt x="311" y="388"/>
                    <a:pt x="380" y="363"/>
                    <a:pt x="427" y="312"/>
                  </a:cubicBezTo>
                  <a:cubicBezTo>
                    <a:pt x="478" y="261"/>
                    <a:pt x="470" y="184"/>
                    <a:pt x="419" y="149"/>
                  </a:cubicBezTo>
                  <a:lnTo>
                    <a:pt x="369" y="122"/>
                  </a:lnTo>
                  <a:lnTo>
                    <a:pt x="369" y="122"/>
                  </a:lnTo>
                  <a:cubicBezTo>
                    <a:pt x="367" y="111"/>
                    <a:pt x="364" y="100"/>
                    <a:pt x="359" y="89"/>
                  </a:cubicBezTo>
                  <a:cubicBezTo>
                    <a:pt x="318" y="27"/>
                    <a:pt x="259" y="0"/>
                    <a:pt x="2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236437" y="1967389"/>
              <a:ext cx="47701" cy="46026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10" y="0"/>
                  </a:moveTo>
                  <a:cubicBezTo>
                    <a:pt x="165" y="0"/>
                    <a:pt x="122" y="15"/>
                    <a:pt x="84" y="50"/>
                  </a:cubicBezTo>
                  <a:lnTo>
                    <a:pt x="84" y="50"/>
                  </a:lnTo>
                  <a:cubicBezTo>
                    <a:pt x="44" y="59"/>
                    <a:pt x="12" y="91"/>
                    <a:pt x="5" y="142"/>
                  </a:cubicBezTo>
                  <a:cubicBezTo>
                    <a:pt x="2" y="157"/>
                    <a:pt x="4" y="173"/>
                    <a:pt x="10" y="187"/>
                  </a:cubicBezTo>
                  <a:lnTo>
                    <a:pt x="10" y="187"/>
                  </a:lnTo>
                  <a:cubicBezTo>
                    <a:pt x="0" y="260"/>
                    <a:pt x="31" y="336"/>
                    <a:pt x="99" y="381"/>
                  </a:cubicBezTo>
                  <a:cubicBezTo>
                    <a:pt x="135" y="402"/>
                    <a:pt x="174" y="412"/>
                    <a:pt x="211" y="412"/>
                  </a:cubicBezTo>
                  <a:cubicBezTo>
                    <a:pt x="298" y="412"/>
                    <a:pt x="380" y="360"/>
                    <a:pt x="416" y="270"/>
                  </a:cubicBezTo>
                  <a:cubicBezTo>
                    <a:pt x="426" y="240"/>
                    <a:pt x="424" y="212"/>
                    <a:pt x="415" y="188"/>
                  </a:cubicBezTo>
                  <a:lnTo>
                    <a:pt x="415" y="188"/>
                  </a:lnTo>
                  <a:cubicBezTo>
                    <a:pt x="427" y="154"/>
                    <a:pt x="419" y="113"/>
                    <a:pt x="381" y="82"/>
                  </a:cubicBezTo>
                  <a:lnTo>
                    <a:pt x="407" y="73"/>
                  </a:lnTo>
                  <a:cubicBezTo>
                    <a:pt x="347" y="32"/>
                    <a:pt x="277" y="0"/>
                    <a:pt x="21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350272" y="2206230"/>
              <a:ext cx="54963" cy="42227"/>
            </a:xfrm>
            <a:custGeom>
              <a:avLst/>
              <a:gdLst/>
              <a:ahLst/>
              <a:cxnLst/>
              <a:rect l="l" t="t" r="r" b="b"/>
              <a:pathLst>
                <a:path w="492" h="378" extrusionOk="0">
                  <a:moveTo>
                    <a:pt x="197" y="0"/>
                  </a:moveTo>
                  <a:cubicBezTo>
                    <a:pt x="100" y="0"/>
                    <a:pt x="1" y="76"/>
                    <a:pt x="21" y="202"/>
                  </a:cubicBezTo>
                  <a:cubicBezTo>
                    <a:pt x="38" y="279"/>
                    <a:pt x="98" y="348"/>
                    <a:pt x="184" y="373"/>
                  </a:cubicBezTo>
                  <a:cubicBezTo>
                    <a:pt x="199" y="376"/>
                    <a:pt x="216" y="378"/>
                    <a:pt x="232" y="378"/>
                  </a:cubicBezTo>
                  <a:cubicBezTo>
                    <a:pt x="311" y="378"/>
                    <a:pt x="392" y="343"/>
                    <a:pt x="449" y="279"/>
                  </a:cubicBezTo>
                  <a:cubicBezTo>
                    <a:pt x="483" y="245"/>
                    <a:pt x="492" y="185"/>
                    <a:pt x="457" y="142"/>
                  </a:cubicBezTo>
                  <a:cubicBezTo>
                    <a:pt x="409" y="94"/>
                    <a:pt x="355" y="57"/>
                    <a:pt x="295" y="31"/>
                  </a:cubicBezTo>
                  <a:lnTo>
                    <a:pt x="295" y="31"/>
                  </a:lnTo>
                  <a:cubicBezTo>
                    <a:pt x="267" y="10"/>
                    <a:pt x="232" y="0"/>
                    <a:pt x="1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230964" y="2305096"/>
              <a:ext cx="62447" cy="46808"/>
            </a:xfrm>
            <a:custGeom>
              <a:avLst/>
              <a:gdLst/>
              <a:ahLst/>
              <a:cxnLst/>
              <a:rect l="l" t="t" r="r" b="b"/>
              <a:pathLst>
                <a:path w="559" h="419" extrusionOk="0">
                  <a:moveTo>
                    <a:pt x="342" y="0"/>
                  </a:moveTo>
                  <a:cubicBezTo>
                    <a:pt x="284" y="0"/>
                    <a:pt x="227" y="26"/>
                    <a:pt x="191" y="79"/>
                  </a:cubicBezTo>
                  <a:cubicBezTo>
                    <a:pt x="188" y="83"/>
                    <a:pt x="186" y="88"/>
                    <a:pt x="184" y="92"/>
                  </a:cubicBezTo>
                  <a:lnTo>
                    <a:pt x="184" y="92"/>
                  </a:lnTo>
                  <a:cubicBezTo>
                    <a:pt x="88" y="128"/>
                    <a:pt x="0" y="181"/>
                    <a:pt x="28" y="293"/>
                  </a:cubicBezTo>
                  <a:cubicBezTo>
                    <a:pt x="51" y="384"/>
                    <a:pt x="146" y="418"/>
                    <a:pt x="240" y="418"/>
                  </a:cubicBezTo>
                  <a:cubicBezTo>
                    <a:pt x="287" y="418"/>
                    <a:pt x="333" y="410"/>
                    <a:pt x="370" y="395"/>
                  </a:cubicBezTo>
                  <a:cubicBezTo>
                    <a:pt x="499" y="352"/>
                    <a:pt x="559" y="216"/>
                    <a:pt x="507" y="96"/>
                  </a:cubicBezTo>
                  <a:cubicBezTo>
                    <a:pt x="471" y="33"/>
                    <a:pt x="406" y="0"/>
                    <a:pt x="3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508344" y="2287333"/>
              <a:ext cx="64123" cy="42786"/>
            </a:xfrm>
            <a:custGeom>
              <a:avLst/>
              <a:gdLst/>
              <a:ahLst/>
              <a:cxnLst/>
              <a:rect l="l" t="t" r="r" b="b"/>
              <a:pathLst>
                <a:path w="574" h="383" extrusionOk="0">
                  <a:moveTo>
                    <a:pt x="368" y="0"/>
                  </a:moveTo>
                  <a:cubicBezTo>
                    <a:pt x="312" y="0"/>
                    <a:pt x="256" y="11"/>
                    <a:pt x="204" y="31"/>
                  </a:cubicBezTo>
                  <a:lnTo>
                    <a:pt x="204" y="31"/>
                  </a:lnTo>
                  <a:cubicBezTo>
                    <a:pt x="188" y="22"/>
                    <a:pt x="171" y="18"/>
                    <a:pt x="153" y="18"/>
                  </a:cubicBezTo>
                  <a:cubicBezTo>
                    <a:pt x="122" y="18"/>
                    <a:pt x="90" y="31"/>
                    <a:pt x="69" y="58"/>
                  </a:cubicBezTo>
                  <a:cubicBezTo>
                    <a:pt x="58" y="79"/>
                    <a:pt x="53" y="102"/>
                    <a:pt x="55" y="124"/>
                  </a:cubicBezTo>
                  <a:lnTo>
                    <a:pt x="55" y="124"/>
                  </a:lnTo>
                  <a:cubicBezTo>
                    <a:pt x="51" y="127"/>
                    <a:pt x="47" y="131"/>
                    <a:pt x="43" y="135"/>
                  </a:cubicBezTo>
                  <a:cubicBezTo>
                    <a:pt x="0" y="178"/>
                    <a:pt x="0" y="238"/>
                    <a:pt x="35" y="281"/>
                  </a:cubicBezTo>
                  <a:cubicBezTo>
                    <a:pt x="97" y="347"/>
                    <a:pt x="183" y="382"/>
                    <a:pt x="269" y="382"/>
                  </a:cubicBezTo>
                  <a:cubicBezTo>
                    <a:pt x="337" y="382"/>
                    <a:pt x="406" y="360"/>
                    <a:pt x="462" y="315"/>
                  </a:cubicBezTo>
                  <a:cubicBezTo>
                    <a:pt x="498" y="285"/>
                    <a:pt x="505" y="238"/>
                    <a:pt x="488" y="198"/>
                  </a:cubicBezTo>
                  <a:lnTo>
                    <a:pt x="488" y="198"/>
                  </a:lnTo>
                  <a:cubicBezTo>
                    <a:pt x="557" y="163"/>
                    <a:pt x="573" y="42"/>
                    <a:pt x="480" y="15"/>
                  </a:cubicBezTo>
                  <a:cubicBezTo>
                    <a:pt x="443" y="5"/>
                    <a:pt x="405" y="0"/>
                    <a:pt x="36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419422" y="2253484"/>
              <a:ext cx="52728" cy="50271"/>
            </a:xfrm>
            <a:custGeom>
              <a:avLst/>
              <a:gdLst/>
              <a:ahLst/>
              <a:cxnLst/>
              <a:rect l="l" t="t" r="r" b="b"/>
              <a:pathLst>
                <a:path w="472" h="450" extrusionOk="0">
                  <a:moveTo>
                    <a:pt x="220" y="1"/>
                  </a:moveTo>
                  <a:cubicBezTo>
                    <a:pt x="134" y="1"/>
                    <a:pt x="59" y="51"/>
                    <a:pt x="35" y="130"/>
                  </a:cubicBezTo>
                  <a:cubicBezTo>
                    <a:pt x="1" y="224"/>
                    <a:pt x="27" y="318"/>
                    <a:pt x="104" y="387"/>
                  </a:cubicBezTo>
                  <a:cubicBezTo>
                    <a:pt x="157" y="429"/>
                    <a:pt x="224" y="450"/>
                    <a:pt x="288" y="450"/>
                  </a:cubicBezTo>
                  <a:cubicBezTo>
                    <a:pt x="316" y="450"/>
                    <a:pt x="343" y="446"/>
                    <a:pt x="369" y="438"/>
                  </a:cubicBezTo>
                  <a:cubicBezTo>
                    <a:pt x="403" y="430"/>
                    <a:pt x="437" y="404"/>
                    <a:pt x="446" y="370"/>
                  </a:cubicBezTo>
                  <a:cubicBezTo>
                    <a:pt x="471" y="258"/>
                    <a:pt x="446" y="139"/>
                    <a:pt x="386" y="45"/>
                  </a:cubicBezTo>
                  <a:cubicBezTo>
                    <a:pt x="362" y="25"/>
                    <a:pt x="332" y="14"/>
                    <a:pt x="304" y="14"/>
                  </a:cubicBezTo>
                  <a:cubicBezTo>
                    <a:pt x="299" y="14"/>
                    <a:pt x="294" y="15"/>
                    <a:pt x="289" y="15"/>
                  </a:cubicBezTo>
                  <a:lnTo>
                    <a:pt x="289" y="15"/>
                  </a:lnTo>
                  <a:cubicBezTo>
                    <a:pt x="273" y="8"/>
                    <a:pt x="257" y="4"/>
                    <a:pt x="240" y="2"/>
                  </a:cubicBezTo>
                  <a:cubicBezTo>
                    <a:pt x="234" y="1"/>
                    <a:pt x="227" y="1"/>
                    <a:pt x="22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605869" y="2219189"/>
              <a:ext cx="61665" cy="49377"/>
            </a:xfrm>
            <a:custGeom>
              <a:avLst/>
              <a:gdLst/>
              <a:ahLst/>
              <a:cxnLst/>
              <a:rect l="l" t="t" r="r" b="b"/>
              <a:pathLst>
                <a:path w="552" h="442" extrusionOk="0">
                  <a:moveTo>
                    <a:pt x="407" y="0"/>
                  </a:moveTo>
                  <a:cubicBezTo>
                    <a:pt x="395" y="0"/>
                    <a:pt x="382" y="3"/>
                    <a:pt x="368" y="9"/>
                  </a:cubicBezTo>
                  <a:cubicBezTo>
                    <a:pt x="343" y="20"/>
                    <a:pt x="319" y="32"/>
                    <a:pt x="295" y="45"/>
                  </a:cubicBezTo>
                  <a:lnTo>
                    <a:pt x="295" y="45"/>
                  </a:lnTo>
                  <a:cubicBezTo>
                    <a:pt x="271" y="31"/>
                    <a:pt x="244" y="22"/>
                    <a:pt x="214" y="18"/>
                  </a:cubicBezTo>
                  <a:cubicBezTo>
                    <a:pt x="210" y="17"/>
                    <a:pt x="205" y="17"/>
                    <a:pt x="201" y="17"/>
                  </a:cubicBezTo>
                  <a:cubicBezTo>
                    <a:pt x="154" y="17"/>
                    <a:pt x="111" y="57"/>
                    <a:pt x="111" y="112"/>
                  </a:cubicBezTo>
                  <a:cubicBezTo>
                    <a:pt x="111" y="129"/>
                    <a:pt x="115" y="147"/>
                    <a:pt x="123" y="162"/>
                  </a:cubicBezTo>
                  <a:lnTo>
                    <a:pt x="123" y="162"/>
                  </a:lnTo>
                  <a:cubicBezTo>
                    <a:pt x="97" y="184"/>
                    <a:pt x="74" y="207"/>
                    <a:pt x="51" y="232"/>
                  </a:cubicBezTo>
                  <a:cubicBezTo>
                    <a:pt x="9" y="266"/>
                    <a:pt x="0" y="326"/>
                    <a:pt x="43" y="369"/>
                  </a:cubicBezTo>
                  <a:cubicBezTo>
                    <a:pt x="85" y="418"/>
                    <a:pt x="142" y="441"/>
                    <a:pt x="199" y="441"/>
                  </a:cubicBezTo>
                  <a:cubicBezTo>
                    <a:pt x="279" y="441"/>
                    <a:pt x="358" y="394"/>
                    <a:pt x="394" y="309"/>
                  </a:cubicBezTo>
                  <a:cubicBezTo>
                    <a:pt x="404" y="275"/>
                    <a:pt x="407" y="242"/>
                    <a:pt x="403" y="211"/>
                  </a:cubicBezTo>
                  <a:lnTo>
                    <a:pt x="403" y="211"/>
                  </a:lnTo>
                  <a:cubicBezTo>
                    <a:pt x="420" y="203"/>
                    <a:pt x="436" y="196"/>
                    <a:pt x="453" y="189"/>
                  </a:cubicBezTo>
                  <a:cubicBezTo>
                    <a:pt x="551" y="144"/>
                    <a:pt x="497" y="0"/>
                    <a:pt x="40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357310" y="2030730"/>
              <a:ext cx="61665" cy="51053"/>
            </a:xfrm>
            <a:custGeom>
              <a:avLst/>
              <a:gdLst/>
              <a:ahLst/>
              <a:cxnLst/>
              <a:rect l="l" t="t" r="r" b="b"/>
              <a:pathLst>
                <a:path w="552" h="457" extrusionOk="0">
                  <a:moveTo>
                    <a:pt x="296" y="239"/>
                  </a:moveTo>
                  <a:cubicBezTo>
                    <a:pt x="300" y="240"/>
                    <a:pt x="305" y="241"/>
                    <a:pt x="309" y="242"/>
                  </a:cubicBezTo>
                  <a:cubicBezTo>
                    <a:pt x="312" y="244"/>
                    <a:pt x="314" y="246"/>
                    <a:pt x="316" y="247"/>
                  </a:cubicBezTo>
                  <a:lnTo>
                    <a:pt x="316" y="247"/>
                  </a:lnTo>
                  <a:cubicBezTo>
                    <a:pt x="314" y="253"/>
                    <a:pt x="308" y="259"/>
                    <a:pt x="301" y="259"/>
                  </a:cubicBezTo>
                  <a:lnTo>
                    <a:pt x="301" y="259"/>
                  </a:lnTo>
                  <a:cubicBezTo>
                    <a:pt x="301" y="257"/>
                    <a:pt x="300" y="254"/>
                    <a:pt x="300" y="251"/>
                  </a:cubicBezTo>
                  <a:cubicBezTo>
                    <a:pt x="299" y="246"/>
                    <a:pt x="297" y="242"/>
                    <a:pt x="296" y="239"/>
                  </a:cubicBezTo>
                  <a:close/>
                  <a:moveTo>
                    <a:pt x="301" y="259"/>
                  </a:moveTo>
                  <a:cubicBezTo>
                    <a:pt x="310" y="259"/>
                    <a:pt x="309" y="265"/>
                    <a:pt x="306" y="265"/>
                  </a:cubicBezTo>
                  <a:cubicBezTo>
                    <a:pt x="304" y="265"/>
                    <a:pt x="302" y="263"/>
                    <a:pt x="301" y="259"/>
                  </a:cubicBezTo>
                  <a:close/>
                  <a:moveTo>
                    <a:pt x="343" y="0"/>
                  </a:moveTo>
                  <a:cubicBezTo>
                    <a:pt x="308" y="0"/>
                    <a:pt x="274" y="8"/>
                    <a:pt x="242" y="22"/>
                  </a:cubicBezTo>
                  <a:lnTo>
                    <a:pt x="242" y="22"/>
                  </a:lnTo>
                  <a:cubicBezTo>
                    <a:pt x="195" y="15"/>
                    <a:pt x="150" y="10"/>
                    <a:pt x="112" y="2"/>
                  </a:cubicBezTo>
                  <a:cubicBezTo>
                    <a:pt x="107" y="2"/>
                    <a:pt x="102" y="1"/>
                    <a:pt x="97" y="1"/>
                  </a:cubicBezTo>
                  <a:cubicBezTo>
                    <a:pt x="44" y="1"/>
                    <a:pt x="1" y="42"/>
                    <a:pt x="1" y="97"/>
                  </a:cubicBezTo>
                  <a:cubicBezTo>
                    <a:pt x="1" y="148"/>
                    <a:pt x="44" y="191"/>
                    <a:pt x="95" y="199"/>
                  </a:cubicBezTo>
                  <a:cubicBezTo>
                    <a:pt x="97" y="200"/>
                    <a:pt x="100" y="200"/>
                    <a:pt x="102" y="200"/>
                  </a:cubicBezTo>
                  <a:lnTo>
                    <a:pt x="102" y="200"/>
                  </a:lnTo>
                  <a:cubicBezTo>
                    <a:pt x="86" y="315"/>
                    <a:pt x="166" y="428"/>
                    <a:pt x="292" y="456"/>
                  </a:cubicBezTo>
                  <a:cubicBezTo>
                    <a:pt x="296" y="456"/>
                    <a:pt x="301" y="456"/>
                    <a:pt x="305" y="456"/>
                  </a:cubicBezTo>
                  <a:cubicBezTo>
                    <a:pt x="435" y="456"/>
                    <a:pt x="531" y="340"/>
                    <a:pt x="514" y="208"/>
                  </a:cubicBezTo>
                  <a:cubicBezTo>
                    <a:pt x="514" y="205"/>
                    <a:pt x="513" y="203"/>
                    <a:pt x="513" y="200"/>
                  </a:cubicBezTo>
                  <a:lnTo>
                    <a:pt x="513" y="200"/>
                  </a:lnTo>
                  <a:cubicBezTo>
                    <a:pt x="546" y="160"/>
                    <a:pt x="552" y="95"/>
                    <a:pt x="497" y="54"/>
                  </a:cubicBezTo>
                  <a:cubicBezTo>
                    <a:pt x="451" y="17"/>
                    <a:pt x="397" y="0"/>
                    <a:pt x="34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533145" y="2056536"/>
              <a:ext cx="70602" cy="52728"/>
            </a:xfrm>
            <a:custGeom>
              <a:avLst/>
              <a:gdLst/>
              <a:ahLst/>
              <a:cxnLst/>
              <a:rect l="l" t="t" r="r" b="b"/>
              <a:pathLst>
                <a:path w="632" h="472" extrusionOk="0">
                  <a:moveTo>
                    <a:pt x="127" y="1"/>
                  </a:moveTo>
                  <a:cubicBezTo>
                    <a:pt x="82" y="1"/>
                    <a:pt x="40" y="25"/>
                    <a:pt x="18" y="62"/>
                  </a:cubicBezTo>
                  <a:cubicBezTo>
                    <a:pt x="1" y="114"/>
                    <a:pt x="35" y="174"/>
                    <a:pt x="86" y="191"/>
                  </a:cubicBezTo>
                  <a:cubicBezTo>
                    <a:pt x="124" y="195"/>
                    <a:pt x="161" y="205"/>
                    <a:pt x="196" y="220"/>
                  </a:cubicBezTo>
                  <a:lnTo>
                    <a:pt x="196" y="220"/>
                  </a:lnTo>
                  <a:cubicBezTo>
                    <a:pt x="195" y="230"/>
                    <a:pt x="195" y="241"/>
                    <a:pt x="198" y="251"/>
                  </a:cubicBezTo>
                  <a:cubicBezTo>
                    <a:pt x="206" y="345"/>
                    <a:pt x="266" y="422"/>
                    <a:pt x="352" y="464"/>
                  </a:cubicBezTo>
                  <a:cubicBezTo>
                    <a:pt x="368" y="469"/>
                    <a:pt x="385" y="472"/>
                    <a:pt x="401" y="472"/>
                  </a:cubicBezTo>
                  <a:cubicBezTo>
                    <a:pt x="469" y="472"/>
                    <a:pt x="529" y="431"/>
                    <a:pt x="557" y="362"/>
                  </a:cubicBezTo>
                  <a:cubicBezTo>
                    <a:pt x="562" y="343"/>
                    <a:pt x="563" y="326"/>
                    <a:pt x="562" y="309"/>
                  </a:cubicBezTo>
                  <a:lnTo>
                    <a:pt x="562" y="309"/>
                  </a:lnTo>
                  <a:cubicBezTo>
                    <a:pt x="613" y="273"/>
                    <a:pt x="631" y="189"/>
                    <a:pt x="566" y="139"/>
                  </a:cubicBezTo>
                  <a:cubicBezTo>
                    <a:pt x="518" y="104"/>
                    <a:pt x="464" y="87"/>
                    <a:pt x="409" y="87"/>
                  </a:cubicBezTo>
                  <a:cubicBezTo>
                    <a:pt x="396" y="87"/>
                    <a:pt x="382" y="88"/>
                    <a:pt x="368" y="90"/>
                  </a:cubicBezTo>
                  <a:lnTo>
                    <a:pt x="368" y="90"/>
                  </a:lnTo>
                  <a:cubicBezTo>
                    <a:pt x="301" y="48"/>
                    <a:pt x="226" y="21"/>
                    <a:pt x="146" y="2"/>
                  </a:cubicBezTo>
                  <a:cubicBezTo>
                    <a:pt x="140" y="1"/>
                    <a:pt x="133" y="1"/>
                    <a:pt x="12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313407" y="1952979"/>
              <a:ext cx="56080" cy="41334"/>
            </a:xfrm>
            <a:custGeom>
              <a:avLst/>
              <a:gdLst/>
              <a:ahLst/>
              <a:cxnLst/>
              <a:rect l="l" t="t" r="r" b="b"/>
              <a:pathLst>
                <a:path w="502" h="370" extrusionOk="0">
                  <a:moveTo>
                    <a:pt x="225" y="0"/>
                  </a:moveTo>
                  <a:cubicBezTo>
                    <a:pt x="208" y="0"/>
                    <a:pt x="190" y="5"/>
                    <a:pt x="175" y="13"/>
                  </a:cubicBezTo>
                  <a:lnTo>
                    <a:pt x="175" y="13"/>
                  </a:lnTo>
                  <a:cubicBezTo>
                    <a:pt x="130" y="22"/>
                    <a:pt x="87" y="42"/>
                    <a:pt x="52" y="74"/>
                  </a:cubicBezTo>
                  <a:cubicBezTo>
                    <a:pt x="0" y="117"/>
                    <a:pt x="9" y="194"/>
                    <a:pt x="60" y="228"/>
                  </a:cubicBezTo>
                  <a:cubicBezTo>
                    <a:pt x="146" y="296"/>
                    <a:pt x="248" y="339"/>
                    <a:pt x="360" y="365"/>
                  </a:cubicBezTo>
                  <a:cubicBezTo>
                    <a:pt x="369" y="368"/>
                    <a:pt x="378" y="370"/>
                    <a:pt x="388" y="370"/>
                  </a:cubicBezTo>
                  <a:cubicBezTo>
                    <a:pt x="452" y="370"/>
                    <a:pt x="502" y="295"/>
                    <a:pt x="479" y="228"/>
                  </a:cubicBezTo>
                  <a:cubicBezTo>
                    <a:pt x="461" y="183"/>
                    <a:pt x="434" y="144"/>
                    <a:pt x="402" y="110"/>
                  </a:cubicBezTo>
                  <a:lnTo>
                    <a:pt x="402" y="110"/>
                  </a:lnTo>
                  <a:cubicBezTo>
                    <a:pt x="397" y="90"/>
                    <a:pt x="383" y="71"/>
                    <a:pt x="360" y="57"/>
                  </a:cubicBezTo>
                  <a:lnTo>
                    <a:pt x="360" y="48"/>
                  </a:lnTo>
                  <a:cubicBezTo>
                    <a:pt x="334" y="32"/>
                    <a:pt x="305" y="20"/>
                    <a:pt x="275" y="14"/>
                  </a:cubicBezTo>
                  <a:lnTo>
                    <a:pt x="275" y="14"/>
                  </a:lnTo>
                  <a:cubicBezTo>
                    <a:pt x="269" y="11"/>
                    <a:pt x="263" y="8"/>
                    <a:pt x="257" y="6"/>
                  </a:cubicBezTo>
                  <a:cubicBezTo>
                    <a:pt x="246" y="2"/>
                    <a:pt x="236" y="0"/>
                    <a:pt x="2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799197" y="1856236"/>
              <a:ext cx="52728" cy="46919"/>
            </a:xfrm>
            <a:custGeom>
              <a:avLst/>
              <a:gdLst/>
              <a:ahLst/>
              <a:cxnLst/>
              <a:rect l="l" t="t" r="r" b="b"/>
              <a:pathLst>
                <a:path w="472" h="420" extrusionOk="0">
                  <a:moveTo>
                    <a:pt x="235" y="207"/>
                  </a:moveTo>
                  <a:lnTo>
                    <a:pt x="236" y="208"/>
                  </a:lnTo>
                  <a:lnTo>
                    <a:pt x="236" y="208"/>
                  </a:lnTo>
                  <a:cubicBezTo>
                    <a:pt x="235" y="208"/>
                    <a:pt x="235" y="209"/>
                    <a:pt x="235" y="209"/>
                  </a:cubicBezTo>
                  <a:lnTo>
                    <a:pt x="235" y="209"/>
                  </a:lnTo>
                  <a:cubicBezTo>
                    <a:pt x="235" y="209"/>
                    <a:pt x="234" y="209"/>
                    <a:pt x="234" y="209"/>
                  </a:cubicBezTo>
                  <a:cubicBezTo>
                    <a:pt x="233" y="209"/>
                    <a:pt x="233" y="209"/>
                    <a:pt x="233" y="210"/>
                  </a:cubicBezTo>
                  <a:lnTo>
                    <a:pt x="233" y="210"/>
                  </a:lnTo>
                  <a:cubicBezTo>
                    <a:pt x="232" y="210"/>
                    <a:pt x="231" y="211"/>
                    <a:pt x="231" y="211"/>
                  </a:cubicBezTo>
                  <a:cubicBezTo>
                    <a:pt x="230" y="211"/>
                    <a:pt x="231" y="210"/>
                    <a:pt x="235" y="207"/>
                  </a:cubicBezTo>
                  <a:close/>
                  <a:moveTo>
                    <a:pt x="223" y="217"/>
                  </a:moveTo>
                  <a:lnTo>
                    <a:pt x="223" y="221"/>
                  </a:lnTo>
                  <a:cubicBezTo>
                    <a:pt x="221" y="223"/>
                    <a:pt x="219" y="223"/>
                    <a:pt x="219" y="223"/>
                  </a:cubicBezTo>
                  <a:cubicBezTo>
                    <a:pt x="217" y="223"/>
                    <a:pt x="220" y="220"/>
                    <a:pt x="223" y="217"/>
                  </a:cubicBezTo>
                  <a:close/>
                  <a:moveTo>
                    <a:pt x="275" y="0"/>
                  </a:moveTo>
                  <a:cubicBezTo>
                    <a:pt x="262" y="0"/>
                    <a:pt x="248" y="1"/>
                    <a:pt x="235" y="3"/>
                  </a:cubicBezTo>
                  <a:lnTo>
                    <a:pt x="235" y="3"/>
                  </a:lnTo>
                  <a:cubicBezTo>
                    <a:pt x="229" y="3"/>
                    <a:pt x="224" y="3"/>
                    <a:pt x="218" y="3"/>
                  </a:cubicBezTo>
                  <a:cubicBezTo>
                    <a:pt x="203" y="3"/>
                    <a:pt x="187" y="4"/>
                    <a:pt x="172" y="8"/>
                  </a:cubicBezTo>
                  <a:cubicBezTo>
                    <a:pt x="139" y="13"/>
                    <a:pt x="113" y="36"/>
                    <a:pt x="101" y="65"/>
                  </a:cubicBezTo>
                  <a:lnTo>
                    <a:pt x="101" y="65"/>
                  </a:lnTo>
                  <a:cubicBezTo>
                    <a:pt x="86" y="78"/>
                    <a:pt x="72" y="93"/>
                    <a:pt x="61" y="110"/>
                  </a:cubicBezTo>
                  <a:cubicBezTo>
                    <a:pt x="9" y="162"/>
                    <a:pt x="1" y="247"/>
                    <a:pt x="44" y="307"/>
                  </a:cubicBezTo>
                  <a:cubicBezTo>
                    <a:pt x="78" y="367"/>
                    <a:pt x="138" y="410"/>
                    <a:pt x="198" y="418"/>
                  </a:cubicBezTo>
                  <a:cubicBezTo>
                    <a:pt x="207" y="419"/>
                    <a:pt x="216" y="420"/>
                    <a:pt x="225" y="420"/>
                  </a:cubicBezTo>
                  <a:cubicBezTo>
                    <a:pt x="350" y="420"/>
                    <a:pt x="453" y="315"/>
                    <a:pt x="437" y="187"/>
                  </a:cubicBezTo>
                  <a:cubicBezTo>
                    <a:pt x="437" y="186"/>
                    <a:pt x="436" y="184"/>
                    <a:pt x="436" y="183"/>
                  </a:cubicBezTo>
                  <a:lnTo>
                    <a:pt x="436" y="183"/>
                  </a:lnTo>
                  <a:cubicBezTo>
                    <a:pt x="439" y="179"/>
                    <a:pt x="443" y="175"/>
                    <a:pt x="446" y="170"/>
                  </a:cubicBezTo>
                  <a:cubicBezTo>
                    <a:pt x="471" y="127"/>
                    <a:pt x="454" y="67"/>
                    <a:pt x="420" y="33"/>
                  </a:cubicBezTo>
                  <a:lnTo>
                    <a:pt x="411" y="42"/>
                  </a:lnTo>
                  <a:cubicBezTo>
                    <a:pt x="371" y="13"/>
                    <a:pt x="323" y="0"/>
                    <a:pt x="27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963637" y="1798816"/>
              <a:ext cx="53063" cy="44908"/>
            </a:xfrm>
            <a:custGeom>
              <a:avLst/>
              <a:gdLst/>
              <a:ahLst/>
              <a:cxnLst/>
              <a:rect l="l" t="t" r="r" b="b"/>
              <a:pathLst>
                <a:path w="475" h="402" extrusionOk="0">
                  <a:moveTo>
                    <a:pt x="270" y="0"/>
                  </a:moveTo>
                  <a:cubicBezTo>
                    <a:pt x="234" y="0"/>
                    <a:pt x="197" y="13"/>
                    <a:pt x="163" y="42"/>
                  </a:cubicBezTo>
                  <a:cubicBezTo>
                    <a:pt x="129" y="70"/>
                    <a:pt x="124" y="107"/>
                    <a:pt x="135" y="140"/>
                  </a:cubicBezTo>
                  <a:lnTo>
                    <a:pt x="135" y="140"/>
                  </a:lnTo>
                  <a:cubicBezTo>
                    <a:pt x="109" y="159"/>
                    <a:pt x="84" y="181"/>
                    <a:pt x="60" y="205"/>
                  </a:cubicBezTo>
                  <a:cubicBezTo>
                    <a:pt x="0" y="256"/>
                    <a:pt x="17" y="350"/>
                    <a:pt x="94" y="376"/>
                  </a:cubicBezTo>
                  <a:cubicBezTo>
                    <a:pt x="132" y="393"/>
                    <a:pt x="177" y="401"/>
                    <a:pt x="222" y="401"/>
                  </a:cubicBezTo>
                  <a:cubicBezTo>
                    <a:pt x="341" y="401"/>
                    <a:pt x="462" y="341"/>
                    <a:pt x="462" y="205"/>
                  </a:cubicBezTo>
                  <a:cubicBezTo>
                    <a:pt x="462" y="194"/>
                    <a:pt x="461" y="182"/>
                    <a:pt x="459" y="171"/>
                  </a:cubicBezTo>
                  <a:lnTo>
                    <a:pt x="459" y="171"/>
                  </a:lnTo>
                  <a:cubicBezTo>
                    <a:pt x="470" y="152"/>
                    <a:pt x="475" y="129"/>
                    <a:pt x="471" y="102"/>
                  </a:cubicBezTo>
                  <a:cubicBezTo>
                    <a:pt x="463" y="56"/>
                    <a:pt x="421" y="24"/>
                    <a:pt x="375" y="24"/>
                  </a:cubicBezTo>
                  <a:cubicBezTo>
                    <a:pt x="370" y="24"/>
                    <a:pt x="365" y="24"/>
                    <a:pt x="360" y="25"/>
                  </a:cubicBezTo>
                  <a:cubicBezTo>
                    <a:pt x="359" y="26"/>
                    <a:pt x="358" y="26"/>
                    <a:pt x="358" y="26"/>
                  </a:cubicBezTo>
                  <a:lnTo>
                    <a:pt x="358" y="26"/>
                  </a:lnTo>
                  <a:cubicBezTo>
                    <a:pt x="331" y="10"/>
                    <a:pt x="301" y="0"/>
                    <a:pt x="27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020945" y="1727767"/>
              <a:ext cx="49824" cy="53399"/>
            </a:xfrm>
            <a:custGeom>
              <a:avLst/>
              <a:gdLst/>
              <a:ahLst/>
              <a:cxnLst/>
              <a:rect l="l" t="t" r="r" b="b"/>
              <a:pathLst>
                <a:path w="446" h="478" extrusionOk="0">
                  <a:moveTo>
                    <a:pt x="269" y="0"/>
                  </a:moveTo>
                  <a:cubicBezTo>
                    <a:pt x="174" y="0"/>
                    <a:pt x="88" y="53"/>
                    <a:pt x="43" y="148"/>
                  </a:cubicBezTo>
                  <a:cubicBezTo>
                    <a:pt x="0" y="259"/>
                    <a:pt x="43" y="388"/>
                    <a:pt x="154" y="447"/>
                  </a:cubicBezTo>
                  <a:cubicBezTo>
                    <a:pt x="187" y="468"/>
                    <a:pt x="222" y="478"/>
                    <a:pt x="257" y="478"/>
                  </a:cubicBezTo>
                  <a:cubicBezTo>
                    <a:pt x="351" y="478"/>
                    <a:pt x="439" y="408"/>
                    <a:pt x="445" y="302"/>
                  </a:cubicBezTo>
                  <a:cubicBezTo>
                    <a:pt x="445" y="251"/>
                    <a:pt x="429" y="210"/>
                    <a:pt x="403" y="179"/>
                  </a:cubicBezTo>
                  <a:lnTo>
                    <a:pt x="403" y="179"/>
                  </a:lnTo>
                  <a:cubicBezTo>
                    <a:pt x="410" y="170"/>
                    <a:pt x="416" y="160"/>
                    <a:pt x="420" y="148"/>
                  </a:cubicBezTo>
                  <a:cubicBezTo>
                    <a:pt x="437" y="88"/>
                    <a:pt x="411" y="37"/>
                    <a:pt x="360" y="20"/>
                  </a:cubicBezTo>
                  <a:lnTo>
                    <a:pt x="368" y="20"/>
                  </a:lnTo>
                  <a:cubicBezTo>
                    <a:pt x="335" y="6"/>
                    <a:pt x="301" y="0"/>
                    <a:pt x="26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707481" y="1812109"/>
              <a:ext cx="78422" cy="48595"/>
            </a:xfrm>
            <a:custGeom>
              <a:avLst/>
              <a:gdLst/>
              <a:ahLst/>
              <a:cxnLst/>
              <a:rect l="l" t="t" r="r" b="b"/>
              <a:pathLst>
                <a:path w="702" h="435" extrusionOk="0">
                  <a:moveTo>
                    <a:pt x="582" y="0"/>
                  </a:moveTo>
                  <a:cubicBezTo>
                    <a:pt x="579" y="0"/>
                    <a:pt x="576" y="0"/>
                    <a:pt x="574" y="0"/>
                  </a:cubicBezTo>
                  <a:cubicBezTo>
                    <a:pt x="473" y="5"/>
                    <a:pt x="376" y="27"/>
                    <a:pt x="287" y="65"/>
                  </a:cubicBezTo>
                  <a:lnTo>
                    <a:pt x="287" y="65"/>
                  </a:lnTo>
                  <a:cubicBezTo>
                    <a:pt x="274" y="63"/>
                    <a:pt x="261" y="62"/>
                    <a:pt x="249" y="60"/>
                  </a:cubicBezTo>
                  <a:cubicBezTo>
                    <a:pt x="246" y="60"/>
                    <a:pt x="243" y="60"/>
                    <a:pt x="241" y="60"/>
                  </a:cubicBezTo>
                  <a:cubicBezTo>
                    <a:pt x="186" y="60"/>
                    <a:pt x="153" y="99"/>
                    <a:pt x="146" y="142"/>
                  </a:cubicBezTo>
                  <a:lnTo>
                    <a:pt x="146" y="142"/>
                  </a:lnTo>
                  <a:cubicBezTo>
                    <a:pt x="113" y="164"/>
                    <a:pt x="82" y="188"/>
                    <a:pt x="52" y="214"/>
                  </a:cubicBezTo>
                  <a:cubicBezTo>
                    <a:pt x="0" y="257"/>
                    <a:pt x="9" y="334"/>
                    <a:pt x="60" y="368"/>
                  </a:cubicBezTo>
                  <a:cubicBezTo>
                    <a:pt x="118" y="413"/>
                    <a:pt x="185" y="434"/>
                    <a:pt x="252" y="434"/>
                  </a:cubicBezTo>
                  <a:cubicBezTo>
                    <a:pt x="363" y="434"/>
                    <a:pt x="472" y="376"/>
                    <a:pt x="531" y="274"/>
                  </a:cubicBezTo>
                  <a:cubicBezTo>
                    <a:pt x="544" y="252"/>
                    <a:pt x="548" y="225"/>
                    <a:pt x="543" y="199"/>
                  </a:cubicBezTo>
                  <a:lnTo>
                    <a:pt x="543" y="199"/>
                  </a:lnTo>
                  <a:cubicBezTo>
                    <a:pt x="550" y="198"/>
                    <a:pt x="558" y="198"/>
                    <a:pt x="565" y="197"/>
                  </a:cubicBezTo>
                  <a:cubicBezTo>
                    <a:pt x="682" y="189"/>
                    <a:pt x="701" y="0"/>
                    <a:pt x="58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469535" y="1917231"/>
              <a:ext cx="53510" cy="48483"/>
            </a:xfrm>
            <a:custGeom>
              <a:avLst/>
              <a:gdLst/>
              <a:ahLst/>
              <a:cxnLst/>
              <a:rect l="l" t="t" r="r" b="b"/>
              <a:pathLst>
                <a:path w="479" h="434" extrusionOk="0">
                  <a:moveTo>
                    <a:pt x="229" y="211"/>
                  </a:moveTo>
                  <a:lnTo>
                    <a:pt x="229" y="211"/>
                  </a:lnTo>
                  <a:cubicBezTo>
                    <a:pt x="230" y="212"/>
                    <a:pt x="231" y="213"/>
                    <a:pt x="231" y="214"/>
                  </a:cubicBezTo>
                  <a:lnTo>
                    <a:pt x="231" y="231"/>
                  </a:lnTo>
                  <a:cubicBezTo>
                    <a:pt x="231" y="238"/>
                    <a:pt x="227" y="239"/>
                    <a:pt x="228" y="240"/>
                  </a:cubicBezTo>
                  <a:lnTo>
                    <a:pt x="228" y="240"/>
                  </a:lnTo>
                  <a:cubicBezTo>
                    <a:pt x="214" y="239"/>
                    <a:pt x="214" y="231"/>
                    <a:pt x="206" y="223"/>
                  </a:cubicBezTo>
                  <a:cubicBezTo>
                    <a:pt x="210" y="219"/>
                    <a:pt x="210" y="219"/>
                    <a:pt x="211" y="219"/>
                  </a:cubicBezTo>
                  <a:cubicBezTo>
                    <a:pt x="212" y="219"/>
                    <a:pt x="214" y="219"/>
                    <a:pt x="223" y="214"/>
                  </a:cubicBezTo>
                  <a:cubicBezTo>
                    <a:pt x="225" y="213"/>
                    <a:pt x="227" y="212"/>
                    <a:pt x="229" y="211"/>
                  </a:cubicBezTo>
                  <a:close/>
                  <a:moveTo>
                    <a:pt x="293" y="1"/>
                  </a:moveTo>
                  <a:cubicBezTo>
                    <a:pt x="216" y="1"/>
                    <a:pt x="141" y="25"/>
                    <a:pt x="77" y="77"/>
                  </a:cubicBezTo>
                  <a:cubicBezTo>
                    <a:pt x="0" y="154"/>
                    <a:pt x="0" y="291"/>
                    <a:pt x="77" y="368"/>
                  </a:cubicBezTo>
                  <a:cubicBezTo>
                    <a:pt x="117" y="412"/>
                    <a:pt x="170" y="434"/>
                    <a:pt x="223" y="434"/>
                  </a:cubicBezTo>
                  <a:cubicBezTo>
                    <a:pt x="273" y="434"/>
                    <a:pt x="322" y="414"/>
                    <a:pt x="360" y="377"/>
                  </a:cubicBezTo>
                  <a:cubicBezTo>
                    <a:pt x="415" y="327"/>
                    <a:pt x="438" y="256"/>
                    <a:pt x="427" y="189"/>
                  </a:cubicBezTo>
                  <a:lnTo>
                    <a:pt x="427" y="189"/>
                  </a:lnTo>
                  <a:cubicBezTo>
                    <a:pt x="475" y="144"/>
                    <a:pt x="478" y="55"/>
                    <a:pt x="402" y="26"/>
                  </a:cubicBezTo>
                  <a:lnTo>
                    <a:pt x="402" y="18"/>
                  </a:lnTo>
                  <a:cubicBezTo>
                    <a:pt x="366" y="6"/>
                    <a:pt x="329" y="1"/>
                    <a:pt x="29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500144" y="1782394"/>
              <a:ext cx="60548" cy="57979"/>
            </a:xfrm>
            <a:custGeom>
              <a:avLst/>
              <a:gdLst/>
              <a:ahLst/>
              <a:cxnLst/>
              <a:rect l="l" t="t" r="r" b="b"/>
              <a:pathLst>
                <a:path w="542" h="519" extrusionOk="0">
                  <a:moveTo>
                    <a:pt x="234" y="275"/>
                  </a:moveTo>
                  <a:cubicBezTo>
                    <a:pt x="238" y="278"/>
                    <a:pt x="243" y="281"/>
                    <a:pt x="248" y="284"/>
                  </a:cubicBezTo>
                  <a:cubicBezTo>
                    <a:pt x="276" y="295"/>
                    <a:pt x="260" y="320"/>
                    <a:pt x="246" y="320"/>
                  </a:cubicBezTo>
                  <a:cubicBezTo>
                    <a:pt x="238" y="320"/>
                    <a:pt x="231" y="313"/>
                    <a:pt x="231" y="292"/>
                  </a:cubicBezTo>
                  <a:cubicBezTo>
                    <a:pt x="231" y="286"/>
                    <a:pt x="232" y="281"/>
                    <a:pt x="234" y="275"/>
                  </a:cubicBezTo>
                  <a:close/>
                  <a:moveTo>
                    <a:pt x="401" y="0"/>
                  </a:moveTo>
                  <a:cubicBezTo>
                    <a:pt x="396" y="0"/>
                    <a:pt x="390" y="1"/>
                    <a:pt x="385" y="1"/>
                  </a:cubicBezTo>
                  <a:lnTo>
                    <a:pt x="394" y="1"/>
                  </a:lnTo>
                  <a:cubicBezTo>
                    <a:pt x="265" y="1"/>
                    <a:pt x="146" y="70"/>
                    <a:pt x="69" y="172"/>
                  </a:cubicBezTo>
                  <a:cubicBezTo>
                    <a:pt x="0" y="275"/>
                    <a:pt x="34" y="420"/>
                    <a:pt x="137" y="489"/>
                  </a:cubicBezTo>
                  <a:cubicBezTo>
                    <a:pt x="171" y="509"/>
                    <a:pt x="209" y="518"/>
                    <a:pt x="247" y="518"/>
                  </a:cubicBezTo>
                  <a:cubicBezTo>
                    <a:pt x="325" y="518"/>
                    <a:pt x="402" y="478"/>
                    <a:pt x="436" y="403"/>
                  </a:cubicBezTo>
                  <a:cubicBezTo>
                    <a:pt x="471" y="335"/>
                    <a:pt x="466" y="258"/>
                    <a:pt x="433" y="197"/>
                  </a:cubicBezTo>
                  <a:lnTo>
                    <a:pt x="433" y="197"/>
                  </a:lnTo>
                  <a:cubicBezTo>
                    <a:pt x="542" y="176"/>
                    <a:pt x="514" y="0"/>
                    <a:pt x="4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383516" y="1853443"/>
              <a:ext cx="51723" cy="48930"/>
            </a:xfrm>
            <a:custGeom>
              <a:avLst/>
              <a:gdLst/>
              <a:ahLst/>
              <a:cxnLst/>
              <a:rect l="l" t="t" r="r" b="b"/>
              <a:pathLst>
                <a:path w="463" h="438" extrusionOk="0">
                  <a:moveTo>
                    <a:pt x="253" y="1"/>
                  </a:moveTo>
                  <a:cubicBezTo>
                    <a:pt x="215" y="1"/>
                    <a:pt x="178" y="15"/>
                    <a:pt x="146" y="50"/>
                  </a:cubicBezTo>
                  <a:cubicBezTo>
                    <a:pt x="118" y="75"/>
                    <a:pt x="110" y="105"/>
                    <a:pt x="114" y="134"/>
                  </a:cubicBezTo>
                  <a:lnTo>
                    <a:pt x="114" y="134"/>
                  </a:lnTo>
                  <a:cubicBezTo>
                    <a:pt x="53" y="177"/>
                    <a:pt x="12" y="246"/>
                    <a:pt x="0" y="323"/>
                  </a:cubicBezTo>
                  <a:cubicBezTo>
                    <a:pt x="0" y="366"/>
                    <a:pt x="26" y="409"/>
                    <a:pt x="69" y="426"/>
                  </a:cubicBezTo>
                  <a:cubicBezTo>
                    <a:pt x="104" y="433"/>
                    <a:pt x="141" y="437"/>
                    <a:pt x="178" y="437"/>
                  </a:cubicBezTo>
                  <a:cubicBezTo>
                    <a:pt x="231" y="437"/>
                    <a:pt x="284" y="429"/>
                    <a:pt x="334" y="409"/>
                  </a:cubicBezTo>
                  <a:cubicBezTo>
                    <a:pt x="411" y="366"/>
                    <a:pt x="462" y="281"/>
                    <a:pt x="454" y="195"/>
                  </a:cubicBezTo>
                  <a:cubicBezTo>
                    <a:pt x="442" y="91"/>
                    <a:pt x="347" y="1"/>
                    <a:pt x="2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283199" y="1927508"/>
              <a:ext cx="62224" cy="52058"/>
            </a:xfrm>
            <a:custGeom>
              <a:avLst/>
              <a:gdLst/>
              <a:ahLst/>
              <a:cxnLst/>
              <a:rect l="l" t="t" r="r" b="b"/>
              <a:pathLst>
                <a:path w="557" h="466" extrusionOk="0">
                  <a:moveTo>
                    <a:pt x="339" y="0"/>
                  </a:moveTo>
                  <a:cubicBezTo>
                    <a:pt x="318" y="0"/>
                    <a:pt x="296" y="4"/>
                    <a:pt x="274" y="11"/>
                  </a:cubicBezTo>
                  <a:cubicBezTo>
                    <a:pt x="229" y="26"/>
                    <a:pt x="197" y="61"/>
                    <a:pt x="196" y="109"/>
                  </a:cubicBezTo>
                  <a:lnTo>
                    <a:pt x="196" y="109"/>
                  </a:lnTo>
                  <a:cubicBezTo>
                    <a:pt x="190" y="110"/>
                    <a:pt x="185" y="112"/>
                    <a:pt x="180" y="114"/>
                  </a:cubicBezTo>
                  <a:lnTo>
                    <a:pt x="180" y="105"/>
                  </a:lnTo>
                  <a:cubicBezTo>
                    <a:pt x="86" y="157"/>
                    <a:pt x="17" y="251"/>
                    <a:pt x="9" y="362"/>
                  </a:cubicBezTo>
                  <a:cubicBezTo>
                    <a:pt x="1" y="417"/>
                    <a:pt x="52" y="465"/>
                    <a:pt x="107" y="465"/>
                  </a:cubicBezTo>
                  <a:cubicBezTo>
                    <a:pt x="111" y="465"/>
                    <a:pt x="115" y="465"/>
                    <a:pt x="120" y="465"/>
                  </a:cubicBezTo>
                  <a:cubicBezTo>
                    <a:pt x="274" y="430"/>
                    <a:pt x="411" y="353"/>
                    <a:pt x="513" y="242"/>
                  </a:cubicBezTo>
                  <a:cubicBezTo>
                    <a:pt x="548" y="216"/>
                    <a:pt x="556" y="165"/>
                    <a:pt x="539" y="122"/>
                  </a:cubicBezTo>
                  <a:cubicBezTo>
                    <a:pt x="499" y="48"/>
                    <a:pt x="421" y="0"/>
                    <a:pt x="33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62256" y="1695258"/>
              <a:ext cx="58314" cy="45355"/>
            </a:xfrm>
            <a:custGeom>
              <a:avLst/>
              <a:gdLst/>
              <a:ahLst/>
              <a:cxnLst/>
              <a:rect l="l" t="t" r="r" b="b"/>
              <a:pathLst>
                <a:path w="522" h="406" extrusionOk="0">
                  <a:moveTo>
                    <a:pt x="305" y="1"/>
                  </a:moveTo>
                  <a:cubicBezTo>
                    <a:pt x="216" y="1"/>
                    <a:pt x="134" y="29"/>
                    <a:pt x="77" y="114"/>
                  </a:cubicBezTo>
                  <a:cubicBezTo>
                    <a:pt x="0" y="225"/>
                    <a:pt x="77" y="396"/>
                    <a:pt x="223" y="405"/>
                  </a:cubicBezTo>
                  <a:cubicBezTo>
                    <a:pt x="227" y="405"/>
                    <a:pt x="231" y="405"/>
                    <a:pt x="235" y="405"/>
                  </a:cubicBezTo>
                  <a:cubicBezTo>
                    <a:pt x="340" y="405"/>
                    <a:pt x="425" y="313"/>
                    <a:pt x="415" y="208"/>
                  </a:cubicBezTo>
                  <a:lnTo>
                    <a:pt x="415" y="208"/>
                  </a:lnTo>
                  <a:cubicBezTo>
                    <a:pt x="452" y="202"/>
                    <a:pt x="486" y="178"/>
                    <a:pt x="505" y="140"/>
                  </a:cubicBezTo>
                  <a:cubicBezTo>
                    <a:pt x="522" y="88"/>
                    <a:pt x="488" y="37"/>
                    <a:pt x="436" y="20"/>
                  </a:cubicBezTo>
                  <a:lnTo>
                    <a:pt x="445" y="20"/>
                  </a:lnTo>
                  <a:cubicBezTo>
                    <a:pt x="398" y="8"/>
                    <a:pt x="351" y="1"/>
                    <a:pt x="30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869910" y="1612145"/>
              <a:ext cx="44126" cy="39546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180" y="0"/>
                  </a:moveTo>
                  <a:cubicBezTo>
                    <a:pt x="157" y="0"/>
                    <a:pt x="133" y="7"/>
                    <a:pt x="112" y="20"/>
                  </a:cubicBezTo>
                  <a:cubicBezTo>
                    <a:pt x="44" y="54"/>
                    <a:pt x="1" y="131"/>
                    <a:pt x="18" y="208"/>
                  </a:cubicBezTo>
                  <a:cubicBezTo>
                    <a:pt x="26" y="285"/>
                    <a:pt x="95" y="345"/>
                    <a:pt x="172" y="353"/>
                  </a:cubicBezTo>
                  <a:cubicBezTo>
                    <a:pt x="257" y="353"/>
                    <a:pt x="334" y="302"/>
                    <a:pt x="360" y="216"/>
                  </a:cubicBezTo>
                  <a:cubicBezTo>
                    <a:pt x="361" y="213"/>
                    <a:pt x="361" y="209"/>
                    <a:pt x="361" y="206"/>
                  </a:cubicBezTo>
                  <a:lnTo>
                    <a:pt x="361" y="206"/>
                  </a:lnTo>
                  <a:cubicBezTo>
                    <a:pt x="364" y="204"/>
                    <a:pt x="366" y="202"/>
                    <a:pt x="369" y="199"/>
                  </a:cubicBezTo>
                  <a:cubicBezTo>
                    <a:pt x="394" y="148"/>
                    <a:pt x="386" y="88"/>
                    <a:pt x="343" y="62"/>
                  </a:cubicBezTo>
                  <a:lnTo>
                    <a:pt x="343" y="62"/>
                  </a:lnTo>
                  <a:lnTo>
                    <a:pt x="352" y="71"/>
                  </a:lnTo>
                  <a:lnTo>
                    <a:pt x="249" y="20"/>
                  </a:lnTo>
                  <a:cubicBezTo>
                    <a:pt x="228" y="7"/>
                    <a:pt x="204" y="0"/>
                    <a:pt x="1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319617" y="2190032"/>
              <a:ext cx="44908" cy="55856"/>
            </a:xfrm>
            <a:custGeom>
              <a:avLst/>
              <a:gdLst/>
              <a:ahLst/>
              <a:cxnLst/>
              <a:rect l="l" t="t" r="r" b="b"/>
              <a:pathLst>
                <a:path w="402" h="500" extrusionOk="0">
                  <a:moveTo>
                    <a:pt x="268" y="0"/>
                  </a:moveTo>
                  <a:cubicBezTo>
                    <a:pt x="247" y="0"/>
                    <a:pt x="225" y="7"/>
                    <a:pt x="205" y="22"/>
                  </a:cubicBezTo>
                  <a:cubicBezTo>
                    <a:pt x="197" y="28"/>
                    <a:pt x="190" y="33"/>
                    <a:pt x="182" y="39"/>
                  </a:cubicBezTo>
                  <a:lnTo>
                    <a:pt x="182" y="39"/>
                  </a:lnTo>
                  <a:cubicBezTo>
                    <a:pt x="163" y="46"/>
                    <a:pt x="144" y="57"/>
                    <a:pt x="128" y="74"/>
                  </a:cubicBezTo>
                  <a:cubicBezTo>
                    <a:pt x="109" y="92"/>
                    <a:pt x="99" y="112"/>
                    <a:pt x="96" y="132"/>
                  </a:cubicBezTo>
                  <a:lnTo>
                    <a:pt x="96" y="132"/>
                  </a:lnTo>
                  <a:cubicBezTo>
                    <a:pt x="43" y="208"/>
                    <a:pt x="13" y="300"/>
                    <a:pt x="8" y="399"/>
                  </a:cubicBezTo>
                  <a:cubicBezTo>
                    <a:pt x="1" y="455"/>
                    <a:pt x="51" y="500"/>
                    <a:pt x="108" y="500"/>
                  </a:cubicBezTo>
                  <a:cubicBezTo>
                    <a:pt x="120" y="500"/>
                    <a:pt x="132" y="497"/>
                    <a:pt x="145" y="493"/>
                  </a:cubicBezTo>
                  <a:cubicBezTo>
                    <a:pt x="264" y="433"/>
                    <a:pt x="350" y="322"/>
                    <a:pt x="376" y="193"/>
                  </a:cubicBezTo>
                  <a:cubicBezTo>
                    <a:pt x="377" y="173"/>
                    <a:pt x="374" y="154"/>
                    <a:pt x="369" y="137"/>
                  </a:cubicBezTo>
                  <a:lnTo>
                    <a:pt x="369" y="137"/>
                  </a:lnTo>
                  <a:cubicBezTo>
                    <a:pt x="401" y="76"/>
                    <a:pt x="339" y="0"/>
                    <a:pt x="26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402619" y="2077426"/>
              <a:ext cx="56750" cy="54851"/>
            </a:xfrm>
            <a:custGeom>
              <a:avLst/>
              <a:gdLst/>
              <a:ahLst/>
              <a:cxnLst/>
              <a:rect l="l" t="t" r="r" b="b"/>
              <a:pathLst>
                <a:path w="508" h="491" extrusionOk="0">
                  <a:moveTo>
                    <a:pt x="387" y="0"/>
                  </a:moveTo>
                  <a:cubicBezTo>
                    <a:pt x="373" y="0"/>
                    <a:pt x="358" y="4"/>
                    <a:pt x="343" y="12"/>
                  </a:cubicBezTo>
                  <a:lnTo>
                    <a:pt x="351" y="12"/>
                  </a:lnTo>
                  <a:cubicBezTo>
                    <a:pt x="341" y="17"/>
                    <a:pt x="332" y="23"/>
                    <a:pt x="322" y="28"/>
                  </a:cubicBezTo>
                  <a:lnTo>
                    <a:pt x="322" y="28"/>
                  </a:lnTo>
                  <a:cubicBezTo>
                    <a:pt x="312" y="25"/>
                    <a:pt x="302" y="23"/>
                    <a:pt x="291" y="21"/>
                  </a:cubicBezTo>
                  <a:cubicBezTo>
                    <a:pt x="285" y="20"/>
                    <a:pt x="278" y="20"/>
                    <a:pt x="271" y="20"/>
                  </a:cubicBezTo>
                  <a:cubicBezTo>
                    <a:pt x="160" y="20"/>
                    <a:pt x="67" y="86"/>
                    <a:pt x="35" y="183"/>
                  </a:cubicBezTo>
                  <a:cubicBezTo>
                    <a:pt x="26" y="214"/>
                    <a:pt x="32" y="241"/>
                    <a:pt x="45" y="262"/>
                  </a:cubicBezTo>
                  <a:lnTo>
                    <a:pt x="45" y="262"/>
                  </a:lnTo>
                  <a:cubicBezTo>
                    <a:pt x="39" y="270"/>
                    <a:pt x="32" y="278"/>
                    <a:pt x="26" y="286"/>
                  </a:cubicBezTo>
                  <a:cubicBezTo>
                    <a:pt x="0" y="320"/>
                    <a:pt x="0" y="372"/>
                    <a:pt x="26" y="406"/>
                  </a:cubicBezTo>
                  <a:cubicBezTo>
                    <a:pt x="84" y="463"/>
                    <a:pt x="159" y="491"/>
                    <a:pt x="231" y="491"/>
                  </a:cubicBezTo>
                  <a:cubicBezTo>
                    <a:pt x="362" y="491"/>
                    <a:pt x="485" y="400"/>
                    <a:pt x="480" y="235"/>
                  </a:cubicBezTo>
                  <a:cubicBezTo>
                    <a:pt x="478" y="210"/>
                    <a:pt x="471" y="186"/>
                    <a:pt x="462" y="163"/>
                  </a:cubicBezTo>
                  <a:lnTo>
                    <a:pt x="462" y="163"/>
                  </a:lnTo>
                  <a:cubicBezTo>
                    <a:pt x="508" y="101"/>
                    <a:pt x="461" y="0"/>
                    <a:pt x="38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222986" y="2083794"/>
              <a:ext cx="59319" cy="56415"/>
            </a:xfrm>
            <a:custGeom>
              <a:avLst/>
              <a:gdLst/>
              <a:ahLst/>
              <a:cxnLst/>
              <a:rect l="l" t="t" r="r" b="b"/>
              <a:pathLst>
                <a:path w="531" h="505" extrusionOk="0">
                  <a:moveTo>
                    <a:pt x="319" y="0"/>
                  </a:moveTo>
                  <a:cubicBezTo>
                    <a:pt x="224" y="0"/>
                    <a:pt x="134" y="40"/>
                    <a:pt x="69" y="118"/>
                  </a:cubicBezTo>
                  <a:cubicBezTo>
                    <a:pt x="0" y="229"/>
                    <a:pt x="26" y="374"/>
                    <a:pt x="128" y="460"/>
                  </a:cubicBezTo>
                  <a:cubicBezTo>
                    <a:pt x="165" y="490"/>
                    <a:pt x="210" y="504"/>
                    <a:pt x="255" y="504"/>
                  </a:cubicBezTo>
                  <a:cubicBezTo>
                    <a:pt x="336" y="504"/>
                    <a:pt x="417" y="457"/>
                    <a:pt x="445" y="374"/>
                  </a:cubicBezTo>
                  <a:cubicBezTo>
                    <a:pt x="463" y="323"/>
                    <a:pt x="454" y="275"/>
                    <a:pt x="428" y="239"/>
                  </a:cubicBezTo>
                  <a:lnTo>
                    <a:pt x="428" y="239"/>
                  </a:lnTo>
                  <a:lnTo>
                    <a:pt x="479" y="195"/>
                  </a:lnTo>
                  <a:cubicBezTo>
                    <a:pt x="531" y="143"/>
                    <a:pt x="513" y="49"/>
                    <a:pt x="445" y="24"/>
                  </a:cubicBezTo>
                  <a:cubicBezTo>
                    <a:pt x="403" y="8"/>
                    <a:pt x="361" y="0"/>
                    <a:pt x="31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300626" y="2316602"/>
              <a:ext cx="58090" cy="54627"/>
            </a:xfrm>
            <a:custGeom>
              <a:avLst/>
              <a:gdLst/>
              <a:ahLst/>
              <a:cxnLst/>
              <a:rect l="l" t="t" r="r" b="b"/>
              <a:pathLst>
                <a:path w="520" h="489" extrusionOk="0">
                  <a:moveTo>
                    <a:pt x="238" y="249"/>
                  </a:moveTo>
                  <a:cubicBezTo>
                    <a:pt x="246" y="249"/>
                    <a:pt x="315" y="267"/>
                    <a:pt x="263" y="292"/>
                  </a:cubicBezTo>
                  <a:cubicBezTo>
                    <a:pt x="255" y="294"/>
                    <a:pt x="248" y="295"/>
                    <a:pt x="242" y="295"/>
                  </a:cubicBezTo>
                  <a:cubicBezTo>
                    <a:pt x="224" y="295"/>
                    <a:pt x="214" y="286"/>
                    <a:pt x="212" y="266"/>
                  </a:cubicBezTo>
                  <a:lnTo>
                    <a:pt x="212" y="266"/>
                  </a:lnTo>
                  <a:cubicBezTo>
                    <a:pt x="221" y="262"/>
                    <a:pt x="229" y="256"/>
                    <a:pt x="238" y="249"/>
                  </a:cubicBezTo>
                  <a:close/>
                  <a:moveTo>
                    <a:pt x="291" y="0"/>
                  </a:moveTo>
                  <a:cubicBezTo>
                    <a:pt x="157" y="0"/>
                    <a:pt x="37" y="95"/>
                    <a:pt x="15" y="232"/>
                  </a:cubicBezTo>
                  <a:cubicBezTo>
                    <a:pt x="0" y="373"/>
                    <a:pt x="108" y="489"/>
                    <a:pt x="237" y="489"/>
                  </a:cubicBezTo>
                  <a:cubicBezTo>
                    <a:pt x="257" y="489"/>
                    <a:pt x="277" y="486"/>
                    <a:pt x="298" y="480"/>
                  </a:cubicBezTo>
                  <a:cubicBezTo>
                    <a:pt x="452" y="455"/>
                    <a:pt x="520" y="284"/>
                    <a:pt x="434" y="155"/>
                  </a:cubicBezTo>
                  <a:cubicBezTo>
                    <a:pt x="431" y="151"/>
                    <a:pt x="428" y="146"/>
                    <a:pt x="424" y="142"/>
                  </a:cubicBezTo>
                  <a:lnTo>
                    <a:pt x="424" y="142"/>
                  </a:lnTo>
                  <a:cubicBezTo>
                    <a:pt x="425" y="141"/>
                    <a:pt x="425" y="139"/>
                    <a:pt x="426" y="138"/>
                  </a:cubicBezTo>
                  <a:cubicBezTo>
                    <a:pt x="443" y="87"/>
                    <a:pt x="417" y="27"/>
                    <a:pt x="366" y="10"/>
                  </a:cubicBezTo>
                  <a:cubicBezTo>
                    <a:pt x="341" y="3"/>
                    <a:pt x="316" y="0"/>
                    <a:pt x="29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121887" y="2437810"/>
              <a:ext cx="56750" cy="51611"/>
            </a:xfrm>
            <a:custGeom>
              <a:avLst/>
              <a:gdLst/>
              <a:ahLst/>
              <a:cxnLst/>
              <a:rect l="l" t="t" r="r" b="b"/>
              <a:pathLst>
                <a:path w="508" h="462" extrusionOk="0">
                  <a:moveTo>
                    <a:pt x="241" y="0"/>
                  </a:moveTo>
                  <a:cubicBezTo>
                    <a:pt x="229" y="0"/>
                    <a:pt x="216" y="1"/>
                    <a:pt x="204" y="3"/>
                  </a:cubicBezTo>
                  <a:cubicBezTo>
                    <a:pt x="127" y="20"/>
                    <a:pt x="67" y="80"/>
                    <a:pt x="50" y="157"/>
                  </a:cubicBezTo>
                  <a:cubicBezTo>
                    <a:pt x="48" y="164"/>
                    <a:pt x="47" y="171"/>
                    <a:pt x="46" y="179"/>
                  </a:cubicBezTo>
                  <a:lnTo>
                    <a:pt x="46" y="179"/>
                  </a:lnTo>
                  <a:cubicBezTo>
                    <a:pt x="7" y="227"/>
                    <a:pt x="0" y="297"/>
                    <a:pt x="33" y="362"/>
                  </a:cubicBezTo>
                  <a:cubicBezTo>
                    <a:pt x="71" y="431"/>
                    <a:pt x="139" y="461"/>
                    <a:pt x="211" y="461"/>
                  </a:cubicBezTo>
                  <a:cubicBezTo>
                    <a:pt x="317" y="461"/>
                    <a:pt x="430" y="396"/>
                    <a:pt x="460" y="294"/>
                  </a:cubicBezTo>
                  <a:cubicBezTo>
                    <a:pt x="508" y="143"/>
                    <a:pt x="394" y="0"/>
                    <a:pt x="24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9581" y="2425521"/>
              <a:ext cx="73730" cy="67028"/>
            </a:xfrm>
            <a:custGeom>
              <a:avLst/>
              <a:gdLst/>
              <a:ahLst/>
              <a:cxnLst/>
              <a:rect l="l" t="t" r="r" b="b"/>
              <a:pathLst>
                <a:path w="660" h="600" extrusionOk="0">
                  <a:moveTo>
                    <a:pt x="419" y="243"/>
                  </a:moveTo>
                  <a:cubicBezTo>
                    <a:pt x="419" y="243"/>
                    <a:pt x="419" y="243"/>
                    <a:pt x="420" y="244"/>
                  </a:cubicBezTo>
                  <a:lnTo>
                    <a:pt x="420" y="244"/>
                  </a:lnTo>
                  <a:lnTo>
                    <a:pt x="420" y="250"/>
                  </a:lnTo>
                  <a:cubicBezTo>
                    <a:pt x="420" y="248"/>
                    <a:pt x="420" y="247"/>
                    <a:pt x="421" y="246"/>
                  </a:cubicBezTo>
                  <a:lnTo>
                    <a:pt x="421" y="246"/>
                  </a:lnTo>
                  <a:cubicBezTo>
                    <a:pt x="450" y="297"/>
                    <a:pt x="434" y="371"/>
                    <a:pt x="368" y="395"/>
                  </a:cubicBezTo>
                  <a:cubicBezTo>
                    <a:pt x="359" y="399"/>
                    <a:pt x="350" y="400"/>
                    <a:pt x="341" y="400"/>
                  </a:cubicBezTo>
                  <a:cubicBezTo>
                    <a:pt x="306" y="400"/>
                    <a:pt x="271" y="376"/>
                    <a:pt x="257" y="335"/>
                  </a:cubicBezTo>
                  <a:cubicBezTo>
                    <a:pt x="251" y="318"/>
                    <a:pt x="249" y="300"/>
                    <a:pt x="254" y="282"/>
                  </a:cubicBezTo>
                  <a:lnTo>
                    <a:pt x="254" y="282"/>
                  </a:lnTo>
                  <a:cubicBezTo>
                    <a:pt x="264" y="293"/>
                    <a:pt x="277" y="302"/>
                    <a:pt x="291" y="310"/>
                  </a:cubicBezTo>
                  <a:cubicBezTo>
                    <a:pt x="300" y="313"/>
                    <a:pt x="310" y="314"/>
                    <a:pt x="319" y="314"/>
                  </a:cubicBezTo>
                  <a:cubicBezTo>
                    <a:pt x="362" y="314"/>
                    <a:pt x="404" y="284"/>
                    <a:pt x="419" y="243"/>
                  </a:cubicBezTo>
                  <a:close/>
                  <a:moveTo>
                    <a:pt x="353" y="1"/>
                  </a:moveTo>
                  <a:cubicBezTo>
                    <a:pt x="323" y="1"/>
                    <a:pt x="300" y="14"/>
                    <a:pt x="286" y="33"/>
                  </a:cubicBezTo>
                  <a:lnTo>
                    <a:pt x="286" y="33"/>
                  </a:lnTo>
                  <a:cubicBezTo>
                    <a:pt x="282" y="33"/>
                    <a:pt x="279" y="33"/>
                    <a:pt x="275" y="33"/>
                  </a:cubicBezTo>
                  <a:cubicBezTo>
                    <a:pt x="201" y="33"/>
                    <a:pt x="133" y="80"/>
                    <a:pt x="103" y="147"/>
                  </a:cubicBezTo>
                  <a:cubicBezTo>
                    <a:pt x="0" y="301"/>
                    <a:pt x="69" y="515"/>
                    <a:pt x="240" y="583"/>
                  </a:cubicBezTo>
                  <a:cubicBezTo>
                    <a:pt x="273" y="594"/>
                    <a:pt x="307" y="600"/>
                    <a:pt x="340" y="600"/>
                  </a:cubicBezTo>
                  <a:cubicBezTo>
                    <a:pt x="487" y="600"/>
                    <a:pt x="623" y="497"/>
                    <a:pt x="651" y="344"/>
                  </a:cubicBezTo>
                  <a:cubicBezTo>
                    <a:pt x="659" y="173"/>
                    <a:pt x="539" y="19"/>
                    <a:pt x="368" y="2"/>
                  </a:cubicBezTo>
                  <a:cubicBezTo>
                    <a:pt x="363" y="1"/>
                    <a:pt x="358" y="1"/>
                    <a:pt x="3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616147" y="2315485"/>
              <a:ext cx="68145" cy="57867"/>
            </a:xfrm>
            <a:custGeom>
              <a:avLst/>
              <a:gdLst/>
              <a:ahLst/>
              <a:cxnLst/>
              <a:rect l="l" t="t" r="r" b="b"/>
              <a:pathLst>
                <a:path w="610" h="518" extrusionOk="0">
                  <a:moveTo>
                    <a:pt x="185" y="223"/>
                  </a:moveTo>
                  <a:lnTo>
                    <a:pt x="185" y="223"/>
                  </a:lnTo>
                  <a:cubicBezTo>
                    <a:pt x="184" y="224"/>
                    <a:pt x="183" y="225"/>
                    <a:pt x="182" y="225"/>
                  </a:cubicBezTo>
                  <a:cubicBezTo>
                    <a:pt x="183" y="224"/>
                    <a:pt x="184" y="224"/>
                    <a:pt x="185" y="223"/>
                  </a:cubicBezTo>
                  <a:close/>
                  <a:moveTo>
                    <a:pt x="307" y="204"/>
                  </a:moveTo>
                  <a:cubicBezTo>
                    <a:pt x="309" y="204"/>
                    <a:pt x="312" y="204"/>
                    <a:pt x="314" y="204"/>
                  </a:cubicBezTo>
                  <a:lnTo>
                    <a:pt x="314" y="204"/>
                  </a:lnTo>
                  <a:cubicBezTo>
                    <a:pt x="308" y="218"/>
                    <a:pt x="303" y="233"/>
                    <a:pt x="298" y="247"/>
                  </a:cubicBezTo>
                  <a:lnTo>
                    <a:pt x="298" y="247"/>
                  </a:lnTo>
                  <a:cubicBezTo>
                    <a:pt x="287" y="232"/>
                    <a:pt x="273" y="220"/>
                    <a:pt x="256" y="214"/>
                  </a:cubicBezTo>
                  <a:lnTo>
                    <a:pt x="256" y="214"/>
                  </a:lnTo>
                  <a:cubicBezTo>
                    <a:pt x="271" y="207"/>
                    <a:pt x="289" y="204"/>
                    <a:pt x="307" y="204"/>
                  </a:cubicBezTo>
                  <a:close/>
                  <a:moveTo>
                    <a:pt x="306" y="0"/>
                  </a:moveTo>
                  <a:cubicBezTo>
                    <a:pt x="183" y="0"/>
                    <a:pt x="67" y="75"/>
                    <a:pt x="28" y="200"/>
                  </a:cubicBezTo>
                  <a:cubicBezTo>
                    <a:pt x="0" y="310"/>
                    <a:pt x="90" y="426"/>
                    <a:pt x="193" y="426"/>
                  </a:cubicBezTo>
                  <a:cubicBezTo>
                    <a:pt x="217" y="426"/>
                    <a:pt x="243" y="420"/>
                    <a:pt x="267" y="405"/>
                  </a:cubicBezTo>
                  <a:cubicBezTo>
                    <a:pt x="272" y="402"/>
                    <a:pt x="276" y="399"/>
                    <a:pt x="280" y="396"/>
                  </a:cubicBezTo>
                  <a:lnTo>
                    <a:pt x="280" y="396"/>
                  </a:lnTo>
                  <a:cubicBezTo>
                    <a:pt x="281" y="410"/>
                    <a:pt x="282" y="425"/>
                    <a:pt x="284" y="439"/>
                  </a:cubicBezTo>
                  <a:cubicBezTo>
                    <a:pt x="284" y="492"/>
                    <a:pt x="337" y="518"/>
                    <a:pt x="379" y="518"/>
                  </a:cubicBezTo>
                  <a:cubicBezTo>
                    <a:pt x="385" y="518"/>
                    <a:pt x="390" y="517"/>
                    <a:pt x="396" y="516"/>
                  </a:cubicBezTo>
                  <a:cubicBezTo>
                    <a:pt x="524" y="499"/>
                    <a:pt x="610" y="388"/>
                    <a:pt x="610" y="268"/>
                  </a:cubicBezTo>
                  <a:cubicBezTo>
                    <a:pt x="601" y="123"/>
                    <a:pt x="490" y="11"/>
                    <a:pt x="344" y="3"/>
                  </a:cubicBezTo>
                  <a:cubicBezTo>
                    <a:pt x="332" y="1"/>
                    <a:pt x="319" y="0"/>
                    <a:pt x="30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444557" y="2413233"/>
              <a:ext cx="86801" cy="60995"/>
            </a:xfrm>
            <a:custGeom>
              <a:avLst/>
              <a:gdLst/>
              <a:ahLst/>
              <a:cxnLst/>
              <a:rect l="l" t="t" r="r" b="b"/>
              <a:pathLst>
                <a:path w="777" h="546" extrusionOk="0">
                  <a:moveTo>
                    <a:pt x="525" y="331"/>
                  </a:moveTo>
                  <a:cubicBezTo>
                    <a:pt x="530" y="336"/>
                    <a:pt x="535" y="340"/>
                    <a:pt x="537" y="343"/>
                  </a:cubicBezTo>
                  <a:lnTo>
                    <a:pt x="503" y="343"/>
                  </a:lnTo>
                  <a:cubicBezTo>
                    <a:pt x="501" y="343"/>
                    <a:pt x="499" y="343"/>
                    <a:pt x="497" y="342"/>
                  </a:cubicBezTo>
                  <a:lnTo>
                    <a:pt x="497" y="342"/>
                  </a:lnTo>
                  <a:cubicBezTo>
                    <a:pt x="507" y="340"/>
                    <a:pt x="516" y="336"/>
                    <a:pt x="525" y="331"/>
                  </a:cubicBezTo>
                  <a:close/>
                  <a:moveTo>
                    <a:pt x="273" y="0"/>
                  </a:moveTo>
                  <a:cubicBezTo>
                    <a:pt x="202" y="0"/>
                    <a:pt x="168" y="64"/>
                    <a:pt x="178" y="119"/>
                  </a:cubicBezTo>
                  <a:lnTo>
                    <a:pt x="178" y="119"/>
                  </a:lnTo>
                  <a:cubicBezTo>
                    <a:pt x="172" y="124"/>
                    <a:pt x="166" y="130"/>
                    <a:pt x="161" y="137"/>
                  </a:cubicBezTo>
                  <a:cubicBezTo>
                    <a:pt x="0" y="347"/>
                    <a:pt x="279" y="545"/>
                    <a:pt x="504" y="545"/>
                  </a:cubicBezTo>
                  <a:cubicBezTo>
                    <a:pt x="554" y="545"/>
                    <a:pt x="601" y="536"/>
                    <a:pt x="640" y="514"/>
                  </a:cubicBezTo>
                  <a:cubicBezTo>
                    <a:pt x="777" y="437"/>
                    <a:pt x="734" y="291"/>
                    <a:pt x="657" y="189"/>
                  </a:cubicBezTo>
                  <a:cubicBezTo>
                    <a:pt x="563" y="77"/>
                    <a:pt x="426" y="9"/>
                    <a:pt x="281" y="0"/>
                  </a:cubicBezTo>
                  <a:cubicBezTo>
                    <a:pt x="278" y="0"/>
                    <a:pt x="275" y="0"/>
                    <a:pt x="27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528453" y="2533324"/>
              <a:ext cx="67921" cy="48036"/>
            </a:xfrm>
            <a:custGeom>
              <a:avLst/>
              <a:gdLst/>
              <a:ahLst/>
              <a:cxnLst/>
              <a:rect l="l" t="t" r="r" b="b"/>
              <a:pathLst>
                <a:path w="608" h="430" extrusionOk="0">
                  <a:moveTo>
                    <a:pt x="277" y="1"/>
                  </a:moveTo>
                  <a:cubicBezTo>
                    <a:pt x="239" y="1"/>
                    <a:pt x="207" y="27"/>
                    <a:pt x="191" y="61"/>
                  </a:cubicBezTo>
                  <a:lnTo>
                    <a:pt x="191" y="61"/>
                  </a:lnTo>
                  <a:cubicBezTo>
                    <a:pt x="137" y="79"/>
                    <a:pt x="84" y="106"/>
                    <a:pt x="34" y="140"/>
                  </a:cubicBezTo>
                  <a:cubicBezTo>
                    <a:pt x="0" y="174"/>
                    <a:pt x="0" y="234"/>
                    <a:pt x="26" y="277"/>
                  </a:cubicBezTo>
                  <a:cubicBezTo>
                    <a:pt x="101" y="377"/>
                    <a:pt x="213" y="430"/>
                    <a:pt x="328" y="430"/>
                  </a:cubicBezTo>
                  <a:cubicBezTo>
                    <a:pt x="410" y="430"/>
                    <a:pt x="493" y="403"/>
                    <a:pt x="565" y="346"/>
                  </a:cubicBezTo>
                  <a:cubicBezTo>
                    <a:pt x="608" y="303"/>
                    <a:pt x="608" y="226"/>
                    <a:pt x="556" y="192"/>
                  </a:cubicBezTo>
                  <a:lnTo>
                    <a:pt x="549" y="186"/>
                  </a:lnTo>
                  <a:lnTo>
                    <a:pt x="549" y="186"/>
                  </a:lnTo>
                  <a:cubicBezTo>
                    <a:pt x="552" y="183"/>
                    <a:pt x="554" y="179"/>
                    <a:pt x="556" y="174"/>
                  </a:cubicBezTo>
                  <a:cubicBezTo>
                    <a:pt x="573" y="123"/>
                    <a:pt x="539" y="63"/>
                    <a:pt x="488" y="46"/>
                  </a:cubicBezTo>
                  <a:cubicBezTo>
                    <a:pt x="446" y="37"/>
                    <a:pt x="406" y="33"/>
                    <a:pt x="366" y="33"/>
                  </a:cubicBezTo>
                  <a:cubicBezTo>
                    <a:pt x="361" y="33"/>
                    <a:pt x="356" y="33"/>
                    <a:pt x="351" y="33"/>
                  </a:cubicBezTo>
                  <a:lnTo>
                    <a:pt x="351" y="33"/>
                  </a:lnTo>
                  <a:lnTo>
                    <a:pt x="334" y="20"/>
                  </a:lnTo>
                  <a:cubicBezTo>
                    <a:pt x="314" y="7"/>
                    <a:pt x="295" y="1"/>
                    <a:pt x="27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110157" y="2585270"/>
              <a:ext cx="1575146" cy="882864"/>
            </a:xfrm>
            <a:custGeom>
              <a:avLst/>
              <a:gdLst/>
              <a:ahLst/>
              <a:cxnLst/>
              <a:rect l="l" t="t" r="r" b="b"/>
              <a:pathLst>
                <a:path w="14100" h="7903" extrusionOk="0">
                  <a:moveTo>
                    <a:pt x="574" y="0"/>
                  </a:moveTo>
                  <a:cubicBezTo>
                    <a:pt x="1" y="1797"/>
                    <a:pt x="582" y="3867"/>
                    <a:pt x="1891" y="5219"/>
                  </a:cubicBezTo>
                  <a:cubicBezTo>
                    <a:pt x="3152" y="6521"/>
                    <a:pt x="5128" y="7903"/>
                    <a:pt x="6946" y="7903"/>
                  </a:cubicBezTo>
                  <a:cubicBezTo>
                    <a:pt x="7015" y="7903"/>
                    <a:pt x="7084" y="7901"/>
                    <a:pt x="7153" y="7896"/>
                  </a:cubicBezTo>
                  <a:cubicBezTo>
                    <a:pt x="9326" y="7760"/>
                    <a:pt x="10754" y="6861"/>
                    <a:pt x="12243" y="5279"/>
                  </a:cubicBezTo>
                  <a:cubicBezTo>
                    <a:pt x="12944" y="4534"/>
                    <a:pt x="14099" y="3020"/>
                    <a:pt x="13962" y="2011"/>
                  </a:cubicBezTo>
                  <a:cubicBezTo>
                    <a:pt x="13895" y="1549"/>
                    <a:pt x="13867" y="1145"/>
                    <a:pt x="13697" y="1145"/>
                  </a:cubicBezTo>
                  <a:cubicBezTo>
                    <a:pt x="13672" y="1145"/>
                    <a:pt x="13643" y="1154"/>
                    <a:pt x="13612" y="1172"/>
                  </a:cubicBezTo>
                  <a:lnTo>
                    <a:pt x="13603" y="1130"/>
                  </a:lnTo>
                  <a:lnTo>
                    <a:pt x="9043" y="531"/>
                  </a:lnTo>
                  <a:cubicBezTo>
                    <a:pt x="8034" y="394"/>
                    <a:pt x="7024" y="257"/>
                    <a:pt x="6006" y="240"/>
                  </a:cubicBezTo>
                  <a:cubicBezTo>
                    <a:pt x="5938" y="239"/>
                    <a:pt x="5870" y="238"/>
                    <a:pt x="5802" y="238"/>
                  </a:cubicBezTo>
                  <a:cubicBezTo>
                    <a:pt x="4877" y="238"/>
                    <a:pt x="3941" y="321"/>
                    <a:pt x="3018" y="321"/>
                  </a:cubicBezTo>
                  <a:cubicBezTo>
                    <a:pt x="2187" y="321"/>
                    <a:pt x="1366" y="254"/>
                    <a:pt x="574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282818" y="-1414140"/>
              <a:ext cx="1066408" cy="2129575"/>
            </a:xfrm>
            <a:custGeom>
              <a:avLst/>
              <a:gdLst/>
              <a:ahLst/>
              <a:cxnLst/>
              <a:rect l="l" t="t" r="r" b="b"/>
              <a:pathLst>
                <a:path w="9546" h="19063" extrusionOk="0">
                  <a:moveTo>
                    <a:pt x="190" y="0"/>
                  </a:moveTo>
                  <a:cubicBezTo>
                    <a:pt x="94" y="0"/>
                    <a:pt x="0" y="126"/>
                    <a:pt x="75" y="239"/>
                  </a:cubicBezTo>
                  <a:lnTo>
                    <a:pt x="700" y="1171"/>
                  </a:lnTo>
                  <a:cubicBezTo>
                    <a:pt x="811" y="1334"/>
                    <a:pt x="931" y="1488"/>
                    <a:pt x="1025" y="1650"/>
                  </a:cubicBezTo>
                  <a:cubicBezTo>
                    <a:pt x="982" y="1710"/>
                    <a:pt x="999" y="1796"/>
                    <a:pt x="1059" y="1830"/>
                  </a:cubicBezTo>
                  <a:lnTo>
                    <a:pt x="1102" y="1864"/>
                  </a:lnTo>
                  <a:cubicBezTo>
                    <a:pt x="1127" y="2018"/>
                    <a:pt x="1127" y="2172"/>
                    <a:pt x="1119" y="2326"/>
                  </a:cubicBezTo>
                  <a:cubicBezTo>
                    <a:pt x="1076" y="3011"/>
                    <a:pt x="1076" y="3703"/>
                    <a:pt x="1110" y="4388"/>
                  </a:cubicBezTo>
                  <a:cubicBezTo>
                    <a:pt x="1170" y="5799"/>
                    <a:pt x="1358" y="7202"/>
                    <a:pt x="1683" y="8571"/>
                  </a:cubicBezTo>
                  <a:cubicBezTo>
                    <a:pt x="2000" y="9906"/>
                    <a:pt x="2419" y="11215"/>
                    <a:pt x="2950" y="12481"/>
                  </a:cubicBezTo>
                  <a:cubicBezTo>
                    <a:pt x="3523" y="13841"/>
                    <a:pt x="4233" y="15107"/>
                    <a:pt x="5234" y="16211"/>
                  </a:cubicBezTo>
                  <a:cubicBezTo>
                    <a:pt x="6277" y="17348"/>
                    <a:pt x="7518" y="18307"/>
                    <a:pt x="8887" y="19042"/>
                  </a:cubicBezTo>
                  <a:cubicBezTo>
                    <a:pt x="8909" y="19056"/>
                    <a:pt x="8934" y="19062"/>
                    <a:pt x="8959" y="19062"/>
                  </a:cubicBezTo>
                  <a:cubicBezTo>
                    <a:pt x="9028" y="19062"/>
                    <a:pt x="9094" y="19013"/>
                    <a:pt x="9101" y="18931"/>
                  </a:cubicBezTo>
                  <a:cubicBezTo>
                    <a:pt x="9545" y="16407"/>
                    <a:pt x="9400" y="13807"/>
                    <a:pt x="8664" y="11352"/>
                  </a:cubicBezTo>
                  <a:cubicBezTo>
                    <a:pt x="7937" y="8888"/>
                    <a:pt x="6671" y="6612"/>
                    <a:pt x="4943" y="4722"/>
                  </a:cubicBezTo>
                  <a:cubicBezTo>
                    <a:pt x="3874" y="3550"/>
                    <a:pt x="2616" y="2600"/>
                    <a:pt x="1333" y="1685"/>
                  </a:cubicBezTo>
                  <a:cubicBezTo>
                    <a:pt x="1247" y="1496"/>
                    <a:pt x="1145" y="1317"/>
                    <a:pt x="1016" y="1146"/>
                  </a:cubicBezTo>
                  <a:lnTo>
                    <a:pt x="289" y="59"/>
                  </a:lnTo>
                  <a:cubicBezTo>
                    <a:pt x="261" y="18"/>
                    <a:pt x="225" y="0"/>
                    <a:pt x="190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407377" y="-1218085"/>
              <a:ext cx="814384" cy="1661947"/>
            </a:xfrm>
            <a:custGeom>
              <a:avLst/>
              <a:gdLst/>
              <a:ahLst/>
              <a:cxnLst/>
              <a:rect l="l" t="t" r="r" b="b"/>
              <a:pathLst>
                <a:path w="7290" h="14877" extrusionOk="0">
                  <a:moveTo>
                    <a:pt x="95" y="0"/>
                  </a:moveTo>
                  <a:cubicBezTo>
                    <a:pt x="49" y="0"/>
                    <a:pt x="1" y="40"/>
                    <a:pt x="30" y="92"/>
                  </a:cubicBezTo>
                  <a:cubicBezTo>
                    <a:pt x="2810" y="4797"/>
                    <a:pt x="5197" y="9733"/>
                    <a:pt x="7147" y="14841"/>
                  </a:cubicBezTo>
                  <a:cubicBezTo>
                    <a:pt x="7158" y="14866"/>
                    <a:pt x="7179" y="14876"/>
                    <a:pt x="7200" y="14876"/>
                  </a:cubicBezTo>
                  <a:cubicBezTo>
                    <a:pt x="7243" y="14876"/>
                    <a:pt x="7290" y="14832"/>
                    <a:pt x="7267" y="14781"/>
                  </a:cubicBezTo>
                  <a:cubicBezTo>
                    <a:pt x="5316" y="9674"/>
                    <a:pt x="2938" y="4737"/>
                    <a:pt x="149" y="32"/>
                  </a:cubicBezTo>
                  <a:cubicBezTo>
                    <a:pt x="138" y="10"/>
                    <a:pt x="117" y="0"/>
                    <a:pt x="95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653814" y="-783077"/>
              <a:ext cx="49377" cy="459362"/>
            </a:xfrm>
            <a:custGeom>
              <a:avLst/>
              <a:gdLst/>
              <a:ahLst/>
              <a:cxnLst/>
              <a:rect l="l" t="t" r="r" b="b"/>
              <a:pathLst>
                <a:path w="442" h="4112" extrusionOk="0">
                  <a:moveTo>
                    <a:pt x="70" y="0"/>
                  </a:moveTo>
                  <a:cubicBezTo>
                    <a:pt x="34" y="0"/>
                    <a:pt x="0" y="26"/>
                    <a:pt x="5" y="73"/>
                  </a:cubicBezTo>
                  <a:cubicBezTo>
                    <a:pt x="219" y="1382"/>
                    <a:pt x="304" y="2708"/>
                    <a:pt x="279" y="4043"/>
                  </a:cubicBezTo>
                  <a:cubicBezTo>
                    <a:pt x="279" y="4088"/>
                    <a:pt x="314" y="4111"/>
                    <a:pt x="348" y="4111"/>
                  </a:cubicBezTo>
                  <a:cubicBezTo>
                    <a:pt x="378" y="4111"/>
                    <a:pt x="407" y="4092"/>
                    <a:pt x="407" y="4051"/>
                  </a:cubicBezTo>
                  <a:cubicBezTo>
                    <a:pt x="441" y="2717"/>
                    <a:pt x="347" y="1374"/>
                    <a:pt x="142" y="56"/>
                  </a:cubicBezTo>
                  <a:cubicBezTo>
                    <a:pt x="130" y="18"/>
                    <a:pt x="100" y="0"/>
                    <a:pt x="7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986939" y="-56836"/>
              <a:ext cx="29716" cy="292240"/>
            </a:xfrm>
            <a:custGeom>
              <a:avLst/>
              <a:gdLst/>
              <a:ahLst/>
              <a:cxnLst/>
              <a:rect l="l" t="t" r="r" b="b"/>
              <a:pathLst>
                <a:path w="266" h="2616" extrusionOk="0">
                  <a:moveTo>
                    <a:pt x="192" y="1"/>
                  </a:moveTo>
                  <a:cubicBezTo>
                    <a:pt x="163" y="1"/>
                    <a:pt x="137" y="18"/>
                    <a:pt x="137" y="57"/>
                  </a:cubicBezTo>
                  <a:cubicBezTo>
                    <a:pt x="94" y="887"/>
                    <a:pt x="43" y="1717"/>
                    <a:pt x="0" y="2546"/>
                  </a:cubicBezTo>
                  <a:cubicBezTo>
                    <a:pt x="0" y="2591"/>
                    <a:pt x="35" y="2615"/>
                    <a:pt x="70" y="2615"/>
                  </a:cubicBezTo>
                  <a:cubicBezTo>
                    <a:pt x="102" y="2615"/>
                    <a:pt x="133" y="2596"/>
                    <a:pt x="137" y="2555"/>
                  </a:cubicBezTo>
                  <a:cubicBezTo>
                    <a:pt x="180" y="1734"/>
                    <a:pt x="223" y="904"/>
                    <a:pt x="265" y="74"/>
                  </a:cubicBezTo>
                  <a:cubicBezTo>
                    <a:pt x="265" y="27"/>
                    <a:pt x="227" y="1"/>
                    <a:pt x="19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838250" y="-343490"/>
              <a:ext cx="46026" cy="309890"/>
            </a:xfrm>
            <a:custGeom>
              <a:avLst/>
              <a:gdLst/>
              <a:ahLst/>
              <a:cxnLst/>
              <a:rect l="l" t="t" r="r" b="b"/>
              <a:pathLst>
                <a:path w="412" h="2774" extrusionOk="0">
                  <a:moveTo>
                    <a:pt x="340" y="0"/>
                  </a:moveTo>
                  <a:cubicBezTo>
                    <a:pt x="311" y="0"/>
                    <a:pt x="283" y="18"/>
                    <a:pt x="279" y="57"/>
                  </a:cubicBezTo>
                  <a:cubicBezTo>
                    <a:pt x="151" y="938"/>
                    <a:pt x="65" y="1819"/>
                    <a:pt x="5" y="2700"/>
                  </a:cubicBezTo>
                  <a:cubicBezTo>
                    <a:pt x="0" y="2747"/>
                    <a:pt x="40" y="2773"/>
                    <a:pt x="76" y="2773"/>
                  </a:cubicBezTo>
                  <a:cubicBezTo>
                    <a:pt x="106" y="2773"/>
                    <a:pt x="133" y="2756"/>
                    <a:pt x="133" y="2717"/>
                  </a:cubicBezTo>
                  <a:cubicBezTo>
                    <a:pt x="193" y="1827"/>
                    <a:pt x="287" y="946"/>
                    <a:pt x="407" y="74"/>
                  </a:cubicBezTo>
                  <a:cubicBezTo>
                    <a:pt x="412" y="27"/>
                    <a:pt x="375" y="0"/>
                    <a:pt x="340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18083" y="-1051298"/>
              <a:ext cx="25470" cy="228899"/>
            </a:xfrm>
            <a:custGeom>
              <a:avLst/>
              <a:gdLst/>
              <a:ahLst/>
              <a:cxnLst/>
              <a:rect l="l" t="t" r="r" b="b"/>
              <a:pathLst>
                <a:path w="228" h="2049" extrusionOk="0">
                  <a:moveTo>
                    <a:pt x="81" y="1"/>
                  </a:moveTo>
                  <a:cubicBezTo>
                    <a:pt x="43" y="1"/>
                    <a:pt x="0" y="30"/>
                    <a:pt x="5" y="79"/>
                  </a:cubicBezTo>
                  <a:cubicBezTo>
                    <a:pt x="31" y="712"/>
                    <a:pt x="65" y="1354"/>
                    <a:pt x="91" y="1995"/>
                  </a:cubicBezTo>
                  <a:cubicBezTo>
                    <a:pt x="91" y="2032"/>
                    <a:pt x="116" y="2048"/>
                    <a:pt x="144" y="2048"/>
                  </a:cubicBezTo>
                  <a:cubicBezTo>
                    <a:pt x="183" y="2048"/>
                    <a:pt x="228" y="2019"/>
                    <a:pt x="228" y="1970"/>
                  </a:cubicBezTo>
                  <a:cubicBezTo>
                    <a:pt x="193" y="1328"/>
                    <a:pt x="168" y="686"/>
                    <a:pt x="134" y="53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781612" y="-544348"/>
              <a:ext cx="249789" cy="79316"/>
            </a:xfrm>
            <a:custGeom>
              <a:avLst/>
              <a:gdLst/>
              <a:ahLst/>
              <a:cxnLst/>
              <a:rect l="l" t="t" r="r" b="b"/>
              <a:pathLst>
                <a:path w="2236" h="710" extrusionOk="0">
                  <a:moveTo>
                    <a:pt x="93" y="1"/>
                  </a:moveTo>
                  <a:cubicBezTo>
                    <a:pt x="32" y="1"/>
                    <a:pt x="0" y="104"/>
                    <a:pt x="76" y="126"/>
                  </a:cubicBezTo>
                  <a:cubicBezTo>
                    <a:pt x="743" y="366"/>
                    <a:pt x="1436" y="563"/>
                    <a:pt x="2138" y="708"/>
                  </a:cubicBezTo>
                  <a:cubicBezTo>
                    <a:pt x="2143" y="709"/>
                    <a:pt x="2147" y="710"/>
                    <a:pt x="2152" y="710"/>
                  </a:cubicBezTo>
                  <a:cubicBezTo>
                    <a:pt x="2225" y="710"/>
                    <a:pt x="2235" y="587"/>
                    <a:pt x="2155" y="571"/>
                  </a:cubicBezTo>
                  <a:cubicBezTo>
                    <a:pt x="1462" y="426"/>
                    <a:pt x="786" y="238"/>
                    <a:pt x="119" y="7"/>
                  </a:cubicBezTo>
                  <a:cubicBezTo>
                    <a:pt x="110" y="3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947728" y="-175139"/>
              <a:ext cx="224766" cy="74512"/>
            </a:xfrm>
            <a:custGeom>
              <a:avLst/>
              <a:gdLst/>
              <a:ahLst/>
              <a:cxnLst/>
              <a:rect l="l" t="t" r="r" b="b"/>
              <a:pathLst>
                <a:path w="2012" h="667" extrusionOk="0">
                  <a:moveTo>
                    <a:pt x="99" y="0"/>
                  </a:moveTo>
                  <a:cubicBezTo>
                    <a:pt x="35" y="0"/>
                    <a:pt x="0" y="100"/>
                    <a:pt x="77" y="124"/>
                  </a:cubicBezTo>
                  <a:lnTo>
                    <a:pt x="1891" y="663"/>
                  </a:lnTo>
                  <a:cubicBezTo>
                    <a:pt x="1898" y="665"/>
                    <a:pt x="1906" y="666"/>
                    <a:pt x="1912" y="666"/>
                  </a:cubicBezTo>
                  <a:cubicBezTo>
                    <a:pt x="1977" y="666"/>
                    <a:pt x="2011" y="566"/>
                    <a:pt x="1934" y="543"/>
                  </a:cubicBezTo>
                  <a:lnTo>
                    <a:pt x="120" y="4"/>
                  </a:lnTo>
                  <a:cubicBezTo>
                    <a:pt x="113" y="1"/>
                    <a:pt x="106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106359" y="191612"/>
              <a:ext cx="163435" cy="78757"/>
            </a:xfrm>
            <a:custGeom>
              <a:avLst/>
              <a:gdLst/>
              <a:ahLst/>
              <a:cxnLst/>
              <a:rect l="l" t="t" r="r" b="b"/>
              <a:pathLst>
                <a:path w="1463" h="705" extrusionOk="0">
                  <a:moveTo>
                    <a:pt x="86" y="0"/>
                  </a:moveTo>
                  <a:cubicBezTo>
                    <a:pt x="26" y="0"/>
                    <a:pt x="1" y="104"/>
                    <a:pt x="69" y="134"/>
                  </a:cubicBezTo>
                  <a:lnTo>
                    <a:pt x="1352" y="699"/>
                  </a:lnTo>
                  <a:cubicBezTo>
                    <a:pt x="1361" y="703"/>
                    <a:pt x="1370" y="705"/>
                    <a:pt x="1377" y="705"/>
                  </a:cubicBezTo>
                  <a:cubicBezTo>
                    <a:pt x="1437" y="705"/>
                    <a:pt x="1463" y="601"/>
                    <a:pt x="1395" y="571"/>
                  </a:cubicBezTo>
                  <a:lnTo>
                    <a:pt x="112" y="6"/>
                  </a:lnTo>
                  <a:cubicBezTo>
                    <a:pt x="103" y="2"/>
                    <a:pt x="94" y="0"/>
                    <a:pt x="8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597958" y="-910206"/>
              <a:ext cx="237166" cy="96631"/>
            </a:xfrm>
            <a:custGeom>
              <a:avLst/>
              <a:gdLst/>
              <a:ahLst/>
              <a:cxnLst/>
              <a:rect l="l" t="t" r="r" b="b"/>
              <a:pathLst>
                <a:path w="2123" h="865" extrusionOk="0">
                  <a:moveTo>
                    <a:pt x="72" y="0"/>
                  </a:moveTo>
                  <a:cubicBezTo>
                    <a:pt x="43" y="0"/>
                    <a:pt x="17" y="18"/>
                    <a:pt x="17" y="57"/>
                  </a:cubicBezTo>
                  <a:lnTo>
                    <a:pt x="17" y="65"/>
                  </a:lnTo>
                  <a:cubicBezTo>
                    <a:pt x="0" y="339"/>
                    <a:pt x="419" y="373"/>
                    <a:pt x="608" y="433"/>
                  </a:cubicBezTo>
                  <a:lnTo>
                    <a:pt x="2002" y="861"/>
                  </a:lnTo>
                  <a:cubicBezTo>
                    <a:pt x="2009" y="863"/>
                    <a:pt x="2016" y="864"/>
                    <a:pt x="2022" y="864"/>
                  </a:cubicBezTo>
                  <a:cubicBezTo>
                    <a:pt x="2087" y="864"/>
                    <a:pt x="2123" y="756"/>
                    <a:pt x="2045" y="732"/>
                  </a:cubicBezTo>
                  <a:lnTo>
                    <a:pt x="1095" y="442"/>
                  </a:lnTo>
                  <a:cubicBezTo>
                    <a:pt x="967" y="399"/>
                    <a:pt x="137" y="228"/>
                    <a:pt x="146" y="74"/>
                  </a:cubicBezTo>
                  <a:cubicBezTo>
                    <a:pt x="146" y="27"/>
                    <a:pt x="107" y="0"/>
                    <a:pt x="7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815" y="-1542497"/>
              <a:ext cx="2140747" cy="1040155"/>
            </a:xfrm>
            <a:custGeom>
              <a:avLst/>
              <a:gdLst/>
              <a:ahLst/>
              <a:cxnLst/>
              <a:rect l="l" t="t" r="r" b="b"/>
              <a:pathLst>
                <a:path w="19163" h="9311" extrusionOk="0">
                  <a:moveTo>
                    <a:pt x="18942" y="0"/>
                  </a:moveTo>
                  <a:cubicBezTo>
                    <a:pt x="18914" y="0"/>
                    <a:pt x="18884" y="9"/>
                    <a:pt x="18856" y="28"/>
                  </a:cubicBezTo>
                  <a:lnTo>
                    <a:pt x="17923" y="652"/>
                  </a:lnTo>
                  <a:cubicBezTo>
                    <a:pt x="17761" y="763"/>
                    <a:pt x="17607" y="883"/>
                    <a:pt x="17444" y="977"/>
                  </a:cubicBezTo>
                  <a:cubicBezTo>
                    <a:pt x="17421" y="961"/>
                    <a:pt x="17395" y="953"/>
                    <a:pt x="17369" y="953"/>
                  </a:cubicBezTo>
                  <a:cubicBezTo>
                    <a:pt x="17327" y="953"/>
                    <a:pt x="17286" y="974"/>
                    <a:pt x="17264" y="1011"/>
                  </a:cubicBezTo>
                  <a:lnTo>
                    <a:pt x="17230" y="1054"/>
                  </a:lnTo>
                  <a:cubicBezTo>
                    <a:pt x="17131" y="1071"/>
                    <a:pt x="17031" y="1080"/>
                    <a:pt x="16932" y="1080"/>
                  </a:cubicBezTo>
                  <a:cubicBezTo>
                    <a:pt x="16877" y="1080"/>
                    <a:pt x="16823" y="1077"/>
                    <a:pt x="16768" y="1071"/>
                  </a:cubicBezTo>
                  <a:cubicBezTo>
                    <a:pt x="16384" y="1052"/>
                    <a:pt x="15997" y="1041"/>
                    <a:pt x="15610" y="1041"/>
                  </a:cubicBezTo>
                  <a:cubicBezTo>
                    <a:pt x="15308" y="1041"/>
                    <a:pt x="15006" y="1048"/>
                    <a:pt x="14706" y="1063"/>
                  </a:cubicBezTo>
                  <a:cubicBezTo>
                    <a:pt x="13295" y="1123"/>
                    <a:pt x="11892" y="1319"/>
                    <a:pt x="10523" y="1644"/>
                  </a:cubicBezTo>
                  <a:cubicBezTo>
                    <a:pt x="9189" y="1952"/>
                    <a:pt x="7880" y="2380"/>
                    <a:pt x="6622" y="2911"/>
                  </a:cubicBezTo>
                  <a:cubicBezTo>
                    <a:pt x="5253" y="3484"/>
                    <a:pt x="3987" y="4185"/>
                    <a:pt x="2892" y="5186"/>
                  </a:cubicBezTo>
                  <a:cubicBezTo>
                    <a:pt x="1746" y="6238"/>
                    <a:pt x="788" y="7470"/>
                    <a:pt x="60" y="8839"/>
                  </a:cubicBezTo>
                  <a:cubicBezTo>
                    <a:pt x="1" y="8925"/>
                    <a:pt x="52" y="9044"/>
                    <a:pt x="163" y="9061"/>
                  </a:cubicBezTo>
                  <a:cubicBezTo>
                    <a:pt x="1106" y="9228"/>
                    <a:pt x="2059" y="9310"/>
                    <a:pt x="3011" y="9310"/>
                  </a:cubicBezTo>
                  <a:cubicBezTo>
                    <a:pt x="4610" y="9310"/>
                    <a:pt x="6208" y="9078"/>
                    <a:pt x="7751" y="8617"/>
                  </a:cubicBezTo>
                  <a:cubicBezTo>
                    <a:pt x="10207" y="7898"/>
                    <a:pt x="12482" y="6623"/>
                    <a:pt x="14381" y="4895"/>
                  </a:cubicBezTo>
                  <a:cubicBezTo>
                    <a:pt x="15545" y="3826"/>
                    <a:pt x="16494" y="2568"/>
                    <a:pt x="17418" y="1285"/>
                  </a:cubicBezTo>
                  <a:cubicBezTo>
                    <a:pt x="17607" y="1200"/>
                    <a:pt x="17786" y="1097"/>
                    <a:pt x="17949" y="977"/>
                  </a:cubicBezTo>
                  <a:lnTo>
                    <a:pt x="19044" y="241"/>
                  </a:lnTo>
                  <a:cubicBezTo>
                    <a:pt x="19162" y="158"/>
                    <a:pt x="19065" y="0"/>
                    <a:pt x="18942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15052" y="-1420060"/>
              <a:ext cx="1668650" cy="810027"/>
            </a:xfrm>
            <a:custGeom>
              <a:avLst/>
              <a:gdLst/>
              <a:ahLst/>
              <a:cxnLst/>
              <a:rect l="l" t="t" r="r" b="b"/>
              <a:pathLst>
                <a:path w="14937" h="7251" extrusionOk="0">
                  <a:moveTo>
                    <a:pt x="14849" y="0"/>
                  </a:moveTo>
                  <a:cubicBezTo>
                    <a:pt x="14839" y="0"/>
                    <a:pt x="14829" y="3"/>
                    <a:pt x="14819" y="9"/>
                  </a:cubicBezTo>
                  <a:cubicBezTo>
                    <a:pt x="10114" y="2790"/>
                    <a:pt x="5178" y="5168"/>
                    <a:pt x="71" y="7127"/>
                  </a:cubicBezTo>
                  <a:cubicBezTo>
                    <a:pt x="1" y="7150"/>
                    <a:pt x="43" y="7250"/>
                    <a:pt x="109" y="7250"/>
                  </a:cubicBezTo>
                  <a:cubicBezTo>
                    <a:pt x="116" y="7250"/>
                    <a:pt x="123" y="7249"/>
                    <a:pt x="130" y="7247"/>
                  </a:cubicBezTo>
                  <a:cubicBezTo>
                    <a:pt x="5238" y="5288"/>
                    <a:pt x="10165" y="2910"/>
                    <a:pt x="14871" y="129"/>
                  </a:cubicBezTo>
                  <a:cubicBezTo>
                    <a:pt x="14936" y="93"/>
                    <a:pt x="14902" y="0"/>
                    <a:pt x="148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482625" y="-1175522"/>
              <a:ext cx="465953" cy="45690"/>
            </a:xfrm>
            <a:custGeom>
              <a:avLst/>
              <a:gdLst/>
              <a:ahLst/>
              <a:cxnLst/>
              <a:rect l="l" t="t" r="r" b="b"/>
              <a:pathLst>
                <a:path w="4171" h="409" extrusionOk="0">
                  <a:moveTo>
                    <a:pt x="4088" y="0"/>
                  </a:moveTo>
                  <a:cubicBezTo>
                    <a:pt x="4083" y="0"/>
                    <a:pt x="4078" y="1"/>
                    <a:pt x="4073" y="2"/>
                  </a:cubicBezTo>
                  <a:cubicBezTo>
                    <a:pt x="2933" y="180"/>
                    <a:pt x="1786" y="274"/>
                    <a:pt x="639" y="274"/>
                  </a:cubicBezTo>
                  <a:cubicBezTo>
                    <a:pt x="460" y="274"/>
                    <a:pt x="282" y="272"/>
                    <a:pt x="103" y="267"/>
                  </a:cubicBezTo>
                  <a:cubicBezTo>
                    <a:pt x="18" y="267"/>
                    <a:pt x="1" y="395"/>
                    <a:pt x="86" y="404"/>
                  </a:cubicBezTo>
                  <a:cubicBezTo>
                    <a:pt x="240" y="407"/>
                    <a:pt x="394" y="408"/>
                    <a:pt x="547" y="408"/>
                  </a:cubicBezTo>
                  <a:cubicBezTo>
                    <a:pt x="1736" y="408"/>
                    <a:pt x="2923" y="320"/>
                    <a:pt x="4090" y="130"/>
                  </a:cubicBezTo>
                  <a:cubicBezTo>
                    <a:pt x="4170" y="114"/>
                    <a:pt x="4160" y="0"/>
                    <a:pt x="4088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924512" y="-842732"/>
              <a:ext cx="298272" cy="29716"/>
            </a:xfrm>
            <a:custGeom>
              <a:avLst/>
              <a:gdLst/>
              <a:ahLst/>
              <a:cxnLst/>
              <a:rect l="l" t="t" r="r" b="b"/>
              <a:pathLst>
                <a:path w="2670" h="266" extrusionOk="0">
                  <a:moveTo>
                    <a:pt x="95" y="0"/>
                  </a:moveTo>
                  <a:cubicBezTo>
                    <a:pt x="9" y="0"/>
                    <a:pt x="1" y="128"/>
                    <a:pt x="86" y="128"/>
                  </a:cubicBezTo>
                  <a:lnTo>
                    <a:pt x="2567" y="265"/>
                  </a:lnTo>
                  <a:cubicBezTo>
                    <a:pt x="2653" y="265"/>
                    <a:pt x="2670" y="137"/>
                    <a:pt x="2576" y="128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193067" y="-991867"/>
              <a:ext cx="315923" cy="45244"/>
            </a:xfrm>
            <a:custGeom>
              <a:avLst/>
              <a:gdLst/>
              <a:ahLst/>
              <a:cxnLst/>
              <a:rect l="l" t="t" r="r" b="b"/>
              <a:pathLst>
                <a:path w="2828" h="405" extrusionOk="0">
                  <a:moveTo>
                    <a:pt x="103" y="0"/>
                  </a:moveTo>
                  <a:cubicBezTo>
                    <a:pt x="18" y="0"/>
                    <a:pt x="1" y="120"/>
                    <a:pt x="86" y="137"/>
                  </a:cubicBezTo>
                  <a:cubicBezTo>
                    <a:pt x="976" y="197"/>
                    <a:pt x="1857" y="283"/>
                    <a:pt x="2730" y="403"/>
                  </a:cubicBezTo>
                  <a:cubicBezTo>
                    <a:pt x="2735" y="404"/>
                    <a:pt x="2739" y="404"/>
                    <a:pt x="2744" y="404"/>
                  </a:cubicBezTo>
                  <a:cubicBezTo>
                    <a:pt x="2817" y="404"/>
                    <a:pt x="2827" y="282"/>
                    <a:pt x="2747" y="274"/>
                  </a:cubicBezTo>
                  <a:cubicBezTo>
                    <a:pt x="1866" y="154"/>
                    <a:pt x="984" y="60"/>
                    <a:pt x="103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981531" y="-1312035"/>
              <a:ext cx="236160" cy="25024"/>
            </a:xfrm>
            <a:custGeom>
              <a:avLst/>
              <a:gdLst/>
              <a:ahLst/>
              <a:cxnLst/>
              <a:rect l="l" t="t" r="r" b="b"/>
              <a:pathLst>
                <a:path w="2114" h="224" extrusionOk="0">
                  <a:moveTo>
                    <a:pt x="2002" y="1"/>
                  </a:moveTo>
                  <a:lnTo>
                    <a:pt x="86" y="86"/>
                  </a:lnTo>
                  <a:cubicBezTo>
                    <a:pt x="0" y="86"/>
                    <a:pt x="26" y="223"/>
                    <a:pt x="112" y="223"/>
                  </a:cubicBezTo>
                  <a:lnTo>
                    <a:pt x="2028" y="129"/>
                  </a:lnTo>
                  <a:cubicBezTo>
                    <a:pt x="2113" y="129"/>
                    <a:pt x="2088" y="1"/>
                    <a:pt x="20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626845" y="-1045042"/>
              <a:ext cx="81327" cy="243198"/>
            </a:xfrm>
            <a:custGeom>
              <a:avLst/>
              <a:gdLst/>
              <a:ahLst/>
              <a:cxnLst/>
              <a:rect l="l" t="t" r="r" b="b"/>
              <a:pathLst>
                <a:path w="728" h="2177" extrusionOk="0">
                  <a:moveTo>
                    <a:pt x="649" y="0"/>
                  </a:moveTo>
                  <a:cubicBezTo>
                    <a:pt x="627" y="0"/>
                    <a:pt x="604" y="12"/>
                    <a:pt x="592" y="40"/>
                  </a:cubicBezTo>
                  <a:cubicBezTo>
                    <a:pt x="344" y="716"/>
                    <a:pt x="156" y="1400"/>
                    <a:pt x="10" y="2110"/>
                  </a:cubicBezTo>
                  <a:cubicBezTo>
                    <a:pt x="1" y="2152"/>
                    <a:pt x="36" y="2176"/>
                    <a:pt x="74" y="2176"/>
                  </a:cubicBezTo>
                  <a:cubicBezTo>
                    <a:pt x="106" y="2176"/>
                    <a:pt x="139" y="2158"/>
                    <a:pt x="147" y="2119"/>
                  </a:cubicBezTo>
                  <a:cubicBezTo>
                    <a:pt x="284" y="1426"/>
                    <a:pt x="481" y="750"/>
                    <a:pt x="712" y="92"/>
                  </a:cubicBezTo>
                  <a:cubicBezTo>
                    <a:pt x="728" y="37"/>
                    <a:pt x="689" y="0"/>
                    <a:pt x="6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260988" y="-878815"/>
              <a:ext cx="79316" cy="217393"/>
            </a:xfrm>
            <a:custGeom>
              <a:avLst/>
              <a:gdLst/>
              <a:ahLst/>
              <a:cxnLst/>
              <a:rect l="l" t="t" r="r" b="b"/>
              <a:pathLst>
                <a:path w="710" h="1946" extrusionOk="0">
                  <a:moveTo>
                    <a:pt x="621" y="1"/>
                  </a:moveTo>
                  <a:cubicBezTo>
                    <a:pt x="597" y="1"/>
                    <a:pt x="574" y="13"/>
                    <a:pt x="565" y="41"/>
                  </a:cubicBezTo>
                  <a:cubicBezTo>
                    <a:pt x="385" y="648"/>
                    <a:pt x="205" y="1247"/>
                    <a:pt x="17" y="1854"/>
                  </a:cubicBezTo>
                  <a:cubicBezTo>
                    <a:pt x="1" y="1909"/>
                    <a:pt x="47" y="1946"/>
                    <a:pt x="89" y="1946"/>
                  </a:cubicBezTo>
                  <a:cubicBezTo>
                    <a:pt x="113" y="1946"/>
                    <a:pt x="136" y="1934"/>
                    <a:pt x="145" y="1906"/>
                  </a:cubicBezTo>
                  <a:cubicBezTo>
                    <a:pt x="325" y="1298"/>
                    <a:pt x="505" y="691"/>
                    <a:pt x="693" y="92"/>
                  </a:cubicBezTo>
                  <a:cubicBezTo>
                    <a:pt x="709" y="38"/>
                    <a:pt x="663" y="1"/>
                    <a:pt x="62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890551" y="-721077"/>
              <a:ext cx="82444" cy="157850"/>
            </a:xfrm>
            <a:custGeom>
              <a:avLst/>
              <a:gdLst/>
              <a:ahLst/>
              <a:cxnLst/>
              <a:rect l="l" t="t" r="r" b="b"/>
              <a:pathLst>
                <a:path w="738" h="1413" extrusionOk="0">
                  <a:moveTo>
                    <a:pt x="649" y="0"/>
                  </a:moveTo>
                  <a:cubicBezTo>
                    <a:pt x="624" y="0"/>
                    <a:pt x="599" y="12"/>
                    <a:pt x="587" y="40"/>
                  </a:cubicBezTo>
                  <a:cubicBezTo>
                    <a:pt x="399" y="468"/>
                    <a:pt x="211" y="896"/>
                    <a:pt x="22" y="1324"/>
                  </a:cubicBezTo>
                  <a:cubicBezTo>
                    <a:pt x="0" y="1374"/>
                    <a:pt x="47" y="1413"/>
                    <a:pt x="91" y="1413"/>
                  </a:cubicBezTo>
                  <a:cubicBezTo>
                    <a:pt x="115" y="1413"/>
                    <a:pt x="139" y="1402"/>
                    <a:pt x="151" y="1375"/>
                  </a:cubicBezTo>
                  <a:cubicBezTo>
                    <a:pt x="339" y="947"/>
                    <a:pt x="527" y="519"/>
                    <a:pt x="715" y="92"/>
                  </a:cubicBezTo>
                  <a:cubicBezTo>
                    <a:pt x="737" y="37"/>
                    <a:pt x="693" y="0"/>
                    <a:pt x="64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974940" y="-1231714"/>
              <a:ext cx="101323" cy="232027"/>
            </a:xfrm>
            <a:custGeom>
              <a:avLst/>
              <a:gdLst/>
              <a:ahLst/>
              <a:cxnLst/>
              <a:rect l="l" t="t" r="r" b="b"/>
              <a:pathLst>
                <a:path w="907" h="2077" extrusionOk="0">
                  <a:moveTo>
                    <a:pt x="821" y="0"/>
                  </a:moveTo>
                  <a:lnTo>
                    <a:pt x="812" y="9"/>
                  </a:lnTo>
                  <a:cubicBezTo>
                    <a:pt x="807" y="8"/>
                    <a:pt x="801" y="8"/>
                    <a:pt x="796" y="8"/>
                  </a:cubicBezTo>
                  <a:cubicBezTo>
                    <a:pt x="537" y="8"/>
                    <a:pt x="503" y="415"/>
                    <a:pt x="444" y="599"/>
                  </a:cubicBezTo>
                  <a:cubicBezTo>
                    <a:pt x="307" y="1061"/>
                    <a:pt x="162" y="1532"/>
                    <a:pt x="17" y="1994"/>
                  </a:cubicBezTo>
                  <a:cubicBezTo>
                    <a:pt x="0" y="2042"/>
                    <a:pt x="45" y="2077"/>
                    <a:pt x="87" y="2077"/>
                  </a:cubicBezTo>
                  <a:cubicBezTo>
                    <a:pt x="112" y="2077"/>
                    <a:pt x="135" y="2065"/>
                    <a:pt x="145" y="2036"/>
                  </a:cubicBezTo>
                  <a:lnTo>
                    <a:pt x="436" y="1087"/>
                  </a:lnTo>
                  <a:cubicBezTo>
                    <a:pt x="478" y="959"/>
                    <a:pt x="648" y="137"/>
                    <a:pt x="801" y="137"/>
                  </a:cubicBezTo>
                  <a:cubicBezTo>
                    <a:pt x="802" y="137"/>
                    <a:pt x="803" y="137"/>
                    <a:pt x="804" y="137"/>
                  </a:cubicBezTo>
                  <a:cubicBezTo>
                    <a:pt x="889" y="137"/>
                    <a:pt x="906" y="9"/>
                    <a:pt x="821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419619" y="-1852275"/>
              <a:ext cx="1606537" cy="1346918"/>
            </a:xfrm>
            <a:custGeom>
              <a:avLst/>
              <a:gdLst/>
              <a:ahLst/>
              <a:cxnLst/>
              <a:rect l="l" t="t" r="r" b="b"/>
              <a:pathLst>
                <a:path w="14381" h="12057" extrusionOk="0">
                  <a:moveTo>
                    <a:pt x="9754" y="1"/>
                  </a:moveTo>
                  <a:cubicBezTo>
                    <a:pt x="9638" y="1"/>
                    <a:pt x="9522" y="46"/>
                    <a:pt x="9436" y="140"/>
                  </a:cubicBezTo>
                  <a:cubicBezTo>
                    <a:pt x="9162" y="217"/>
                    <a:pt x="8897" y="388"/>
                    <a:pt x="8641" y="482"/>
                  </a:cubicBezTo>
                  <a:cubicBezTo>
                    <a:pt x="8059" y="688"/>
                    <a:pt x="7477" y="918"/>
                    <a:pt x="6912" y="1149"/>
                  </a:cubicBezTo>
                  <a:cubicBezTo>
                    <a:pt x="5758" y="1629"/>
                    <a:pt x="4577" y="2082"/>
                    <a:pt x="3491" y="2706"/>
                  </a:cubicBezTo>
                  <a:cubicBezTo>
                    <a:pt x="2977" y="3006"/>
                    <a:pt x="2481" y="3331"/>
                    <a:pt x="2011" y="3690"/>
                  </a:cubicBezTo>
                  <a:cubicBezTo>
                    <a:pt x="1540" y="4041"/>
                    <a:pt x="1044" y="4409"/>
                    <a:pt x="642" y="4837"/>
                  </a:cubicBezTo>
                  <a:cubicBezTo>
                    <a:pt x="265" y="5239"/>
                    <a:pt x="0" y="5795"/>
                    <a:pt x="214" y="6342"/>
                  </a:cubicBezTo>
                  <a:cubicBezTo>
                    <a:pt x="428" y="6856"/>
                    <a:pt x="950" y="7129"/>
                    <a:pt x="1480" y="7189"/>
                  </a:cubicBezTo>
                  <a:cubicBezTo>
                    <a:pt x="1547" y="7193"/>
                    <a:pt x="1613" y="7195"/>
                    <a:pt x="1680" y="7195"/>
                  </a:cubicBezTo>
                  <a:cubicBezTo>
                    <a:pt x="2055" y="7195"/>
                    <a:pt x="2424" y="7133"/>
                    <a:pt x="2780" y="7010"/>
                  </a:cubicBezTo>
                  <a:lnTo>
                    <a:pt x="2780" y="7010"/>
                  </a:lnTo>
                  <a:cubicBezTo>
                    <a:pt x="2721" y="7104"/>
                    <a:pt x="2669" y="7198"/>
                    <a:pt x="2626" y="7300"/>
                  </a:cubicBezTo>
                  <a:cubicBezTo>
                    <a:pt x="2310" y="8019"/>
                    <a:pt x="2430" y="8917"/>
                    <a:pt x="3157" y="9345"/>
                  </a:cubicBezTo>
                  <a:cubicBezTo>
                    <a:pt x="3343" y="9454"/>
                    <a:pt x="3531" y="9500"/>
                    <a:pt x="3717" y="9500"/>
                  </a:cubicBezTo>
                  <a:cubicBezTo>
                    <a:pt x="4290" y="9500"/>
                    <a:pt x="4843" y="9063"/>
                    <a:pt x="5270" y="8695"/>
                  </a:cubicBezTo>
                  <a:cubicBezTo>
                    <a:pt x="5321" y="8644"/>
                    <a:pt x="5373" y="8592"/>
                    <a:pt x="5432" y="8541"/>
                  </a:cubicBezTo>
                  <a:lnTo>
                    <a:pt x="5432" y="8541"/>
                  </a:lnTo>
                  <a:cubicBezTo>
                    <a:pt x="5390" y="8960"/>
                    <a:pt x="5373" y="9388"/>
                    <a:pt x="5381" y="9816"/>
                  </a:cubicBezTo>
                  <a:cubicBezTo>
                    <a:pt x="5396" y="10520"/>
                    <a:pt x="5667" y="11736"/>
                    <a:pt x="6508" y="11736"/>
                  </a:cubicBezTo>
                  <a:cubicBezTo>
                    <a:pt x="6616" y="11736"/>
                    <a:pt x="6733" y="11716"/>
                    <a:pt x="6861" y="11672"/>
                  </a:cubicBezTo>
                  <a:cubicBezTo>
                    <a:pt x="7280" y="11535"/>
                    <a:pt x="7665" y="11167"/>
                    <a:pt x="7965" y="10851"/>
                  </a:cubicBezTo>
                  <a:cubicBezTo>
                    <a:pt x="8264" y="10534"/>
                    <a:pt x="8521" y="10175"/>
                    <a:pt x="8726" y="9798"/>
                  </a:cubicBezTo>
                  <a:cubicBezTo>
                    <a:pt x="8760" y="9730"/>
                    <a:pt x="8786" y="9670"/>
                    <a:pt x="8820" y="9610"/>
                  </a:cubicBezTo>
                  <a:cubicBezTo>
                    <a:pt x="8846" y="9713"/>
                    <a:pt x="8872" y="9824"/>
                    <a:pt x="8897" y="9927"/>
                  </a:cubicBezTo>
                  <a:cubicBezTo>
                    <a:pt x="9094" y="10680"/>
                    <a:pt x="9462" y="12057"/>
                    <a:pt x="10446" y="12057"/>
                  </a:cubicBezTo>
                  <a:cubicBezTo>
                    <a:pt x="11404" y="12057"/>
                    <a:pt x="11934" y="10757"/>
                    <a:pt x="12080" y="9987"/>
                  </a:cubicBezTo>
                  <a:cubicBezTo>
                    <a:pt x="12122" y="9739"/>
                    <a:pt x="12148" y="9482"/>
                    <a:pt x="12148" y="9234"/>
                  </a:cubicBezTo>
                  <a:cubicBezTo>
                    <a:pt x="12311" y="9499"/>
                    <a:pt x="12507" y="9739"/>
                    <a:pt x="12730" y="9961"/>
                  </a:cubicBezTo>
                  <a:cubicBezTo>
                    <a:pt x="12948" y="10168"/>
                    <a:pt x="13294" y="10387"/>
                    <a:pt x="13619" y="10387"/>
                  </a:cubicBezTo>
                  <a:cubicBezTo>
                    <a:pt x="13764" y="10387"/>
                    <a:pt x="13906" y="10343"/>
                    <a:pt x="14030" y="10235"/>
                  </a:cubicBezTo>
                  <a:cubicBezTo>
                    <a:pt x="14381" y="9927"/>
                    <a:pt x="14355" y="9285"/>
                    <a:pt x="14304" y="8866"/>
                  </a:cubicBezTo>
                  <a:cubicBezTo>
                    <a:pt x="14176" y="7882"/>
                    <a:pt x="13705" y="6915"/>
                    <a:pt x="13320" y="6009"/>
                  </a:cubicBezTo>
                  <a:cubicBezTo>
                    <a:pt x="12909" y="5050"/>
                    <a:pt x="12456" y="4109"/>
                    <a:pt x="11960" y="3194"/>
                  </a:cubicBezTo>
                  <a:cubicBezTo>
                    <a:pt x="11464" y="2270"/>
                    <a:pt x="10916" y="1380"/>
                    <a:pt x="10334" y="508"/>
                  </a:cubicBezTo>
                  <a:cubicBezTo>
                    <a:pt x="10317" y="380"/>
                    <a:pt x="10232" y="260"/>
                    <a:pt x="10121" y="200"/>
                  </a:cubicBezTo>
                  <a:lnTo>
                    <a:pt x="10121" y="191"/>
                  </a:lnTo>
                  <a:cubicBezTo>
                    <a:pt x="10032" y="66"/>
                    <a:pt x="9893" y="1"/>
                    <a:pt x="9754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818990" y="-559541"/>
              <a:ext cx="158855" cy="125453"/>
            </a:xfrm>
            <a:custGeom>
              <a:avLst/>
              <a:gdLst/>
              <a:ahLst/>
              <a:cxnLst/>
              <a:rect l="l" t="t" r="r" b="b"/>
              <a:pathLst>
                <a:path w="1422" h="1123" extrusionOk="0">
                  <a:moveTo>
                    <a:pt x="825" y="0"/>
                  </a:moveTo>
                  <a:cubicBezTo>
                    <a:pt x="733" y="0"/>
                    <a:pt x="640" y="25"/>
                    <a:pt x="557" y="74"/>
                  </a:cubicBezTo>
                  <a:cubicBezTo>
                    <a:pt x="480" y="83"/>
                    <a:pt x="412" y="134"/>
                    <a:pt x="369" y="203"/>
                  </a:cubicBezTo>
                  <a:cubicBezTo>
                    <a:pt x="359" y="201"/>
                    <a:pt x="348" y="200"/>
                    <a:pt x="338" y="200"/>
                  </a:cubicBezTo>
                  <a:cubicBezTo>
                    <a:pt x="168" y="200"/>
                    <a:pt x="1" y="393"/>
                    <a:pt x="138" y="562"/>
                  </a:cubicBezTo>
                  <a:cubicBezTo>
                    <a:pt x="198" y="630"/>
                    <a:pt x="258" y="699"/>
                    <a:pt x="326" y="759"/>
                  </a:cubicBezTo>
                  <a:cubicBezTo>
                    <a:pt x="403" y="938"/>
                    <a:pt x="557" y="1067"/>
                    <a:pt x="745" y="1109"/>
                  </a:cubicBezTo>
                  <a:cubicBezTo>
                    <a:pt x="773" y="1119"/>
                    <a:pt x="801" y="1123"/>
                    <a:pt x="829" y="1123"/>
                  </a:cubicBezTo>
                  <a:cubicBezTo>
                    <a:pt x="905" y="1123"/>
                    <a:pt x="980" y="1091"/>
                    <a:pt x="1036" y="1041"/>
                  </a:cubicBezTo>
                  <a:cubicBezTo>
                    <a:pt x="1139" y="1007"/>
                    <a:pt x="1216" y="921"/>
                    <a:pt x="1216" y="819"/>
                  </a:cubicBezTo>
                  <a:cubicBezTo>
                    <a:pt x="1421" y="536"/>
                    <a:pt x="1301" y="143"/>
                    <a:pt x="976" y="23"/>
                  </a:cubicBezTo>
                  <a:cubicBezTo>
                    <a:pt x="927" y="8"/>
                    <a:pt x="876" y="0"/>
                    <a:pt x="8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123964" y="-469948"/>
              <a:ext cx="160643" cy="120650"/>
            </a:xfrm>
            <a:custGeom>
              <a:avLst/>
              <a:gdLst/>
              <a:ahLst/>
              <a:cxnLst/>
              <a:rect l="l" t="t" r="r" b="b"/>
              <a:pathLst>
                <a:path w="1438" h="1080" extrusionOk="0">
                  <a:moveTo>
                    <a:pt x="521" y="1"/>
                  </a:moveTo>
                  <a:cubicBezTo>
                    <a:pt x="452" y="1"/>
                    <a:pt x="383" y="12"/>
                    <a:pt x="317" y="34"/>
                  </a:cubicBezTo>
                  <a:cubicBezTo>
                    <a:pt x="163" y="85"/>
                    <a:pt x="51" y="213"/>
                    <a:pt x="26" y="376"/>
                  </a:cubicBezTo>
                  <a:cubicBezTo>
                    <a:pt x="0" y="590"/>
                    <a:pt x="163" y="761"/>
                    <a:pt x="308" y="889"/>
                  </a:cubicBezTo>
                  <a:cubicBezTo>
                    <a:pt x="431" y="1012"/>
                    <a:pt x="596" y="1080"/>
                    <a:pt x="771" y="1080"/>
                  </a:cubicBezTo>
                  <a:cubicBezTo>
                    <a:pt x="790" y="1080"/>
                    <a:pt x="810" y="1079"/>
                    <a:pt x="830" y="1077"/>
                  </a:cubicBezTo>
                  <a:cubicBezTo>
                    <a:pt x="958" y="1060"/>
                    <a:pt x="1078" y="983"/>
                    <a:pt x="1155" y="863"/>
                  </a:cubicBezTo>
                  <a:cubicBezTo>
                    <a:pt x="1181" y="855"/>
                    <a:pt x="1206" y="855"/>
                    <a:pt x="1232" y="846"/>
                  </a:cubicBezTo>
                  <a:cubicBezTo>
                    <a:pt x="1437" y="778"/>
                    <a:pt x="1403" y="513"/>
                    <a:pt x="1241" y="419"/>
                  </a:cubicBezTo>
                  <a:cubicBezTo>
                    <a:pt x="1078" y="325"/>
                    <a:pt x="967" y="145"/>
                    <a:pt x="787" y="59"/>
                  </a:cubicBezTo>
                  <a:cubicBezTo>
                    <a:pt x="704" y="20"/>
                    <a:pt x="613" y="1"/>
                    <a:pt x="52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1754979" y="-839939"/>
              <a:ext cx="175053" cy="145785"/>
            </a:xfrm>
            <a:custGeom>
              <a:avLst/>
              <a:gdLst/>
              <a:ahLst/>
              <a:cxnLst/>
              <a:rect l="l" t="t" r="r" b="b"/>
              <a:pathLst>
                <a:path w="1567" h="1305" extrusionOk="0">
                  <a:moveTo>
                    <a:pt x="420" y="0"/>
                  </a:moveTo>
                  <a:cubicBezTo>
                    <a:pt x="412" y="0"/>
                    <a:pt x="403" y="0"/>
                    <a:pt x="394" y="1"/>
                  </a:cubicBezTo>
                  <a:cubicBezTo>
                    <a:pt x="292" y="9"/>
                    <a:pt x="206" y="86"/>
                    <a:pt x="189" y="189"/>
                  </a:cubicBezTo>
                  <a:cubicBezTo>
                    <a:pt x="189" y="206"/>
                    <a:pt x="181" y="223"/>
                    <a:pt x="181" y="249"/>
                  </a:cubicBezTo>
                  <a:cubicBezTo>
                    <a:pt x="61" y="360"/>
                    <a:pt x="1" y="531"/>
                    <a:pt x="35" y="702"/>
                  </a:cubicBezTo>
                  <a:cubicBezTo>
                    <a:pt x="86" y="882"/>
                    <a:pt x="249" y="1019"/>
                    <a:pt x="437" y="1019"/>
                  </a:cubicBezTo>
                  <a:cubicBezTo>
                    <a:pt x="454" y="1036"/>
                    <a:pt x="471" y="1053"/>
                    <a:pt x="489" y="1070"/>
                  </a:cubicBezTo>
                  <a:cubicBezTo>
                    <a:pt x="489" y="1181"/>
                    <a:pt x="566" y="1284"/>
                    <a:pt x="677" y="1292"/>
                  </a:cubicBezTo>
                  <a:cubicBezTo>
                    <a:pt x="724" y="1301"/>
                    <a:pt x="771" y="1305"/>
                    <a:pt x="818" y="1305"/>
                  </a:cubicBezTo>
                  <a:cubicBezTo>
                    <a:pt x="1110" y="1305"/>
                    <a:pt x="1384" y="1147"/>
                    <a:pt x="1524" y="882"/>
                  </a:cubicBezTo>
                  <a:cubicBezTo>
                    <a:pt x="1566" y="805"/>
                    <a:pt x="1558" y="719"/>
                    <a:pt x="1507" y="651"/>
                  </a:cubicBezTo>
                  <a:cubicBezTo>
                    <a:pt x="1378" y="463"/>
                    <a:pt x="1233" y="274"/>
                    <a:pt x="1010" y="215"/>
                  </a:cubicBezTo>
                  <a:cubicBezTo>
                    <a:pt x="959" y="197"/>
                    <a:pt x="899" y="197"/>
                    <a:pt x="848" y="197"/>
                  </a:cubicBezTo>
                  <a:cubicBezTo>
                    <a:pt x="742" y="76"/>
                    <a:pt x="583" y="0"/>
                    <a:pt x="42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010241" y="-731578"/>
              <a:ext cx="132938" cy="110149"/>
            </a:xfrm>
            <a:custGeom>
              <a:avLst/>
              <a:gdLst/>
              <a:ahLst/>
              <a:cxnLst/>
              <a:rect l="l" t="t" r="r" b="b"/>
              <a:pathLst>
                <a:path w="1190" h="986" extrusionOk="0">
                  <a:moveTo>
                    <a:pt x="496" y="280"/>
                  </a:moveTo>
                  <a:cubicBezTo>
                    <a:pt x="522" y="280"/>
                    <a:pt x="530" y="288"/>
                    <a:pt x="522" y="314"/>
                  </a:cubicBezTo>
                  <a:cubicBezTo>
                    <a:pt x="522" y="314"/>
                    <a:pt x="517" y="309"/>
                    <a:pt x="511" y="307"/>
                  </a:cubicBezTo>
                  <a:lnTo>
                    <a:pt x="511" y="307"/>
                  </a:lnTo>
                  <a:cubicBezTo>
                    <a:pt x="508" y="303"/>
                    <a:pt x="501" y="294"/>
                    <a:pt x="496" y="280"/>
                  </a:cubicBezTo>
                  <a:close/>
                  <a:moveTo>
                    <a:pt x="349" y="1"/>
                  </a:moveTo>
                  <a:cubicBezTo>
                    <a:pt x="330" y="1"/>
                    <a:pt x="310" y="2"/>
                    <a:pt x="291" y="6"/>
                  </a:cubicBezTo>
                  <a:cubicBezTo>
                    <a:pt x="111" y="40"/>
                    <a:pt x="0" y="228"/>
                    <a:pt x="51" y="408"/>
                  </a:cubicBezTo>
                  <a:cubicBezTo>
                    <a:pt x="9" y="519"/>
                    <a:pt x="60" y="648"/>
                    <a:pt x="163" y="690"/>
                  </a:cubicBezTo>
                  <a:cubicBezTo>
                    <a:pt x="291" y="759"/>
                    <a:pt x="436" y="853"/>
                    <a:pt x="582" y="904"/>
                  </a:cubicBezTo>
                  <a:cubicBezTo>
                    <a:pt x="669" y="950"/>
                    <a:pt x="765" y="986"/>
                    <a:pt x="856" y="986"/>
                  </a:cubicBezTo>
                  <a:cubicBezTo>
                    <a:pt x="935" y="986"/>
                    <a:pt x="1010" y="959"/>
                    <a:pt x="1069" y="887"/>
                  </a:cubicBezTo>
                  <a:cubicBezTo>
                    <a:pt x="1146" y="819"/>
                    <a:pt x="1189" y="707"/>
                    <a:pt x="1172" y="605"/>
                  </a:cubicBezTo>
                  <a:cubicBezTo>
                    <a:pt x="1129" y="425"/>
                    <a:pt x="1018" y="280"/>
                    <a:pt x="856" y="203"/>
                  </a:cubicBezTo>
                  <a:cubicBezTo>
                    <a:pt x="710" y="126"/>
                    <a:pt x="522" y="1"/>
                    <a:pt x="34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1991026" y="-344383"/>
              <a:ext cx="145450" cy="127352"/>
            </a:xfrm>
            <a:custGeom>
              <a:avLst/>
              <a:gdLst/>
              <a:ahLst/>
              <a:cxnLst/>
              <a:rect l="l" t="t" r="r" b="b"/>
              <a:pathLst>
                <a:path w="1302" h="1140" extrusionOk="0">
                  <a:moveTo>
                    <a:pt x="578" y="0"/>
                  </a:moveTo>
                  <a:cubicBezTo>
                    <a:pt x="363" y="0"/>
                    <a:pt x="160" y="128"/>
                    <a:pt x="69" y="330"/>
                  </a:cubicBezTo>
                  <a:cubicBezTo>
                    <a:pt x="18" y="390"/>
                    <a:pt x="1" y="475"/>
                    <a:pt x="27" y="544"/>
                  </a:cubicBezTo>
                  <a:cubicBezTo>
                    <a:pt x="35" y="629"/>
                    <a:pt x="61" y="706"/>
                    <a:pt x="112" y="775"/>
                  </a:cubicBezTo>
                  <a:cubicBezTo>
                    <a:pt x="155" y="843"/>
                    <a:pt x="215" y="894"/>
                    <a:pt x="283" y="937"/>
                  </a:cubicBezTo>
                  <a:cubicBezTo>
                    <a:pt x="396" y="1055"/>
                    <a:pt x="536" y="1140"/>
                    <a:pt x="681" y="1140"/>
                  </a:cubicBezTo>
                  <a:cubicBezTo>
                    <a:pt x="768" y="1140"/>
                    <a:pt x="856" y="1110"/>
                    <a:pt x="942" y="1040"/>
                  </a:cubicBezTo>
                  <a:cubicBezTo>
                    <a:pt x="1301" y="749"/>
                    <a:pt x="1147" y="142"/>
                    <a:pt x="728" y="22"/>
                  </a:cubicBezTo>
                  <a:cubicBezTo>
                    <a:pt x="678" y="7"/>
                    <a:pt x="627" y="0"/>
                    <a:pt x="57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366155" y="-273558"/>
              <a:ext cx="114394" cy="101547"/>
            </a:xfrm>
            <a:custGeom>
              <a:avLst/>
              <a:gdLst/>
              <a:ahLst/>
              <a:cxnLst/>
              <a:rect l="l" t="t" r="r" b="b"/>
              <a:pathLst>
                <a:path w="1024" h="909" extrusionOk="0">
                  <a:moveTo>
                    <a:pt x="455" y="1"/>
                  </a:moveTo>
                  <a:cubicBezTo>
                    <a:pt x="216" y="1"/>
                    <a:pt x="0" y="170"/>
                    <a:pt x="14" y="440"/>
                  </a:cubicBezTo>
                  <a:cubicBezTo>
                    <a:pt x="14" y="483"/>
                    <a:pt x="22" y="534"/>
                    <a:pt x="39" y="577"/>
                  </a:cubicBezTo>
                  <a:cubicBezTo>
                    <a:pt x="39" y="628"/>
                    <a:pt x="56" y="680"/>
                    <a:pt x="82" y="714"/>
                  </a:cubicBezTo>
                  <a:cubicBezTo>
                    <a:pt x="142" y="791"/>
                    <a:pt x="210" y="842"/>
                    <a:pt x="296" y="868"/>
                  </a:cubicBezTo>
                  <a:cubicBezTo>
                    <a:pt x="352" y="896"/>
                    <a:pt x="414" y="909"/>
                    <a:pt x="477" y="909"/>
                  </a:cubicBezTo>
                  <a:cubicBezTo>
                    <a:pt x="528" y="909"/>
                    <a:pt x="580" y="900"/>
                    <a:pt x="630" y="885"/>
                  </a:cubicBezTo>
                  <a:cubicBezTo>
                    <a:pt x="672" y="876"/>
                    <a:pt x="707" y="851"/>
                    <a:pt x="732" y="808"/>
                  </a:cubicBezTo>
                  <a:cubicBezTo>
                    <a:pt x="766" y="791"/>
                    <a:pt x="801" y="765"/>
                    <a:pt x="826" y="731"/>
                  </a:cubicBezTo>
                  <a:cubicBezTo>
                    <a:pt x="1023" y="508"/>
                    <a:pt x="929" y="149"/>
                    <a:pt x="647" y="38"/>
                  </a:cubicBezTo>
                  <a:cubicBezTo>
                    <a:pt x="584" y="13"/>
                    <a:pt x="519" y="1"/>
                    <a:pt x="45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327503" y="-592720"/>
              <a:ext cx="122995" cy="97190"/>
            </a:xfrm>
            <a:custGeom>
              <a:avLst/>
              <a:gdLst/>
              <a:ahLst/>
              <a:cxnLst/>
              <a:rect l="l" t="t" r="r" b="b"/>
              <a:pathLst>
                <a:path w="1101" h="870" extrusionOk="0">
                  <a:moveTo>
                    <a:pt x="663" y="0"/>
                  </a:moveTo>
                  <a:cubicBezTo>
                    <a:pt x="608" y="0"/>
                    <a:pt x="551" y="13"/>
                    <a:pt x="505" y="46"/>
                  </a:cubicBezTo>
                  <a:cubicBezTo>
                    <a:pt x="479" y="55"/>
                    <a:pt x="445" y="63"/>
                    <a:pt x="419" y="72"/>
                  </a:cubicBezTo>
                  <a:cubicBezTo>
                    <a:pt x="360" y="98"/>
                    <a:pt x="308" y="140"/>
                    <a:pt x="274" y="192"/>
                  </a:cubicBezTo>
                  <a:cubicBezTo>
                    <a:pt x="77" y="226"/>
                    <a:pt x="0" y="474"/>
                    <a:pt x="146" y="611"/>
                  </a:cubicBezTo>
                  <a:cubicBezTo>
                    <a:pt x="197" y="654"/>
                    <a:pt x="248" y="688"/>
                    <a:pt x="308" y="713"/>
                  </a:cubicBezTo>
                  <a:cubicBezTo>
                    <a:pt x="351" y="765"/>
                    <a:pt x="402" y="799"/>
                    <a:pt x="462" y="825"/>
                  </a:cubicBezTo>
                  <a:cubicBezTo>
                    <a:pt x="522" y="856"/>
                    <a:pt x="584" y="870"/>
                    <a:pt x="645" y="870"/>
                  </a:cubicBezTo>
                  <a:cubicBezTo>
                    <a:pt x="886" y="870"/>
                    <a:pt x="1100" y="647"/>
                    <a:pt x="1053" y="380"/>
                  </a:cubicBezTo>
                  <a:cubicBezTo>
                    <a:pt x="1027" y="200"/>
                    <a:pt x="890" y="55"/>
                    <a:pt x="710" y="3"/>
                  </a:cubicBezTo>
                  <a:cubicBezTo>
                    <a:pt x="695" y="1"/>
                    <a:pt x="679" y="0"/>
                    <a:pt x="66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528138" y="-419342"/>
              <a:ext cx="113835" cy="94956"/>
            </a:xfrm>
            <a:custGeom>
              <a:avLst/>
              <a:gdLst/>
              <a:ahLst/>
              <a:cxnLst/>
              <a:rect l="l" t="t" r="r" b="b"/>
              <a:pathLst>
                <a:path w="1019" h="850" extrusionOk="0">
                  <a:moveTo>
                    <a:pt x="586" y="0"/>
                  </a:moveTo>
                  <a:cubicBezTo>
                    <a:pt x="401" y="0"/>
                    <a:pt x="219" y="83"/>
                    <a:pt x="95" y="231"/>
                  </a:cubicBezTo>
                  <a:cubicBezTo>
                    <a:pt x="1" y="351"/>
                    <a:pt x="44" y="530"/>
                    <a:pt x="180" y="590"/>
                  </a:cubicBezTo>
                  <a:lnTo>
                    <a:pt x="608" y="830"/>
                  </a:lnTo>
                  <a:cubicBezTo>
                    <a:pt x="638" y="843"/>
                    <a:pt x="669" y="850"/>
                    <a:pt x="701" y="850"/>
                  </a:cubicBezTo>
                  <a:cubicBezTo>
                    <a:pt x="790" y="850"/>
                    <a:pt x="878" y="800"/>
                    <a:pt x="916" y="718"/>
                  </a:cubicBezTo>
                  <a:cubicBezTo>
                    <a:pt x="959" y="624"/>
                    <a:pt x="933" y="522"/>
                    <a:pt x="865" y="453"/>
                  </a:cubicBezTo>
                  <a:lnTo>
                    <a:pt x="873" y="445"/>
                  </a:lnTo>
                  <a:cubicBezTo>
                    <a:pt x="1019" y="342"/>
                    <a:pt x="993" y="120"/>
                    <a:pt x="831" y="51"/>
                  </a:cubicBezTo>
                  <a:cubicBezTo>
                    <a:pt x="751" y="17"/>
                    <a:pt x="668" y="0"/>
                    <a:pt x="58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2778" y="-188880"/>
              <a:ext cx="93727" cy="69150"/>
            </a:xfrm>
            <a:custGeom>
              <a:avLst/>
              <a:gdLst/>
              <a:ahLst/>
              <a:cxnLst/>
              <a:rect l="l" t="t" r="r" b="b"/>
              <a:pathLst>
                <a:path w="839" h="619" extrusionOk="0">
                  <a:moveTo>
                    <a:pt x="488" y="0"/>
                  </a:moveTo>
                  <a:cubicBezTo>
                    <a:pt x="439" y="0"/>
                    <a:pt x="389" y="11"/>
                    <a:pt x="342" y="33"/>
                  </a:cubicBezTo>
                  <a:cubicBezTo>
                    <a:pt x="308" y="50"/>
                    <a:pt x="282" y="67"/>
                    <a:pt x="248" y="93"/>
                  </a:cubicBezTo>
                  <a:cubicBezTo>
                    <a:pt x="180" y="93"/>
                    <a:pt x="120" y="127"/>
                    <a:pt x="77" y="178"/>
                  </a:cubicBezTo>
                  <a:cubicBezTo>
                    <a:pt x="0" y="281"/>
                    <a:pt x="17" y="418"/>
                    <a:pt x="111" y="503"/>
                  </a:cubicBezTo>
                  <a:cubicBezTo>
                    <a:pt x="192" y="576"/>
                    <a:pt x="297" y="618"/>
                    <a:pt x="406" y="618"/>
                  </a:cubicBezTo>
                  <a:cubicBezTo>
                    <a:pt x="425" y="618"/>
                    <a:pt x="443" y="617"/>
                    <a:pt x="462" y="615"/>
                  </a:cubicBezTo>
                  <a:lnTo>
                    <a:pt x="488" y="606"/>
                  </a:lnTo>
                  <a:lnTo>
                    <a:pt x="616" y="606"/>
                  </a:lnTo>
                  <a:cubicBezTo>
                    <a:pt x="744" y="597"/>
                    <a:pt x="838" y="478"/>
                    <a:pt x="830" y="349"/>
                  </a:cubicBezTo>
                  <a:cubicBezTo>
                    <a:pt x="821" y="332"/>
                    <a:pt x="821" y="315"/>
                    <a:pt x="813" y="298"/>
                  </a:cubicBezTo>
                  <a:cubicBezTo>
                    <a:pt x="813" y="247"/>
                    <a:pt x="796" y="187"/>
                    <a:pt x="761" y="135"/>
                  </a:cubicBezTo>
                  <a:cubicBezTo>
                    <a:pt x="697" y="48"/>
                    <a:pt x="594" y="0"/>
                    <a:pt x="48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43442" y="-1139104"/>
              <a:ext cx="157850" cy="178963"/>
            </a:xfrm>
            <a:custGeom>
              <a:avLst/>
              <a:gdLst/>
              <a:ahLst/>
              <a:cxnLst/>
              <a:rect l="l" t="t" r="r" b="b"/>
              <a:pathLst>
                <a:path w="1413" h="1602" extrusionOk="0">
                  <a:moveTo>
                    <a:pt x="911" y="0"/>
                  </a:moveTo>
                  <a:cubicBezTo>
                    <a:pt x="880" y="0"/>
                    <a:pt x="850" y="17"/>
                    <a:pt x="839" y="52"/>
                  </a:cubicBezTo>
                  <a:cubicBezTo>
                    <a:pt x="822" y="104"/>
                    <a:pt x="805" y="146"/>
                    <a:pt x="788" y="189"/>
                  </a:cubicBezTo>
                  <a:cubicBezTo>
                    <a:pt x="762" y="189"/>
                    <a:pt x="736" y="206"/>
                    <a:pt x="736" y="241"/>
                  </a:cubicBezTo>
                  <a:lnTo>
                    <a:pt x="736" y="249"/>
                  </a:lnTo>
                  <a:cubicBezTo>
                    <a:pt x="719" y="258"/>
                    <a:pt x="702" y="266"/>
                    <a:pt x="694" y="292"/>
                  </a:cubicBezTo>
                  <a:cubicBezTo>
                    <a:pt x="642" y="412"/>
                    <a:pt x="599" y="540"/>
                    <a:pt x="557" y="668"/>
                  </a:cubicBezTo>
                  <a:cubicBezTo>
                    <a:pt x="511" y="663"/>
                    <a:pt x="465" y="660"/>
                    <a:pt x="420" y="660"/>
                  </a:cubicBezTo>
                  <a:cubicBezTo>
                    <a:pt x="330" y="660"/>
                    <a:pt x="240" y="671"/>
                    <a:pt x="155" y="694"/>
                  </a:cubicBezTo>
                  <a:cubicBezTo>
                    <a:pt x="129" y="694"/>
                    <a:pt x="112" y="711"/>
                    <a:pt x="103" y="737"/>
                  </a:cubicBezTo>
                  <a:cubicBezTo>
                    <a:pt x="99" y="736"/>
                    <a:pt x="95" y="736"/>
                    <a:pt x="90" y="736"/>
                  </a:cubicBezTo>
                  <a:cubicBezTo>
                    <a:pt x="37" y="736"/>
                    <a:pt x="2" y="783"/>
                    <a:pt x="18" y="831"/>
                  </a:cubicBezTo>
                  <a:cubicBezTo>
                    <a:pt x="1" y="874"/>
                    <a:pt x="26" y="908"/>
                    <a:pt x="61" y="916"/>
                  </a:cubicBezTo>
                  <a:cubicBezTo>
                    <a:pt x="189" y="959"/>
                    <a:pt x="326" y="993"/>
                    <a:pt x="463" y="1002"/>
                  </a:cubicBezTo>
                  <a:cubicBezTo>
                    <a:pt x="446" y="1045"/>
                    <a:pt x="437" y="1088"/>
                    <a:pt x="428" y="1122"/>
                  </a:cubicBezTo>
                  <a:cubicBezTo>
                    <a:pt x="420" y="1156"/>
                    <a:pt x="394" y="1207"/>
                    <a:pt x="377" y="1241"/>
                  </a:cubicBezTo>
                  <a:cubicBezTo>
                    <a:pt x="360" y="1267"/>
                    <a:pt x="369" y="1301"/>
                    <a:pt x="386" y="1327"/>
                  </a:cubicBezTo>
                  <a:cubicBezTo>
                    <a:pt x="377" y="1387"/>
                    <a:pt x="369" y="1455"/>
                    <a:pt x="360" y="1515"/>
                  </a:cubicBezTo>
                  <a:cubicBezTo>
                    <a:pt x="355" y="1570"/>
                    <a:pt x="393" y="1602"/>
                    <a:pt x="435" y="1602"/>
                  </a:cubicBezTo>
                  <a:cubicBezTo>
                    <a:pt x="465" y="1602"/>
                    <a:pt x="496" y="1585"/>
                    <a:pt x="514" y="1549"/>
                  </a:cubicBezTo>
                  <a:lnTo>
                    <a:pt x="565" y="1378"/>
                  </a:lnTo>
                  <a:cubicBezTo>
                    <a:pt x="617" y="1259"/>
                    <a:pt x="659" y="1139"/>
                    <a:pt x="694" y="1011"/>
                  </a:cubicBezTo>
                  <a:cubicBezTo>
                    <a:pt x="779" y="1011"/>
                    <a:pt x="865" y="1002"/>
                    <a:pt x="950" y="993"/>
                  </a:cubicBezTo>
                  <a:cubicBezTo>
                    <a:pt x="959" y="985"/>
                    <a:pt x="976" y="985"/>
                    <a:pt x="984" y="968"/>
                  </a:cubicBezTo>
                  <a:cubicBezTo>
                    <a:pt x="1019" y="968"/>
                    <a:pt x="1061" y="968"/>
                    <a:pt x="1096" y="959"/>
                  </a:cubicBezTo>
                  <a:cubicBezTo>
                    <a:pt x="1113" y="959"/>
                    <a:pt x="1130" y="951"/>
                    <a:pt x="1147" y="934"/>
                  </a:cubicBezTo>
                  <a:lnTo>
                    <a:pt x="1292" y="934"/>
                  </a:lnTo>
                  <a:cubicBezTo>
                    <a:pt x="1395" y="934"/>
                    <a:pt x="1412" y="788"/>
                    <a:pt x="1310" y="780"/>
                  </a:cubicBezTo>
                  <a:cubicBezTo>
                    <a:pt x="1181" y="771"/>
                    <a:pt x="1061" y="762"/>
                    <a:pt x="933" y="754"/>
                  </a:cubicBezTo>
                  <a:cubicBezTo>
                    <a:pt x="916" y="728"/>
                    <a:pt x="890" y="720"/>
                    <a:pt x="856" y="720"/>
                  </a:cubicBezTo>
                  <a:lnTo>
                    <a:pt x="813" y="720"/>
                  </a:lnTo>
                  <a:cubicBezTo>
                    <a:pt x="890" y="514"/>
                    <a:pt x="950" y="300"/>
                    <a:pt x="993" y="87"/>
                  </a:cubicBezTo>
                  <a:cubicBezTo>
                    <a:pt x="998" y="32"/>
                    <a:pt x="954" y="0"/>
                    <a:pt x="91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472170" y="-1339292"/>
              <a:ext cx="154945" cy="168909"/>
            </a:xfrm>
            <a:custGeom>
              <a:avLst/>
              <a:gdLst/>
              <a:ahLst/>
              <a:cxnLst/>
              <a:rect l="l" t="t" r="r" b="b"/>
              <a:pathLst>
                <a:path w="1387" h="1512" extrusionOk="0">
                  <a:moveTo>
                    <a:pt x="766" y="1"/>
                  </a:moveTo>
                  <a:cubicBezTo>
                    <a:pt x="729" y="1"/>
                    <a:pt x="690" y="24"/>
                    <a:pt x="681" y="74"/>
                  </a:cubicBezTo>
                  <a:cubicBezTo>
                    <a:pt x="656" y="176"/>
                    <a:pt x="639" y="287"/>
                    <a:pt x="622" y="390"/>
                  </a:cubicBezTo>
                  <a:cubicBezTo>
                    <a:pt x="570" y="390"/>
                    <a:pt x="536" y="433"/>
                    <a:pt x="545" y="484"/>
                  </a:cubicBezTo>
                  <a:cubicBezTo>
                    <a:pt x="545" y="527"/>
                    <a:pt x="545" y="561"/>
                    <a:pt x="553" y="604"/>
                  </a:cubicBezTo>
                  <a:cubicBezTo>
                    <a:pt x="510" y="621"/>
                    <a:pt x="476" y="638"/>
                    <a:pt x="433" y="655"/>
                  </a:cubicBezTo>
                  <a:cubicBezTo>
                    <a:pt x="382" y="664"/>
                    <a:pt x="339" y="681"/>
                    <a:pt x="288" y="698"/>
                  </a:cubicBezTo>
                  <a:cubicBezTo>
                    <a:pt x="237" y="681"/>
                    <a:pt x="185" y="655"/>
                    <a:pt x="134" y="638"/>
                  </a:cubicBezTo>
                  <a:cubicBezTo>
                    <a:pt x="122" y="633"/>
                    <a:pt x="111" y="630"/>
                    <a:pt x="101" y="630"/>
                  </a:cubicBezTo>
                  <a:cubicBezTo>
                    <a:pt x="29" y="630"/>
                    <a:pt x="0" y="746"/>
                    <a:pt x="83" y="784"/>
                  </a:cubicBezTo>
                  <a:lnTo>
                    <a:pt x="91" y="784"/>
                  </a:lnTo>
                  <a:cubicBezTo>
                    <a:pt x="83" y="843"/>
                    <a:pt x="125" y="895"/>
                    <a:pt x="185" y="895"/>
                  </a:cubicBezTo>
                  <a:lnTo>
                    <a:pt x="202" y="895"/>
                  </a:lnTo>
                  <a:cubicBezTo>
                    <a:pt x="211" y="920"/>
                    <a:pt x="237" y="946"/>
                    <a:pt x="271" y="946"/>
                  </a:cubicBezTo>
                  <a:cubicBezTo>
                    <a:pt x="348" y="955"/>
                    <a:pt x="425" y="963"/>
                    <a:pt x="510" y="963"/>
                  </a:cubicBezTo>
                  <a:cubicBezTo>
                    <a:pt x="485" y="1083"/>
                    <a:pt x="468" y="1211"/>
                    <a:pt x="442" y="1331"/>
                  </a:cubicBezTo>
                  <a:cubicBezTo>
                    <a:pt x="433" y="1365"/>
                    <a:pt x="459" y="1400"/>
                    <a:pt x="493" y="1408"/>
                  </a:cubicBezTo>
                  <a:lnTo>
                    <a:pt x="493" y="1425"/>
                  </a:lnTo>
                  <a:cubicBezTo>
                    <a:pt x="484" y="1481"/>
                    <a:pt x="525" y="1511"/>
                    <a:pt x="568" y="1511"/>
                  </a:cubicBezTo>
                  <a:cubicBezTo>
                    <a:pt x="605" y="1511"/>
                    <a:pt x="644" y="1489"/>
                    <a:pt x="656" y="1442"/>
                  </a:cubicBezTo>
                  <a:cubicBezTo>
                    <a:pt x="664" y="1400"/>
                    <a:pt x="664" y="1357"/>
                    <a:pt x="673" y="1314"/>
                  </a:cubicBezTo>
                  <a:cubicBezTo>
                    <a:pt x="681" y="1271"/>
                    <a:pt x="690" y="1246"/>
                    <a:pt x="690" y="1220"/>
                  </a:cubicBezTo>
                  <a:cubicBezTo>
                    <a:pt x="699" y="1211"/>
                    <a:pt x="699" y="1203"/>
                    <a:pt x="699" y="1186"/>
                  </a:cubicBezTo>
                  <a:cubicBezTo>
                    <a:pt x="716" y="1126"/>
                    <a:pt x="724" y="1066"/>
                    <a:pt x="724" y="997"/>
                  </a:cubicBezTo>
                  <a:lnTo>
                    <a:pt x="724" y="963"/>
                  </a:lnTo>
                  <a:cubicBezTo>
                    <a:pt x="912" y="955"/>
                    <a:pt x="1109" y="929"/>
                    <a:pt x="1289" y="886"/>
                  </a:cubicBezTo>
                  <a:cubicBezTo>
                    <a:pt x="1386" y="862"/>
                    <a:pt x="1368" y="722"/>
                    <a:pt x="1279" y="722"/>
                  </a:cubicBezTo>
                  <a:cubicBezTo>
                    <a:pt x="1274" y="722"/>
                    <a:pt x="1269" y="723"/>
                    <a:pt x="1263" y="724"/>
                  </a:cubicBezTo>
                  <a:lnTo>
                    <a:pt x="1195" y="741"/>
                  </a:lnTo>
                  <a:cubicBezTo>
                    <a:pt x="1220" y="698"/>
                    <a:pt x="1203" y="647"/>
                    <a:pt x="1152" y="630"/>
                  </a:cubicBezTo>
                  <a:lnTo>
                    <a:pt x="1126" y="612"/>
                  </a:lnTo>
                  <a:cubicBezTo>
                    <a:pt x="1034" y="577"/>
                    <a:pt x="935" y="559"/>
                    <a:pt x="835" y="559"/>
                  </a:cubicBezTo>
                  <a:cubicBezTo>
                    <a:pt x="815" y="559"/>
                    <a:pt x="795" y="560"/>
                    <a:pt x="776" y="561"/>
                  </a:cubicBezTo>
                  <a:lnTo>
                    <a:pt x="835" y="82"/>
                  </a:lnTo>
                  <a:cubicBezTo>
                    <a:pt x="844" y="29"/>
                    <a:pt x="807" y="1"/>
                    <a:pt x="76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654596" y="-1312705"/>
              <a:ext cx="154722" cy="169133"/>
            </a:xfrm>
            <a:custGeom>
              <a:avLst/>
              <a:gdLst/>
              <a:ahLst/>
              <a:cxnLst/>
              <a:rect l="l" t="t" r="r" b="b"/>
              <a:pathLst>
                <a:path w="1385" h="1514" extrusionOk="0">
                  <a:moveTo>
                    <a:pt x="766" y="1"/>
                  </a:moveTo>
                  <a:cubicBezTo>
                    <a:pt x="728" y="1"/>
                    <a:pt x="690" y="23"/>
                    <a:pt x="682" y="66"/>
                  </a:cubicBezTo>
                  <a:lnTo>
                    <a:pt x="614" y="392"/>
                  </a:lnTo>
                  <a:cubicBezTo>
                    <a:pt x="571" y="392"/>
                    <a:pt x="537" y="434"/>
                    <a:pt x="537" y="477"/>
                  </a:cubicBezTo>
                  <a:cubicBezTo>
                    <a:pt x="537" y="520"/>
                    <a:pt x="546" y="563"/>
                    <a:pt x="546" y="605"/>
                  </a:cubicBezTo>
                  <a:cubicBezTo>
                    <a:pt x="511" y="623"/>
                    <a:pt x="469" y="640"/>
                    <a:pt x="434" y="657"/>
                  </a:cubicBezTo>
                  <a:cubicBezTo>
                    <a:pt x="383" y="665"/>
                    <a:pt x="332" y="682"/>
                    <a:pt x="289" y="691"/>
                  </a:cubicBezTo>
                  <a:cubicBezTo>
                    <a:pt x="238" y="674"/>
                    <a:pt x="186" y="657"/>
                    <a:pt x="135" y="631"/>
                  </a:cubicBezTo>
                  <a:cubicBezTo>
                    <a:pt x="124" y="626"/>
                    <a:pt x="113" y="624"/>
                    <a:pt x="103" y="624"/>
                  </a:cubicBezTo>
                  <a:cubicBezTo>
                    <a:pt x="31" y="624"/>
                    <a:pt x="1" y="747"/>
                    <a:pt x="84" y="785"/>
                  </a:cubicBezTo>
                  <a:lnTo>
                    <a:pt x="92" y="794"/>
                  </a:lnTo>
                  <a:cubicBezTo>
                    <a:pt x="84" y="845"/>
                    <a:pt x="126" y="896"/>
                    <a:pt x="186" y="896"/>
                  </a:cubicBezTo>
                  <a:lnTo>
                    <a:pt x="195" y="896"/>
                  </a:lnTo>
                  <a:cubicBezTo>
                    <a:pt x="203" y="931"/>
                    <a:pt x="238" y="948"/>
                    <a:pt x="263" y="948"/>
                  </a:cubicBezTo>
                  <a:cubicBezTo>
                    <a:pt x="349" y="956"/>
                    <a:pt x="426" y="965"/>
                    <a:pt x="511" y="965"/>
                  </a:cubicBezTo>
                  <a:cubicBezTo>
                    <a:pt x="486" y="1093"/>
                    <a:pt x="460" y="1213"/>
                    <a:pt x="443" y="1333"/>
                  </a:cubicBezTo>
                  <a:cubicBezTo>
                    <a:pt x="434" y="1367"/>
                    <a:pt x="451" y="1410"/>
                    <a:pt x="494" y="1418"/>
                  </a:cubicBezTo>
                  <a:lnTo>
                    <a:pt x="494" y="1435"/>
                  </a:lnTo>
                  <a:cubicBezTo>
                    <a:pt x="481" y="1485"/>
                    <a:pt x="520" y="1514"/>
                    <a:pt x="563" y="1514"/>
                  </a:cubicBezTo>
                  <a:cubicBezTo>
                    <a:pt x="600" y="1514"/>
                    <a:pt x="640" y="1492"/>
                    <a:pt x="648" y="1444"/>
                  </a:cubicBezTo>
                  <a:cubicBezTo>
                    <a:pt x="657" y="1401"/>
                    <a:pt x="665" y="1358"/>
                    <a:pt x="674" y="1316"/>
                  </a:cubicBezTo>
                  <a:cubicBezTo>
                    <a:pt x="682" y="1281"/>
                    <a:pt x="682" y="1256"/>
                    <a:pt x="691" y="1221"/>
                  </a:cubicBezTo>
                  <a:cubicBezTo>
                    <a:pt x="691" y="1213"/>
                    <a:pt x="700" y="1204"/>
                    <a:pt x="700" y="1196"/>
                  </a:cubicBezTo>
                  <a:cubicBezTo>
                    <a:pt x="708" y="1127"/>
                    <a:pt x="717" y="1067"/>
                    <a:pt x="725" y="999"/>
                  </a:cubicBezTo>
                  <a:cubicBezTo>
                    <a:pt x="725" y="990"/>
                    <a:pt x="725" y="973"/>
                    <a:pt x="725" y="965"/>
                  </a:cubicBezTo>
                  <a:cubicBezTo>
                    <a:pt x="922" y="956"/>
                    <a:pt x="1110" y="931"/>
                    <a:pt x="1290" y="888"/>
                  </a:cubicBezTo>
                  <a:cubicBezTo>
                    <a:pt x="1385" y="864"/>
                    <a:pt x="1370" y="731"/>
                    <a:pt x="1286" y="731"/>
                  </a:cubicBezTo>
                  <a:cubicBezTo>
                    <a:pt x="1279" y="731"/>
                    <a:pt x="1272" y="732"/>
                    <a:pt x="1264" y="734"/>
                  </a:cubicBezTo>
                  <a:cubicBezTo>
                    <a:pt x="1247" y="734"/>
                    <a:pt x="1221" y="742"/>
                    <a:pt x="1196" y="742"/>
                  </a:cubicBezTo>
                  <a:cubicBezTo>
                    <a:pt x="1221" y="700"/>
                    <a:pt x="1204" y="648"/>
                    <a:pt x="1161" y="631"/>
                  </a:cubicBezTo>
                  <a:lnTo>
                    <a:pt x="1127" y="614"/>
                  </a:lnTo>
                  <a:cubicBezTo>
                    <a:pt x="1031" y="584"/>
                    <a:pt x="928" y="561"/>
                    <a:pt x="824" y="561"/>
                  </a:cubicBezTo>
                  <a:cubicBezTo>
                    <a:pt x="808" y="561"/>
                    <a:pt x="792" y="562"/>
                    <a:pt x="777" y="563"/>
                  </a:cubicBezTo>
                  <a:cubicBezTo>
                    <a:pt x="802" y="400"/>
                    <a:pt x="819" y="246"/>
                    <a:pt x="845" y="84"/>
                  </a:cubicBezTo>
                  <a:cubicBezTo>
                    <a:pt x="850" y="29"/>
                    <a:pt x="808" y="1"/>
                    <a:pt x="76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741284" y="-1412017"/>
              <a:ext cx="135842" cy="129586"/>
            </a:xfrm>
            <a:custGeom>
              <a:avLst/>
              <a:gdLst/>
              <a:ahLst/>
              <a:cxnLst/>
              <a:rect l="l" t="t" r="r" b="b"/>
              <a:pathLst>
                <a:path w="1216" h="1160" extrusionOk="0">
                  <a:moveTo>
                    <a:pt x="599" y="1"/>
                  </a:moveTo>
                  <a:cubicBezTo>
                    <a:pt x="566" y="1"/>
                    <a:pt x="534" y="19"/>
                    <a:pt x="522" y="57"/>
                  </a:cubicBezTo>
                  <a:cubicBezTo>
                    <a:pt x="514" y="177"/>
                    <a:pt x="505" y="288"/>
                    <a:pt x="505" y="408"/>
                  </a:cubicBezTo>
                  <a:lnTo>
                    <a:pt x="497" y="408"/>
                  </a:lnTo>
                  <a:cubicBezTo>
                    <a:pt x="351" y="442"/>
                    <a:pt x="214" y="485"/>
                    <a:pt x="86" y="545"/>
                  </a:cubicBezTo>
                  <a:cubicBezTo>
                    <a:pt x="60" y="553"/>
                    <a:pt x="43" y="579"/>
                    <a:pt x="43" y="596"/>
                  </a:cubicBezTo>
                  <a:cubicBezTo>
                    <a:pt x="1" y="630"/>
                    <a:pt x="1" y="690"/>
                    <a:pt x="43" y="725"/>
                  </a:cubicBezTo>
                  <a:cubicBezTo>
                    <a:pt x="82" y="771"/>
                    <a:pt x="131" y="786"/>
                    <a:pt x="186" y="786"/>
                  </a:cubicBezTo>
                  <a:cubicBezTo>
                    <a:pt x="251" y="786"/>
                    <a:pt x="324" y="764"/>
                    <a:pt x="394" y="750"/>
                  </a:cubicBezTo>
                  <a:lnTo>
                    <a:pt x="514" y="716"/>
                  </a:lnTo>
                  <a:cubicBezTo>
                    <a:pt x="514" y="742"/>
                    <a:pt x="522" y="776"/>
                    <a:pt x="522" y="810"/>
                  </a:cubicBezTo>
                  <a:lnTo>
                    <a:pt x="522" y="973"/>
                  </a:lnTo>
                  <a:cubicBezTo>
                    <a:pt x="454" y="973"/>
                    <a:pt x="420" y="1050"/>
                    <a:pt x="454" y="1101"/>
                  </a:cubicBezTo>
                  <a:cubicBezTo>
                    <a:pt x="484" y="1143"/>
                    <a:pt x="515" y="1159"/>
                    <a:pt x="544" y="1159"/>
                  </a:cubicBezTo>
                  <a:cubicBezTo>
                    <a:pt x="580" y="1159"/>
                    <a:pt x="614" y="1134"/>
                    <a:pt x="642" y="1101"/>
                  </a:cubicBezTo>
                  <a:cubicBezTo>
                    <a:pt x="668" y="1092"/>
                    <a:pt x="685" y="1067"/>
                    <a:pt x="685" y="1041"/>
                  </a:cubicBezTo>
                  <a:cubicBezTo>
                    <a:pt x="685" y="1024"/>
                    <a:pt x="693" y="1015"/>
                    <a:pt x="693" y="998"/>
                  </a:cubicBezTo>
                  <a:cubicBezTo>
                    <a:pt x="719" y="904"/>
                    <a:pt x="728" y="802"/>
                    <a:pt x="728" y="707"/>
                  </a:cubicBezTo>
                  <a:lnTo>
                    <a:pt x="736" y="648"/>
                  </a:lnTo>
                  <a:lnTo>
                    <a:pt x="873" y="622"/>
                  </a:lnTo>
                  <a:cubicBezTo>
                    <a:pt x="890" y="613"/>
                    <a:pt x="907" y="596"/>
                    <a:pt x="924" y="579"/>
                  </a:cubicBezTo>
                  <a:lnTo>
                    <a:pt x="1036" y="528"/>
                  </a:lnTo>
                  <a:lnTo>
                    <a:pt x="1096" y="528"/>
                  </a:lnTo>
                  <a:cubicBezTo>
                    <a:pt x="1198" y="528"/>
                    <a:pt x="1215" y="374"/>
                    <a:pt x="1113" y="365"/>
                  </a:cubicBezTo>
                  <a:cubicBezTo>
                    <a:pt x="1061" y="361"/>
                    <a:pt x="1012" y="359"/>
                    <a:pt x="963" y="359"/>
                  </a:cubicBezTo>
                  <a:cubicBezTo>
                    <a:pt x="914" y="359"/>
                    <a:pt x="865" y="361"/>
                    <a:pt x="813" y="365"/>
                  </a:cubicBezTo>
                  <a:lnTo>
                    <a:pt x="745" y="374"/>
                  </a:lnTo>
                  <a:cubicBezTo>
                    <a:pt x="736" y="322"/>
                    <a:pt x="736" y="280"/>
                    <a:pt x="728" y="237"/>
                  </a:cubicBezTo>
                  <a:cubicBezTo>
                    <a:pt x="719" y="220"/>
                    <a:pt x="702" y="194"/>
                    <a:pt x="685" y="186"/>
                  </a:cubicBezTo>
                  <a:lnTo>
                    <a:pt x="685" y="74"/>
                  </a:lnTo>
                  <a:cubicBezTo>
                    <a:pt x="680" y="27"/>
                    <a:pt x="639" y="1"/>
                    <a:pt x="59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847410" y="-1625834"/>
              <a:ext cx="134837" cy="130815"/>
            </a:xfrm>
            <a:custGeom>
              <a:avLst/>
              <a:gdLst/>
              <a:ahLst/>
              <a:cxnLst/>
              <a:rect l="l" t="t" r="r" b="b"/>
              <a:pathLst>
                <a:path w="1207" h="1171" extrusionOk="0">
                  <a:moveTo>
                    <a:pt x="594" y="0"/>
                  </a:moveTo>
                  <a:cubicBezTo>
                    <a:pt x="555" y="0"/>
                    <a:pt x="517" y="24"/>
                    <a:pt x="513" y="72"/>
                  </a:cubicBezTo>
                  <a:cubicBezTo>
                    <a:pt x="505" y="192"/>
                    <a:pt x="496" y="303"/>
                    <a:pt x="496" y="423"/>
                  </a:cubicBezTo>
                  <a:lnTo>
                    <a:pt x="488" y="423"/>
                  </a:lnTo>
                  <a:cubicBezTo>
                    <a:pt x="342" y="448"/>
                    <a:pt x="205" y="500"/>
                    <a:pt x="69" y="560"/>
                  </a:cubicBezTo>
                  <a:cubicBezTo>
                    <a:pt x="17" y="602"/>
                    <a:pt x="0" y="671"/>
                    <a:pt x="34" y="731"/>
                  </a:cubicBezTo>
                  <a:cubicBezTo>
                    <a:pt x="75" y="783"/>
                    <a:pt x="126" y="799"/>
                    <a:pt x="183" y="799"/>
                  </a:cubicBezTo>
                  <a:cubicBezTo>
                    <a:pt x="247" y="799"/>
                    <a:pt x="317" y="779"/>
                    <a:pt x="385" y="765"/>
                  </a:cubicBezTo>
                  <a:cubicBezTo>
                    <a:pt x="428" y="748"/>
                    <a:pt x="462" y="739"/>
                    <a:pt x="505" y="731"/>
                  </a:cubicBezTo>
                  <a:cubicBezTo>
                    <a:pt x="505" y="756"/>
                    <a:pt x="505" y="791"/>
                    <a:pt x="513" y="816"/>
                  </a:cubicBezTo>
                  <a:lnTo>
                    <a:pt x="513" y="979"/>
                  </a:lnTo>
                  <a:cubicBezTo>
                    <a:pt x="445" y="987"/>
                    <a:pt x="411" y="1056"/>
                    <a:pt x="445" y="1116"/>
                  </a:cubicBezTo>
                  <a:cubicBezTo>
                    <a:pt x="472" y="1155"/>
                    <a:pt x="503" y="1171"/>
                    <a:pt x="534" y="1171"/>
                  </a:cubicBezTo>
                  <a:cubicBezTo>
                    <a:pt x="570" y="1171"/>
                    <a:pt x="605" y="1148"/>
                    <a:pt x="633" y="1116"/>
                  </a:cubicBezTo>
                  <a:cubicBezTo>
                    <a:pt x="659" y="1107"/>
                    <a:pt x="676" y="1082"/>
                    <a:pt x="676" y="1056"/>
                  </a:cubicBezTo>
                  <a:cubicBezTo>
                    <a:pt x="676" y="1039"/>
                    <a:pt x="684" y="1030"/>
                    <a:pt x="684" y="1013"/>
                  </a:cubicBezTo>
                  <a:cubicBezTo>
                    <a:pt x="710" y="919"/>
                    <a:pt x="719" y="816"/>
                    <a:pt x="719" y="714"/>
                  </a:cubicBezTo>
                  <a:cubicBezTo>
                    <a:pt x="719" y="697"/>
                    <a:pt x="727" y="679"/>
                    <a:pt x="727" y="662"/>
                  </a:cubicBezTo>
                  <a:cubicBezTo>
                    <a:pt x="770" y="654"/>
                    <a:pt x="813" y="645"/>
                    <a:pt x="864" y="628"/>
                  </a:cubicBezTo>
                  <a:cubicBezTo>
                    <a:pt x="881" y="628"/>
                    <a:pt x="898" y="611"/>
                    <a:pt x="915" y="594"/>
                  </a:cubicBezTo>
                  <a:lnTo>
                    <a:pt x="1027" y="534"/>
                  </a:lnTo>
                  <a:lnTo>
                    <a:pt x="1087" y="534"/>
                  </a:lnTo>
                  <a:cubicBezTo>
                    <a:pt x="1189" y="534"/>
                    <a:pt x="1206" y="389"/>
                    <a:pt x="1104" y="380"/>
                  </a:cubicBezTo>
                  <a:cubicBezTo>
                    <a:pt x="1052" y="376"/>
                    <a:pt x="1003" y="374"/>
                    <a:pt x="954" y="374"/>
                  </a:cubicBezTo>
                  <a:cubicBezTo>
                    <a:pt x="905" y="374"/>
                    <a:pt x="856" y="376"/>
                    <a:pt x="804" y="380"/>
                  </a:cubicBezTo>
                  <a:lnTo>
                    <a:pt x="736" y="380"/>
                  </a:lnTo>
                  <a:cubicBezTo>
                    <a:pt x="727" y="337"/>
                    <a:pt x="719" y="294"/>
                    <a:pt x="710" y="252"/>
                  </a:cubicBezTo>
                  <a:cubicBezTo>
                    <a:pt x="710" y="226"/>
                    <a:pt x="693" y="200"/>
                    <a:pt x="676" y="192"/>
                  </a:cubicBezTo>
                  <a:lnTo>
                    <a:pt x="676" y="89"/>
                  </a:lnTo>
                  <a:cubicBezTo>
                    <a:pt x="680" y="30"/>
                    <a:pt x="637" y="0"/>
                    <a:pt x="5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562545" y="-1508983"/>
              <a:ext cx="123442" cy="143774"/>
            </a:xfrm>
            <a:custGeom>
              <a:avLst/>
              <a:gdLst/>
              <a:ahLst/>
              <a:cxnLst/>
              <a:rect l="l" t="t" r="r" b="b"/>
              <a:pathLst>
                <a:path w="1105" h="1287" extrusionOk="0">
                  <a:moveTo>
                    <a:pt x="549" y="0"/>
                  </a:moveTo>
                  <a:cubicBezTo>
                    <a:pt x="504" y="0"/>
                    <a:pt x="452" y="41"/>
                    <a:pt x="463" y="95"/>
                  </a:cubicBezTo>
                  <a:cubicBezTo>
                    <a:pt x="497" y="249"/>
                    <a:pt x="514" y="412"/>
                    <a:pt x="531" y="574"/>
                  </a:cubicBezTo>
                  <a:cubicBezTo>
                    <a:pt x="437" y="592"/>
                    <a:pt x="360" y="617"/>
                    <a:pt x="283" y="651"/>
                  </a:cubicBezTo>
                  <a:lnTo>
                    <a:pt x="240" y="651"/>
                  </a:lnTo>
                  <a:cubicBezTo>
                    <a:pt x="235" y="650"/>
                    <a:pt x="229" y="650"/>
                    <a:pt x="224" y="650"/>
                  </a:cubicBezTo>
                  <a:cubicBezTo>
                    <a:pt x="187" y="650"/>
                    <a:pt x="155" y="674"/>
                    <a:pt x="155" y="711"/>
                  </a:cubicBezTo>
                  <a:lnTo>
                    <a:pt x="86" y="720"/>
                  </a:lnTo>
                  <a:cubicBezTo>
                    <a:pt x="9" y="746"/>
                    <a:pt x="1" y="848"/>
                    <a:pt x="69" y="882"/>
                  </a:cubicBezTo>
                  <a:cubicBezTo>
                    <a:pt x="78" y="900"/>
                    <a:pt x="95" y="925"/>
                    <a:pt x="121" y="934"/>
                  </a:cubicBezTo>
                  <a:cubicBezTo>
                    <a:pt x="219" y="960"/>
                    <a:pt x="322" y="971"/>
                    <a:pt x="422" y="971"/>
                  </a:cubicBezTo>
                  <a:cubicBezTo>
                    <a:pt x="453" y="971"/>
                    <a:pt x="484" y="970"/>
                    <a:pt x="514" y="968"/>
                  </a:cubicBezTo>
                  <a:lnTo>
                    <a:pt x="514" y="985"/>
                  </a:lnTo>
                  <a:cubicBezTo>
                    <a:pt x="497" y="1054"/>
                    <a:pt x="480" y="1113"/>
                    <a:pt x="463" y="1182"/>
                  </a:cubicBezTo>
                  <a:cubicBezTo>
                    <a:pt x="447" y="1241"/>
                    <a:pt x="498" y="1287"/>
                    <a:pt x="547" y="1287"/>
                  </a:cubicBezTo>
                  <a:cubicBezTo>
                    <a:pt x="576" y="1287"/>
                    <a:pt x="604" y="1271"/>
                    <a:pt x="617" y="1233"/>
                  </a:cubicBezTo>
                  <a:cubicBezTo>
                    <a:pt x="625" y="1208"/>
                    <a:pt x="625" y="1182"/>
                    <a:pt x="634" y="1165"/>
                  </a:cubicBezTo>
                  <a:cubicBezTo>
                    <a:pt x="659" y="1148"/>
                    <a:pt x="677" y="1131"/>
                    <a:pt x="677" y="1096"/>
                  </a:cubicBezTo>
                  <a:cubicBezTo>
                    <a:pt x="677" y="1045"/>
                    <a:pt x="685" y="994"/>
                    <a:pt x="685" y="942"/>
                  </a:cubicBezTo>
                  <a:cubicBezTo>
                    <a:pt x="762" y="925"/>
                    <a:pt x="848" y="891"/>
                    <a:pt x="916" y="857"/>
                  </a:cubicBezTo>
                  <a:lnTo>
                    <a:pt x="967" y="857"/>
                  </a:lnTo>
                  <a:cubicBezTo>
                    <a:pt x="1010" y="857"/>
                    <a:pt x="1053" y="823"/>
                    <a:pt x="1053" y="780"/>
                  </a:cubicBezTo>
                  <a:lnTo>
                    <a:pt x="1053" y="771"/>
                  </a:lnTo>
                  <a:cubicBezTo>
                    <a:pt x="1104" y="728"/>
                    <a:pt x="1079" y="643"/>
                    <a:pt x="1010" y="634"/>
                  </a:cubicBezTo>
                  <a:lnTo>
                    <a:pt x="890" y="634"/>
                  </a:lnTo>
                  <a:cubicBezTo>
                    <a:pt x="839" y="609"/>
                    <a:pt x="779" y="592"/>
                    <a:pt x="728" y="583"/>
                  </a:cubicBezTo>
                  <a:cubicBezTo>
                    <a:pt x="736" y="455"/>
                    <a:pt x="736" y="326"/>
                    <a:pt x="728" y="198"/>
                  </a:cubicBezTo>
                  <a:cubicBezTo>
                    <a:pt x="720" y="161"/>
                    <a:pt x="694" y="137"/>
                    <a:pt x="658" y="137"/>
                  </a:cubicBezTo>
                  <a:cubicBezTo>
                    <a:pt x="653" y="137"/>
                    <a:pt x="648" y="137"/>
                    <a:pt x="642" y="138"/>
                  </a:cubicBezTo>
                  <a:cubicBezTo>
                    <a:pt x="634" y="104"/>
                    <a:pt x="625" y="78"/>
                    <a:pt x="608" y="44"/>
                  </a:cubicBezTo>
                  <a:cubicBezTo>
                    <a:pt x="599" y="13"/>
                    <a:pt x="575" y="0"/>
                    <a:pt x="54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344036" y="-1458713"/>
              <a:ext cx="123107" cy="133832"/>
            </a:xfrm>
            <a:custGeom>
              <a:avLst/>
              <a:gdLst/>
              <a:ahLst/>
              <a:cxnLst/>
              <a:rect l="l" t="t" r="r" b="b"/>
              <a:pathLst>
                <a:path w="1102" h="1198" extrusionOk="0">
                  <a:moveTo>
                    <a:pt x="568" y="0"/>
                  </a:moveTo>
                  <a:cubicBezTo>
                    <a:pt x="540" y="0"/>
                    <a:pt x="513" y="14"/>
                    <a:pt x="502" y="47"/>
                  </a:cubicBezTo>
                  <a:lnTo>
                    <a:pt x="494" y="107"/>
                  </a:lnTo>
                  <a:cubicBezTo>
                    <a:pt x="477" y="142"/>
                    <a:pt x="494" y="176"/>
                    <a:pt x="528" y="193"/>
                  </a:cubicBezTo>
                  <a:cubicBezTo>
                    <a:pt x="545" y="304"/>
                    <a:pt x="562" y="415"/>
                    <a:pt x="571" y="527"/>
                  </a:cubicBezTo>
                  <a:cubicBezTo>
                    <a:pt x="451" y="527"/>
                    <a:pt x="331" y="527"/>
                    <a:pt x="212" y="544"/>
                  </a:cubicBezTo>
                  <a:lnTo>
                    <a:pt x="135" y="509"/>
                  </a:lnTo>
                  <a:cubicBezTo>
                    <a:pt x="123" y="504"/>
                    <a:pt x="113" y="502"/>
                    <a:pt x="103" y="502"/>
                  </a:cubicBezTo>
                  <a:cubicBezTo>
                    <a:pt x="30" y="502"/>
                    <a:pt x="0" y="625"/>
                    <a:pt x="83" y="655"/>
                  </a:cubicBezTo>
                  <a:cubicBezTo>
                    <a:pt x="229" y="732"/>
                    <a:pt x="383" y="775"/>
                    <a:pt x="545" y="783"/>
                  </a:cubicBezTo>
                  <a:lnTo>
                    <a:pt x="494" y="1057"/>
                  </a:lnTo>
                  <a:cubicBezTo>
                    <a:pt x="485" y="1091"/>
                    <a:pt x="502" y="1125"/>
                    <a:pt x="537" y="1134"/>
                  </a:cubicBezTo>
                  <a:cubicBezTo>
                    <a:pt x="537" y="1178"/>
                    <a:pt x="566" y="1197"/>
                    <a:pt x="600" y="1197"/>
                  </a:cubicBezTo>
                  <a:cubicBezTo>
                    <a:pt x="638" y="1197"/>
                    <a:pt x="681" y="1171"/>
                    <a:pt x="691" y="1125"/>
                  </a:cubicBezTo>
                  <a:cubicBezTo>
                    <a:pt x="708" y="1014"/>
                    <a:pt x="716" y="894"/>
                    <a:pt x="725" y="783"/>
                  </a:cubicBezTo>
                  <a:cubicBezTo>
                    <a:pt x="836" y="775"/>
                    <a:pt x="939" y="758"/>
                    <a:pt x="1050" y="723"/>
                  </a:cubicBezTo>
                  <a:cubicBezTo>
                    <a:pt x="1084" y="706"/>
                    <a:pt x="1101" y="663"/>
                    <a:pt x="1084" y="629"/>
                  </a:cubicBezTo>
                  <a:cubicBezTo>
                    <a:pt x="1084" y="595"/>
                    <a:pt x="1050" y="561"/>
                    <a:pt x="1016" y="561"/>
                  </a:cubicBezTo>
                  <a:cubicBezTo>
                    <a:pt x="930" y="544"/>
                    <a:pt x="836" y="535"/>
                    <a:pt x="751" y="535"/>
                  </a:cubicBezTo>
                  <a:lnTo>
                    <a:pt x="742" y="535"/>
                  </a:lnTo>
                  <a:cubicBezTo>
                    <a:pt x="759" y="450"/>
                    <a:pt x="768" y="373"/>
                    <a:pt x="785" y="287"/>
                  </a:cubicBezTo>
                  <a:cubicBezTo>
                    <a:pt x="792" y="233"/>
                    <a:pt x="745" y="200"/>
                    <a:pt x="704" y="200"/>
                  </a:cubicBezTo>
                  <a:cubicBezTo>
                    <a:pt x="700" y="200"/>
                    <a:pt x="695" y="201"/>
                    <a:pt x="691" y="201"/>
                  </a:cubicBezTo>
                  <a:cubicBezTo>
                    <a:pt x="682" y="159"/>
                    <a:pt x="674" y="107"/>
                    <a:pt x="656" y="65"/>
                  </a:cubicBezTo>
                  <a:cubicBezTo>
                    <a:pt x="647" y="25"/>
                    <a:pt x="606" y="0"/>
                    <a:pt x="56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813562" y="-1241768"/>
              <a:ext cx="139082" cy="138300"/>
            </a:xfrm>
            <a:custGeom>
              <a:avLst/>
              <a:gdLst/>
              <a:ahLst/>
              <a:cxnLst/>
              <a:rect l="l" t="t" r="r" b="b"/>
              <a:pathLst>
                <a:path w="1245" h="1238" extrusionOk="0">
                  <a:moveTo>
                    <a:pt x="704" y="0"/>
                  </a:moveTo>
                  <a:cubicBezTo>
                    <a:pt x="665" y="0"/>
                    <a:pt x="624" y="26"/>
                    <a:pt x="620" y="73"/>
                  </a:cubicBezTo>
                  <a:cubicBezTo>
                    <a:pt x="611" y="201"/>
                    <a:pt x="603" y="338"/>
                    <a:pt x="585" y="467"/>
                  </a:cubicBezTo>
                  <a:cubicBezTo>
                    <a:pt x="414" y="475"/>
                    <a:pt x="252" y="501"/>
                    <a:pt x="89" y="544"/>
                  </a:cubicBezTo>
                  <a:cubicBezTo>
                    <a:pt x="0" y="568"/>
                    <a:pt x="11" y="707"/>
                    <a:pt x="92" y="707"/>
                  </a:cubicBezTo>
                  <a:cubicBezTo>
                    <a:pt x="97" y="707"/>
                    <a:pt x="101" y="707"/>
                    <a:pt x="106" y="706"/>
                  </a:cubicBezTo>
                  <a:cubicBezTo>
                    <a:pt x="106" y="752"/>
                    <a:pt x="141" y="784"/>
                    <a:pt x="185" y="784"/>
                  </a:cubicBezTo>
                  <a:cubicBezTo>
                    <a:pt x="190" y="784"/>
                    <a:pt x="195" y="784"/>
                    <a:pt x="200" y="783"/>
                  </a:cubicBezTo>
                  <a:cubicBezTo>
                    <a:pt x="320" y="749"/>
                    <a:pt x="440" y="732"/>
                    <a:pt x="560" y="715"/>
                  </a:cubicBezTo>
                  <a:lnTo>
                    <a:pt x="560" y="715"/>
                  </a:lnTo>
                  <a:cubicBezTo>
                    <a:pt x="543" y="817"/>
                    <a:pt x="526" y="929"/>
                    <a:pt x="508" y="1031"/>
                  </a:cubicBezTo>
                  <a:cubicBezTo>
                    <a:pt x="508" y="1048"/>
                    <a:pt x="500" y="1065"/>
                    <a:pt x="500" y="1091"/>
                  </a:cubicBezTo>
                  <a:cubicBezTo>
                    <a:pt x="491" y="1091"/>
                    <a:pt x="491" y="1100"/>
                    <a:pt x="500" y="1108"/>
                  </a:cubicBezTo>
                  <a:cubicBezTo>
                    <a:pt x="500" y="1125"/>
                    <a:pt x="500" y="1142"/>
                    <a:pt x="491" y="1160"/>
                  </a:cubicBezTo>
                  <a:cubicBezTo>
                    <a:pt x="478" y="1210"/>
                    <a:pt x="517" y="1238"/>
                    <a:pt x="560" y="1238"/>
                  </a:cubicBezTo>
                  <a:cubicBezTo>
                    <a:pt x="597" y="1238"/>
                    <a:pt x="637" y="1216"/>
                    <a:pt x="645" y="1168"/>
                  </a:cubicBezTo>
                  <a:cubicBezTo>
                    <a:pt x="645" y="1151"/>
                    <a:pt x="654" y="1134"/>
                    <a:pt x="654" y="1117"/>
                  </a:cubicBezTo>
                  <a:lnTo>
                    <a:pt x="662" y="1108"/>
                  </a:lnTo>
                  <a:cubicBezTo>
                    <a:pt x="671" y="1117"/>
                    <a:pt x="680" y="1125"/>
                    <a:pt x="697" y="1134"/>
                  </a:cubicBezTo>
                  <a:cubicBezTo>
                    <a:pt x="709" y="1142"/>
                    <a:pt x="723" y="1146"/>
                    <a:pt x="737" y="1146"/>
                  </a:cubicBezTo>
                  <a:cubicBezTo>
                    <a:pt x="780" y="1146"/>
                    <a:pt x="823" y="1109"/>
                    <a:pt x="816" y="1057"/>
                  </a:cubicBezTo>
                  <a:lnTo>
                    <a:pt x="808" y="689"/>
                  </a:lnTo>
                  <a:cubicBezTo>
                    <a:pt x="859" y="685"/>
                    <a:pt x="911" y="683"/>
                    <a:pt x="962" y="683"/>
                  </a:cubicBezTo>
                  <a:cubicBezTo>
                    <a:pt x="1013" y="683"/>
                    <a:pt x="1064" y="685"/>
                    <a:pt x="1116" y="689"/>
                  </a:cubicBezTo>
                  <a:cubicBezTo>
                    <a:pt x="1201" y="689"/>
                    <a:pt x="1244" y="552"/>
                    <a:pt x="1150" y="535"/>
                  </a:cubicBezTo>
                  <a:lnTo>
                    <a:pt x="1133" y="535"/>
                  </a:lnTo>
                  <a:lnTo>
                    <a:pt x="1064" y="518"/>
                  </a:lnTo>
                  <a:cubicBezTo>
                    <a:pt x="1082" y="458"/>
                    <a:pt x="1039" y="407"/>
                    <a:pt x="979" y="407"/>
                  </a:cubicBezTo>
                  <a:cubicBezTo>
                    <a:pt x="919" y="424"/>
                    <a:pt x="859" y="432"/>
                    <a:pt x="799" y="441"/>
                  </a:cubicBezTo>
                  <a:lnTo>
                    <a:pt x="799" y="415"/>
                  </a:lnTo>
                  <a:cubicBezTo>
                    <a:pt x="816" y="330"/>
                    <a:pt x="834" y="244"/>
                    <a:pt x="851" y="167"/>
                  </a:cubicBezTo>
                  <a:cubicBezTo>
                    <a:pt x="859" y="124"/>
                    <a:pt x="825" y="82"/>
                    <a:pt x="782" y="82"/>
                  </a:cubicBezTo>
                  <a:cubicBezTo>
                    <a:pt x="782" y="26"/>
                    <a:pt x="744" y="0"/>
                    <a:pt x="70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685875" y="-1665269"/>
              <a:ext cx="126905" cy="123107"/>
            </a:xfrm>
            <a:custGeom>
              <a:avLst/>
              <a:gdLst/>
              <a:ahLst/>
              <a:cxnLst/>
              <a:rect l="l" t="t" r="r" b="b"/>
              <a:pathLst>
                <a:path w="1136" h="1102" extrusionOk="0">
                  <a:moveTo>
                    <a:pt x="602" y="1"/>
                  </a:moveTo>
                  <a:cubicBezTo>
                    <a:pt x="567" y="1"/>
                    <a:pt x="536" y="22"/>
                    <a:pt x="531" y="66"/>
                  </a:cubicBezTo>
                  <a:lnTo>
                    <a:pt x="556" y="485"/>
                  </a:lnTo>
                  <a:cubicBezTo>
                    <a:pt x="454" y="493"/>
                    <a:pt x="343" y="511"/>
                    <a:pt x="231" y="536"/>
                  </a:cubicBezTo>
                  <a:cubicBezTo>
                    <a:pt x="197" y="536"/>
                    <a:pt x="180" y="562"/>
                    <a:pt x="171" y="588"/>
                  </a:cubicBezTo>
                  <a:lnTo>
                    <a:pt x="94" y="605"/>
                  </a:lnTo>
                  <a:cubicBezTo>
                    <a:pt x="9" y="630"/>
                    <a:pt x="0" y="759"/>
                    <a:pt x="94" y="767"/>
                  </a:cubicBezTo>
                  <a:cubicBezTo>
                    <a:pt x="248" y="767"/>
                    <a:pt x="402" y="759"/>
                    <a:pt x="556" y="742"/>
                  </a:cubicBezTo>
                  <a:lnTo>
                    <a:pt x="556" y="742"/>
                  </a:lnTo>
                  <a:cubicBezTo>
                    <a:pt x="531" y="827"/>
                    <a:pt x="514" y="913"/>
                    <a:pt x="488" y="998"/>
                  </a:cubicBezTo>
                  <a:cubicBezTo>
                    <a:pt x="471" y="1053"/>
                    <a:pt x="526" y="1101"/>
                    <a:pt x="573" y="1101"/>
                  </a:cubicBezTo>
                  <a:cubicBezTo>
                    <a:pt x="600" y="1101"/>
                    <a:pt x="624" y="1086"/>
                    <a:pt x="633" y="1050"/>
                  </a:cubicBezTo>
                  <a:lnTo>
                    <a:pt x="651" y="998"/>
                  </a:lnTo>
                  <a:cubicBezTo>
                    <a:pt x="656" y="999"/>
                    <a:pt x="661" y="1000"/>
                    <a:pt x="666" y="1000"/>
                  </a:cubicBezTo>
                  <a:cubicBezTo>
                    <a:pt x="710" y="1000"/>
                    <a:pt x="745" y="967"/>
                    <a:pt x="745" y="921"/>
                  </a:cubicBezTo>
                  <a:lnTo>
                    <a:pt x="745" y="699"/>
                  </a:lnTo>
                  <a:lnTo>
                    <a:pt x="796" y="682"/>
                  </a:lnTo>
                  <a:lnTo>
                    <a:pt x="856" y="682"/>
                  </a:lnTo>
                  <a:cubicBezTo>
                    <a:pt x="916" y="682"/>
                    <a:pt x="967" y="690"/>
                    <a:pt x="1018" y="690"/>
                  </a:cubicBezTo>
                  <a:cubicBezTo>
                    <a:pt x="1022" y="691"/>
                    <a:pt x="1025" y="691"/>
                    <a:pt x="1028" y="691"/>
                  </a:cubicBezTo>
                  <a:cubicBezTo>
                    <a:pt x="1106" y="691"/>
                    <a:pt x="1135" y="594"/>
                    <a:pt x="1070" y="545"/>
                  </a:cubicBezTo>
                  <a:cubicBezTo>
                    <a:pt x="1087" y="502"/>
                    <a:pt x="1053" y="459"/>
                    <a:pt x="1001" y="451"/>
                  </a:cubicBezTo>
                  <a:cubicBezTo>
                    <a:pt x="916" y="451"/>
                    <a:pt x="839" y="459"/>
                    <a:pt x="753" y="468"/>
                  </a:cubicBezTo>
                  <a:lnTo>
                    <a:pt x="753" y="459"/>
                  </a:lnTo>
                  <a:cubicBezTo>
                    <a:pt x="762" y="357"/>
                    <a:pt x="762" y="263"/>
                    <a:pt x="762" y="160"/>
                  </a:cubicBezTo>
                  <a:cubicBezTo>
                    <a:pt x="762" y="117"/>
                    <a:pt x="727" y="74"/>
                    <a:pt x="685" y="74"/>
                  </a:cubicBezTo>
                  <a:lnTo>
                    <a:pt x="676" y="40"/>
                  </a:lnTo>
                  <a:cubicBezTo>
                    <a:pt x="657" y="14"/>
                    <a:pt x="629" y="1"/>
                    <a:pt x="60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419218" y="-1637006"/>
              <a:ext cx="153940" cy="134055"/>
            </a:xfrm>
            <a:custGeom>
              <a:avLst/>
              <a:gdLst/>
              <a:ahLst/>
              <a:cxnLst/>
              <a:rect l="l" t="t" r="r" b="b"/>
              <a:pathLst>
                <a:path w="1378" h="1200" extrusionOk="0">
                  <a:moveTo>
                    <a:pt x="594" y="0"/>
                  </a:moveTo>
                  <a:cubicBezTo>
                    <a:pt x="566" y="0"/>
                    <a:pt x="538" y="13"/>
                    <a:pt x="522" y="44"/>
                  </a:cubicBezTo>
                  <a:cubicBezTo>
                    <a:pt x="471" y="155"/>
                    <a:pt x="557" y="360"/>
                    <a:pt x="574" y="471"/>
                  </a:cubicBezTo>
                  <a:cubicBezTo>
                    <a:pt x="514" y="480"/>
                    <a:pt x="454" y="489"/>
                    <a:pt x="385" y="497"/>
                  </a:cubicBezTo>
                  <a:cubicBezTo>
                    <a:pt x="300" y="497"/>
                    <a:pt x="206" y="489"/>
                    <a:pt x="120" y="480"/>
                  </a:cubicBezTo>
                  <a:cubicBezTo>
                    <a:pt x="26" y="480"/>
                    <a:pt x="1" y="600"/>
                    <a:pt x="78" y="634"/>
                  </a:cubicBezTo>
                  <a:cubicBezTo>
                    <a:pt x="85" y="672"/>
                    <a:pt x="120" y="704"/>
                    <a:pt x="158" y="704"/>
                  </a:cubicBezTo>
                  <a:cubicBezTo>
                    <a:pt x="163" y="704"/>
                    <a:pt x="167" y="703"/>
                    <a:pt x="172" y="702"/>
                  </a:cubicBezTo>
                  <a:cubicBezTo>
                    <a:pt x="308" y="694"/>
                    <a:pt x="454" y="685"/>
                    <a:pt x="591" y="668"/>
                  </a:cubicBezTo>
                  <a:cubicBezTo>
                    <a:pt x="599" y="814"/>
                    <a:pt x="599" y="968"/>
                    <a:pt x="591" y="1113"/>
                  </a:cubicBezTo>
                  <a:cubicBezTo>
                    <a:pt x="586" y="1169"/>
                    <a:pt x="629" y="1199"/>
                    <a:pt x="671" y="1199"/>
                  </a:cubicBezTo>
                  <a:cubicBezTo>
                    <a:pt x="706" y="1199"/>
                    <a:pt x="741" y="1177"/>
                    <a:pt x="745" y="1130"/>
                  </a:cubicBezTo>
                  <a:cubicBezTo>
                    <a:pt x="762" y="976"/>
                    <a:pt x="762" y="822"/>
                    <a:pt x="753" y="668"/>
                  </a:cubicBezTo>
                  <a:lnTo>
                    <a:pt x="1267" y="668"/>
                  </a:lnTo>
                  <a:cubicBezTo>
                    <a:pt x="1361" y="668"/>
                    <a:pt x="1378" y="523"/>
                    <a:pt x="1275" y="506"/>
                  </a:cubicBezTo>
                  <a:cubicBezTo>
                    <a:pt x="1224" y="497"/>
                    <a:pt x="1164" y="489"/>
                    <a:pt x="1104" y="489"/>
                  </a:cubicBezTo>
                  <a:cubicBezTo>
                    <a:pt x="1087" y="463"/>
                    <a:pt x="1061" y="446"/>
                    <a:pt x="1027" y="446"/>
                  </a:cubicBezTo>
                  <a:cubicBezTo>
                    <a:pt x="933" y="446"/>
                    <a:pt x="847" y="463"/>
                    <a:pt x="753" y="471"/>
                  </a:cubicBezTo>
                  <a:lnTo>
                    <a:pt x="736" y="471"/>
                  </a:lnTo>
                  <a:cubicBezTo>
                    <a:pt x="736" y="429"/>
                    <a:pt x="728" y="394"/>
                    <a:pt x="719" y="352"/>
                  </a:cubicBezTo>
                  <a:cubicBezTo>
                    <a:pt x="719" y="317"/>
                    <a:pt x="659" y="146"/>
                    <a:pt x="676" y="104"/>
                  </a:cubicBezTo>
                  <a:cubicBezTo>
                    <a:pt x="698" y="43"/>
                    <a:pt x="646" y="0"/>
                    <a:pt x="5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731677" y="-1078109"/>
              <a:ext cx="124001" cy="124001"/>
            </a:xfrm>
            <a:custGeom>
              <a:avLst/>
              <a:gdLst/>
              <a:ahLst/>
              <a:cxnLst/>
              <a:rect l="l" t="t" r="r" b="b"/>
              <a:pathLst>
                <a:path w="1110" h="1110" extrusionOk="0">
                  <a:moveTo>
                    <a:pt x="533" y="0"/>
                  </a:moveTo>
                  <a:cubicBezTo>
                    <a:pt x="480" y="0"/>
                    <a:pt x="426" y="51"/>
                    <a:pt x="454" y="114"/>
                  </a:cubicBezTo>
                  <a:cubicBezTo>
                    <a:pt x="454" y="122"/>
                    <a:pt x="454" y="139"/>
                    <a:pt x="454" y="148"/>
                  </a:cubicBezTo>
                  <a:lnTo>
                    <a:pt x="480" y="490"/>
                  </a:lnTo>
                  <a:cubicBezTo>
                    <a:pt x="429" y="516"/>
                    <a:pt x="386" y="533"/>
                    <a:pt x="335" y="550"/>
                  </a:cubicBezTo>
                  <a:cubicBezTo>
                    <a:pt x="317" y="559"/>
                    <a:pt x="300" y="584"/>
                    <a:pt x="292" y="610"/>
                  </a:cubicBezTo>
                  <a:cubicBezTo>
                    <a:pt x="232" y="636"/>
                    <a:pt x="164" y="653"/>
                    <a:pt x="95" y="670"/>
                  </a:cubicBezTo>
                  <a:cubicBezTo>
                    <a:pt x="0" y="694"/>
                    <a:pt x="15" y="827"/>
                    <a:pt x="99" y="827"/>
                  </a:cubicBezTo>
                  <a:cubicBezTo>
                    <a:pt x="105" y="827"/>
                    <a:pt x="113" y="826"/>
                    <a:pt x="121" y="824"/>
                  </a:cubicBezTo>
                  <a:cubicBezTo>
                    <a:pt x="249" y="798"/>
                    <a:pt x="377" y="755"/>
                    <a:pt x="497" y="695"/>
                  </a:cubicBezTo>
                  <a:lnTo>
                    <a:pt x="497" y="695"/>
                  </a:lnTo>
                  <a:cubicBezTo>
                    <a:pt x="489" y="772"/>
                    <a:pt x="471" y="849"/>
                    <a:pt x="446" y="926"/>
                  </a:cubicBezTo>
                  <a:cubicBezTo>
                    <a:pt x="429" y="978"/>
                    <a:pt x="471" y="1029"/>
                    <a:pt x="523" y="1029"/>
                  </a:cubicBezTo>
                  <a:lnTo>
                    <a:pt x="523" y="1046"/>
                  </a:lnTo>
                  <a:cubicBezTo>
                    <a:pt x="532" y="1088"/>
                    <a:pt x="569" y="1110"/>
                    <a:pt x="605" y="1110"/>
                  </a:cubicBezTo>
                  <a:cubicBezTo>
                    <a:pt x="636" y="1110"/>
                    <a:pt x="665" y="1095"/>
                    <a:pt x="677" y="1063"/>
                  </a:cubicBezTo>
                  <a:cubicBezTo>
                    <a:pt x="728" y="918"/>
                    <a:pt x="754" y="764"/>
                    <a:pt x="745" y="610"/>
                  </a:cubicBezTo>
                  <a:cubicBezTo>
                    <a:pt x="848" y="567"/>
                    <a:pt x="942" y="524"/>
                    <a:pt x="1036" y="473"/>
                  </a:cubicBezTo>
                  <a:cubicBezTo>
                    <a:pt x="1109" y="429"/>
                    <a:pt x="1070" y="317"/>
                    <a:pt x="1004" y="317"/>
                  </a:cubicBezTo>
                  <a:cubicBezTo>
                    <a:pt x="992" y="317"/>
                    <a:pt x="980" y="320"/>
                    <a:pt x="968" y="328"/>
                  </a:cubicBezTo>
                  <a:cubicBezTo>
                    <a:pt x="956" y="299"/>
                    <a:pt x="929" y="281"/>
                    <a:pt x="901" y="281"/>
                  </a:cubicBezTo>
                  <a:cubicBezTo>
                    <a:pt x="889" y="281"/>
                    <a:pt x="876" y="285"/>
                    <a:pt x="865" y="293"/>
                  </a:cubicBezTo>
                  <a:lnTo>
                    <a:pt x="720" y="370"/>
                  </a:lnTo>
                  <a:cubicBezTo>
                    <a:pt x="694" y="259"/>
                    <a:pt x="660" y="148"/>
                    <a:pt x="600" y="45"/>
                  </a:cubicBezTo>
                  <a:cubicBezTo>
                    <a:pt x="585" y="14"/>
                    <a:pt x="559" y="0"/>
                    <a:pt x="53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08237" y="2177520"/>
              <a:ext cx="1933743" cy="1513816"/>
            </a:xfrm>
            <a:custGeom>
              <a:avLst/>
              <a:gdLst/>
              <a:ahLst/>
              <a:cxnLst/>
              <a:rect l="l" t="t" r="r" b="b"/>
              <a:pathLst>
                <a:path w="17310" h="13551" extrusionOk="0">
                  <a:moveTo>
                    <a:pt x="2032" y="12085"/>
                  </a:moveTo>
                  <a:cubicBezTo>
                    <a:pt x="1974" y="12103"/>
                    <a:pt x="1920" y="12130"/>
                    <a:pt x="1868" y="12171"/>
                  </a:cubicBezTo>
                  <a:lnTo>
                    <a:pt x="2219" y="12214"/>
                  </a:lnTo>
                  <a:cubicBezTo>
                    <a:pt x="2155" y="12173"/>
                    <a:pt x="2093" y="12130"/>
                    <a:pt x="2032" y="12085"/>
                  </a:cubicBezTo>
                  <a:close/>
                  <a:moveTo>
                    <a:pt x="12873" y="1"/>
                  </a:moveTo>
                  <a:cubicBezTo>
                    <a:pt x="12342" y="1"/>
                    <a:pt x="11801" y="121"/>
                    <a:pt x="11270" y="211"/>
                  </a:cubicBezTo>
                  <a:cubicBezTo>
                    <a:pt x="10374" y="347"/>
                    <a:pt x="9466" y="417"/>
                    <a:pt x="8557" y="417"/>
                  </a:cubicBezTo>
                  <a:cubicBezTo>
                    <a:pt x="8146" y="417"/>
                    <a:pt x="7736" y="403"/>
                    <a:pt x="7326" y="374"/>
                  </a:cubicBezTo>
                  <a:cubicBezTo>
                    <a:pt x="6842" y="343"/>
                    <a:pt x="6352" y="304"/>
                    <a:pt x="5865" y="304"/>
                  </a:cubicBezTo>
                  <a:cubicBezTo>
                    <a:pt x="5534" y="304"/>
                    <a:pt x="5205" y="322"/>
                    <a:pt x="4880" y="374"/>
                  </a:cubicBezTo>
                  <a:cubicBezTo>
                    <a:pt x="4067" y="502"/>
                    <a:pt x="3263" y="879"/>
                    <a:pt x="2809" y="1563"/>
                  </a:cubicBezTo>
                  <a:cubicBezTo>
                    <a:pt x="2065" y="2701"/>
                    <a:pt x="2518" y="4283"/>
                    <a:pt x="1937" y="5515"/>
                  </a:cubicBezTo>
                  <a:cubicBezTo>
                    <a:pt x="1706" y="6011"/>
                    <a:pt x="1304" y="6431"/>
                    <a:pt x="1013" y="6901"/>
                  </a:cubicBezTo>
                  <a:cubicBezTo>
                    <a:pt x="0" y="8547"/>
                    <a:pt x="485" y="10938"/>
                    <a:pt x="2032" y="12085"/>
                  </a:cubicBezTo>
                  <a:lnTo>
                    <a:pt x="2032" y="12085"/>
                  </a:lnTo>
                  <a:cubicBezTo>
                    <a:pt x="2096" y="12064"/>
                    <a:pt x="2163" y="12057"/>
                    <a:pt x="2233" y="12057"/>
                  </a:cubicBezTo>
                  <a:cubicBezTo>
                    <a:pt x="2490" y="12057"/>
                    <a:pt x="2780" y="12164"/>
                    <a:pt x="3055" y="12164"/>
                  </a:cubicBezTo>
                  <a:cubicBezTo>
                    <a:pt x="3116" y="12164"/>
                    <a:pt x="3177" y="12159"/>
                    <a:pt x="3237" y="12145"/>
                  </a:cubicBezTo>
                  <a:cubicBezTo>
                    <a:pt x="3425" y="12103"/>
                    <a:pt x="3596" y="11983"/>
                    <a:pt x="3785" y="11906"/>
                  </a:cubicBezTo>
                  <a:cubicBezTo>
                    <a:pt x="3930" y="11846"/>
                    <a:pt x="4079" y="11820"/>
                    <a:pt x="4227" y="11820"/>
                  </a:cubicBezTo>
                  <a:cubicBezTo>
                    <a:pt x="4802" y="11820"/>
                    <a:pt x="5386" y="12211"/>
                    <a:pt x="5889" y="12564"/>
                  </a:cubicBezTo>
                  <a:cubicBezTo>
                    <a:pt x="6531" y="13026"/>
                    <a:pt x="7232" y="13463"/>
                    <a:pt x="8028" y="13540"/>
                  </a:cubicBezTo>
                  <a:cubicBezTo>
                    <a:pt x="8109" y="13547"/>
                    <a:pt x="8189" y="13550"/>
                    <a:pt x="8269" y="13550"/>
                  </a:cubicBezTo>
                  <a:cubicBezTo>
                    <a:pt x="9408" y="13550"/>
                    <a:pt x="10469" y="12853"/>
                    <a:pt x="11612" y="12701"/>
                  </a:cubicBezTo>
                  <a:cubicBezTo>
                    <a:pt x="12271" y="12607"/>
                    <a:pt x="12930" y="12701"/>
                    <a:pt x="13580" y="12599"/>
                  </a:cubicBezTo>
                  <a:cubicBezTo>
                    <a:pt x="15522" y="12308"/>
                    <a:pt x="16874" y="10366"/>
                    <a:pt x="17096" y="8415"/>
                  </a:cubicBezTo>
                  <a:cubicBezTo>
                    <a:pt x="17310" y="6465"/>
                    <a:pt x="16643" y="4540"/>
                    <a:pt x="15873" y="2735"/>
                  </a:cubicBezTo>
                  <a:cubicBezTo>
                    <a:pt x="15419" y="1648"/>
                    <a:pt x="14803" y="468"/>
                    <a:pt x="13683" y="117"/>
                  </a:cubicBezTo>
                  <a:cubicBezTo>
                    <a:pt x="13418" y="33"/>
                    <a:pt x="13147" y="1"/>
                    <a:pt x="12873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1630867" y="544734"/>
              <a:ext cx="1512811" cy="1484547"/>
            </a:xfrm>
            <a:custGeom>
              <a:avLst/>
              <a:gdLst/>
              <a:ahLst/>
              <a:cxnLst/>
              <a:rect l="l" t="t" r="r" b="b"/>
              <a:pathLst>
                <a:path w="13542" h="13289" extrusionOk="0">
                  <a:moveTo>
                    <a:pt x="8901" y="1"/>
                  </a:moveTo>
                  <a:cubicBezTo>
                    <a:pt x="8877" y="1"/>
                    <a:pt x="8851" y="11"/>
                    <a:pt x="8828" y="36"/>
                  </a:cubicBezTo>
                  <a:cubicBezTo>
                    <a:pt x="8828" y="36"/>
                    <a:pt x="8828" y="36"/>
                    <a:pt x="8828" y="36"/>
                  </a:cubicBezTo>
                  <a:lnTo>
                    <a:pt x="8828" y="36"/>
                  </a:lnTo>
                  <a:cubicBezTo>
                    <a:pt x="6690" y="2422"/>
                    <a:pt x="4652" y="4895"/>
                    <a:pt x="2719" y="7450"/>
                  </a:cubicBezTo>
                  <a:lnTo>
                    <a:pt x="2719" y="7450"/>
                  </a:lnTo>
                  <a:cubicBezTo>
                    <a:pt x="3619" y="5920"/>
                    <a:pt x="4614" y="4446"/>
                    <a:pt x="5695" y="3036"/>
                  </a:cubicBezTo>
                  <a:lnTo>
                    <a:pt x="5695" y="3036"/>
                  </a:lnTo>
                  <a:cubicBezTo>
                    <a:pt x="6225" y="2370"/>
                    <a:pt x="6762" y="1710"/>
                    <a:pt x="7306" y="1054"/>
                  </a:cubicBezTo>
                  <a:cubicBezTo>
                    <a:pt x="7364" y="975"/>
                    <a:pt x="7298" y="877"/>
                    <a:pt x="7226" y="877"/>
                  </a:cubicBezTo>
                  <a:cubicBezTo>
                    <a:pt x="7203" y="877"/>
                    <a:pt x="7180" y="886"/>
                    <a:pt x="7160" y="909"/>
                  </a:cubicBezTo>
                  <a:cubicBezTo>
                    <a:pt x="6504" y="1667"/>
                    <a:pt x="5874" y="2447"/>
                    <a:pt x="5272" y="3247"/>
                  </a:cubicBezTo>
                  <a:lnTo>
                    <a:pt x="5272" y="3247"/>
                  </a:lnTo>
                  <a:cubicBezTo>
                    <a:pt x="4165" y="4645"/>
                    <a:pt x="3085" y="6064"/>
                    <a:pt x="2032" y="7506"/>
                  </a:cubicBezTo>
                  <a:lnTo>
                    <a:pt x="2032" y="7506"/>
                  </a:lnTo>
                  <a:cubicBezTo>
                    <a:pt x="3522" y="5084"/>
                    <a:pt x="5111" y="2723"/>
                    <a:pt x="6792" y="429"/>
                  </a:cubicBezTo>
                  <a:cubicBezTo>
                    <a:pt x="6847" y="350"/>
                    <a:pt x="6776" y="280"/>
                    <a:pt x="6703" y="280"/>
                  </a:cubicBezTo>
                  <a:cubicBezTo>
                    <a:pt x="6674" y="280"/>
                    <a:pt x="6645" y="291"/>
                    <a:pt x="6623" y="316"/>
                  </a:cubicBezTo>
                  <a:lnTo>
                    <a:pt x="6623" y="316"/>
                  </a:lnTo>
                  <a:lnTo>
                    <a:pt x="6613" y="310"/>
                  </a:lnTo>
                  <a:cubicBezTo>
                    <a:pt x="6525" y="429"/>
                    <a:pt x="6438" y="549"/>
                    <a:pt x="6351" y="668"/>
                  </a:cubicBezTo>
                  <a:lnTo>
                    <a:pt x="6351" y="668"/>
                  </a:lnTo>
                  <a:lnTo>
                    <a:pt x="2552" y="5590"/>
                  </a:lnTo>
                  <a:lnTo>
                    <a:pt x="2552" y="5590"/>
                  </a:lnTo>
                  <a:cubicBezTo>
                    <a:pt x="3712" y="3827"/>
                    <a:pt x="4909" y="2087"/>
                    <a:pt x="6145" y="379"/>
                  </a:cubicBezTo>
                  <a:lnTo>
                    <a:pt x="6145" y="379"/>
                  </a:lnTo>
                  <a:cubicBezTo>
                    <a:pt x="6153" y="370"/>
                    <a:pt x="6160" y="361"/>
                    <a:pt x="6168" y="352"/>
                  </a:cubicBezTo>
                  <a:lnTo>
                    <a:pt x="6165" y="351"/>
                  </a:lnTo>
                  <a:lnTo>
                    <a:pt x="6165" y="351"/>
                  </a:lnTo>
                  <a:cubicBezTo>
                    <a:pt x="6169" y="345"/>
                    <a:pt x="6173" y="340"/>
                    <a:pt x="6176" y="335"/>
                  </a:cubicBezTo>
                  <a:cubicBezTo>
                    <a:pt x="6227" y="265"/>
                    <a:pt x="6155" y="181"/>
                    <a:pt x="6087" y="181"/>
                  </a:cubicBezTo>
                  <a:cubicBezTo>
                    <a:pt x="6063" y="181"/>
                    <a:pt x="6040" y="191"/>
                    <a:pt x="6022" y="216"/>
                  </a:cubicBezTo>
                  <a:cubicBezTo>
                    <a:pt x="6019" y="220"/>
                    <a:pt x="6015" y="224"/>
                    <a:pt x="6011" y="229"/>
                  </a:cubicBezTo>
                  <a:lnTo>
                    <a:pt x="6011" y="229"/>
                  </a:lnTo>
                  <a:lnTo>
                    <a:pt x="6005" y="224"/>
                  </a:lnTo>
                  <a:cubicBezTo>
                    <a:pt x="5990" y="246"/>
                    <a:pt x="5974" y="268"/>
                    <a:pt x="5958" y="289"/>
                  </a:cubicBezTo>
                  <a:lnTo>
                    <a:pt x="5958" y="289"/>
                  </a:lnTo>
                  <a:cubicBezTo>
                    <a:pt x="4264" y="2241"/>
                    <a:pt x="2661" y="4278"/>
                    <a:pt x="1155" y="6383"/>
                  </a:cubicBezTo>
                  <a:lnTo>
                    <a:pt x="1155" y="6383"/>
                  </a:lnTo>
                  <a:cubicBezTo>
                    <a:pt x="2140" y="4589"/>
                    <a:pt x="3255" y="2868"/>
                    <a:pt x="4483" y="1234"/>
                  </a:cubicBezTo>
                  <a:lnTo>
                    <a:pt x="4468" y="1225"/>
                  </a:lnTo>
                  <a:lnTo>
                    <a:pt x="4468" y="1225"/>
                  </a:lnTo>
                  <a:cubicBezTo>
                    <a:pt x="4470" y="1222"/>
                    <a:pt x="4472" y="1219"/>
                    <a:pt x="4474" y="1216"/>
                  </a:cubicBezTo>
                  <a:cubicBezTo>
                    <a:pt x="4528" y="1144"/>
                    <a:pt x="4459" y="1071"/>
                    <a:pt x="4386" y="1071"/>
                  </a:cubicBezTo>
                  <a:cubicBezTo>
                    <a:pt x="4356" y="1071"/>
                    <a:pt x="4325" y="1084"/>
                    <a:pt x="4303" y="1114"/>
                  </a:cubicBezTo>
                  <a:cubicBezTo>
                    <a:pt x="3949" y="1582"/>
                    <a:pt x="3605" y="2059"/>
                    <a:pt x="3272" y="2542"/>
                  </a:cubicBezTo>
                  <a:lnTo>
                    <a:pt x="3272" y="2542"/>
                  </a:lnTo>
                  <a:cubicBezTo>
                    <a:pt x="2351" y="3795"/>
                    <a:pt x="1413" y="5035"/>
                    <a:pt x="454" y="6263"/>
                  </a:cubicBezTo>
                  <a:lnTo>
                    <a:pt x="454" y="6263"/>
                  </a:lnTo>
                  <a:cubicBezTo>
                    <a:pt x="1086" y="4667"/>
                    <a:pt x="1870" y="3129"/>
                    <a:pt x="2789" y="1678"/>
                  </a:cubicBezTo>
                  <a:cubicBezTo>
                    <a:pt x="2815" y="1606"/>
                    <a:pt x="2755" y="1539"/>
                    <a:pt x="2687" y="1539"/>
                  </a:cubicBezTo>
                  <a:cubicBezTo>
                    <a:pt x="2667" y="1539"/>
                    <a:pt x="2646" y="1545"/>
                    <a:pt x="2626" y="1559"/>
                  </a:cubicBezTo>
                  <a:cubicBezTo>
                    <a:pt x="2620" y="1564"/>
                    <a:pt x="2615" y="1570"/>
                    <a:pt x="2609" y="1576"/>
                  </a:cubicBezTo>
                  <a:lnTo>
                    <a:pt x="2609" y="1576"/>
                  </a:lnTo>
                  <a:lnTo>
                    <a:pt x="2609" y="1576"/>
                  </a:lnTo>
                  <a:cubicBezTo>
                    <a:pt x="2609" y="1576"/>
                    <a:pt x="2608" y="1577"/>
                    <a:pt x="2608" y="1577"/>
                  </a:cubicBezTo>
                  <a:lnTo>
                    <a:pt x="2608" y="1577"/>
                  </a:lnTo>
                  <a:cubicBezTo>
                    <a:pt x="1751" y="2462"/>
                    <a:pt x="953" y="3396"/>
                    <a:pt x="231" y="4390"/>
                  </a:cubicBezTo>
                  <a:cubicBezTo>
                    <a:pt x="176" y="4469"/>
                    <a:pt x="246" y="4544"/>
                    <a:pt x="319" y="4544"/>
                  </a:cubicBezTo>
                  <a:cubicBezTo>
                    <a:pt x="349" y="4544"/>
                    <a:pt x="379" y="4531"/>
                    <a:pt x="402" y="4502"/>
                  </a:cubicBezTo>
                  <a:lnTo>
                    <a:pt x="402" y="4493"/>
                  </a:lnTo>
                  <a:cubicBezTo>
                    <a:pt x="932" y="3761"/>
                    <a:pt x="1504" y="3061"/>
                    <a:pt x="2111" y="2395"/>
                  </a:cubicBezTo>
                  <a:lnTo>
                    <a:pt x="2111" y="2395"/>
                  </a:lnTo>
                  <a:cubicBezTo>
                    <a:pt x="1288" y="3803"/>
                    <a:pt x="591" y="5280"/>
                    <a:pt x="25" y="6811"/>
                  </a:cubicBezTo>
                  <a:cubicBezTo>
                    <a:pt x="0" y="6880"/>
                    <a:pt x="71" y="6944"/>
                    <a:pt x="134" y="6944"/>
                  </a:cubicBezTo>
                  <a:cubicBezTo>
                    <a:pt x="158" y="6944"/>
                    <a:pt x="180" y="6935"/>
                    <a:pt x="197" y="6914"/>
                  </a:cubicBezTo>
                  <a:cubicBezTo>
                    <a:pt x="724" y="6246"/>
                    <a:pt x="1244" y="5573"/>
                    <a:pt x="1759" y="4897"/>
                  </a:cubicBezTo>
                  <a:lnTo>
                    <a:pt x="1759" y="4897"/>
                  </a:lnTo>
                  <a:cubicBezTo>
                    <a:pt x="1215" y="5807"/>
                    <a:pt x="706" y="6738"/>
                    <a:pt x="231" y="7684"/>
                  </a:cubicBezTo>
                  <a:cubicBezTo>
                    <a:pt x="206" y="7760"/>
                    <a:pt x="268" y="7821"/>
                    <a:pt x="334" y="7821"/>
                  </a:cubicBezTo>
                  <a:cubicBezTo>
                    <a:pt x="357" y="7821"/>
                    <a:pt x="380" y="7814"/>
                    <a:pt x="399" y="7797"/>
                  </a:cubicBezTo>
                  <a:lnTo>
                    <a:pt x="399" y="7797"/>
                  </a:lnTo>
                  <a:lnTo>
                    <a:pt x="410" y="7804"/>
                  </a:lnTo>
                  <a:cubicBezTo>
                    <a:pt x="423" y="7778"/>
                    <a:pt x="436" y="7753"/>
                    <a:pt x="449" y="7727"/>
                  </a:cubicBezTo>
                  <a:lnTo>
                    <a:pt x="449" y="7727"/>
                  </a:lnTo>
                  <a:cubicBezTo>
                    <a:pt x="1747" y="5846"/>
                    <a:pt x="3123" y="4014"/>
                    <a:pt x="4572" y="2243"/>
                  </a:cubicBezTo>
                  <a:lnTo>
                    <a:pt x="4572" y="2243"/>
                  </a:lnTo>
                  <a:cubicBezTo>
                    <a:pt x="3355" y="3987"/>
                    <a:pt x="2175" y="5756"/>
                    <a:pt x="1035" y="7556"/>
                  </a:cubicBezTo>
                  <a:cubicBezTo>
                    <a:pt x="987" y="7633"/>
                    <a:pt x="1056" y="7699"/>
                    <a:pt x="1129" y="7699"/>
                  </a:cubicBezTo>
                  <a:cubicBezTo>
                    <a:pt x="1160" y="7699"/>
                    <a:pt x="1191" y="7687"/>
                    <a:pt x="1215" y="7658"/>
                  </a:cubicBezTo>
                  <a:lnTo>
                    <a:pt x="3976" y="4075"/>
                  </a:lnTo>
                  <a:lnTo>
                    <a:pt x="3976" y="4075"/>
                  </a:lnTo>
                  <a:cubicBezTo>
                    <a:pt x="2777" y="5869"/>
                    <a:pt x="1633" y="7700"/>
                    <a:pt x="547" y="9566"/>
                  </a:cubicBezTo>
                  <a:cubicBezTo>
                    <a:pt x="499" y="9650"/>
                    <a:pt x="569" y="9721"/>
                    <a:pt x="638" y="9721"/>
                  </a:cubicBezTo>
                  <a:cubicBezTo>
                    <a:pt x="667" y="9721"/>
                    <a:pt x="696" y="9709"/>
                    <a:pt x="717" y="9680"/>
                  </a:cubicBezTo>
                  <a:lnTo>
                    <a:pt x="717" y="9680"/>
                  </a:lnTo>
                  <a:lnTo>
                    <a:pt x="727" y="9686"/>
                  </a:lnTo>
                  <a:cubicBezTo>
                    <a:pt x="750" y="9645"/>
                    <a:pt x="774" y="9605"/>
                    <a:pt x="797" y="9565"/>
                  </a:cubicBezTo>
                  <a:lnTo>
                    <a:pt x="797" y="9565"/>
                  </a:lnTo>
                  <a:cubicBezTo>
                    <a:pt x="1577" y="8457"/>
                    <a:pt x="2374" y="7361"/>
                    <a:pt x="3186" y="6278"/>
                  </a:cubicBezTo>
                  <a:lnTo>
                    <a:pt x="3186" y="6278"/>
                  </a:lnTo>
                  <a:cubicBezTo>
                    <a:pt x="2673" y="7095"/>
                    <a:pt x="2186" y="7930"/>
                    <a:pt x="1728" y="8779"/>
                  </a:cubicBezTo>
                  <a:cubicBezTo>
                    <a:pt x="1703" y="8859"/>
                    <a:pt x="1763" y="8921"/>
                    <a:pt x="1827" y="8921"/>
                  </a:cubicBezTo>
                  <a:cubicBezTo>
                    <a:pt x="1852" y="8921"/>
                    <a:pt x="1877" y="8912"/>
                    <a:pt x="1899" y="8890"/>
                  </a:cubicBezTo>
                  <a:cubicBezTo>
                    <a:pt x="1900" y="8889"/>
                    <a:pt x="1901" y="8888"/>
                    <a:pt x="1902" y="8887"/>
                  </a:cubicBezTo>
                  <a:lnTo>
                    <a:pt x="1902" y="8887"/>
                  </a:lnTo>
                  <a:lnTo>
                    <a:pt x="1907" y="8890"/>
                  </a:lnTo>
                  <a:cubicBezTo>
                    <a:pt x="1915" y="8876"/>
                    <a:pt x="1923" y="8861"/>
                    <a:pt x="1931" y="8846"/>
                  </a:cubicBezTo>
                  <a:lnTo>
                    <a:pt x="1931" y="8846"/>
                  </a:lnTo>
                  <a:cubicBezTo>
                    <a:pt x="3325" y="6948"/>
                    <a:pt x="4773" y="5098"/>
                    <a:pt x="6280" y="3292"/>
                  </a:cubicBezTo>
                  <a:lnTo>
                    <a:pt x="6280" y="3292"/>
                  </a:lnTo>
                  <a:cubicBezTo>
                    <a:pt x="4722" y="5392"/>
                    <a:pt x="3254" y="7557"/>
                    <a:pt x="1793" y="9724"/>
                  </a:cubicBezTo>
                  <a:lnTo>
                    <a:pt x="1793" y="9724"/>
                  </a:lnTo>
                  <a:cubicBezTo>
                    <a:pt x="1740" y="9802"/>
                    <a:pt x="1687" y="9881"/>
                    <a:pt x="1634" y="9960"/>
                  </a:cubicBezTo>
                  <a:cubicBezTo>
                    <a:pt x="1585" y="10038"/>
                    <a:pt x="1662" y="10113"/>
                    <a:pt x="1734" y="10113"/>
                  </a:cubicBezTo>
                  <a:cubicBezTo>
                    <a:pt x="1764" y="10113"/>
                    <a:pt x="1794" y="10101"/>
                    <a:pt x="1813" y="10071"/>
                  </a:cubicBezTo>
                  <a:cubicBezTo>
                    <a:pt x="2014" y="9773"/>
                    <a:pt x="2215" y="9475"/>
                    <a:pt x="2416" y="9177"/>
                  </a:cubicBezTo>
                  <a:lnTo>
                    <a:pt x="2416" y="9177"/>
                  </a:lnTo>
                  <a:cubicBezTo>
                    <a:pt x="3567" y="7519"/>
                    <a:pt x="4785" y="5910"/>
                    <a:pt x="6031" y="4322"/>
                  </a:cubicBezTo>
                  <a:lnTo>
                    <a:pt x="6031" y="4322"/>
                  </a:lnTo>
                  <a:cubicBezTo>
                    <a:pt x="4721" y="6224"/>
                    <a:pt x="3476" y="8169"/>
                    <a:pt x="2292" y="10156"/>
                  </a:cubicBezTo>
                  <a:cubicBezTo>
                    <a:pt x="2248" y="10226"/>
                    <a:pt x="2317" y="10310"/>
                    <a:pt x="2387" y="10310"/>
                  </a:cubicBezTo>
                  <a:cubicBezTo>
                    <a:pt x="2411" y="10310"/>
                    <a:pt x="2435" y="10300"/>
                    <a:pt x="2455" y="10276"/>
                  </a:cubicBezTo>
                  <a:cubicBezTo>
                    <a:pt x="4687" y="7384"/>
                    <a:pt x="7016" y="4563"/>
                    <a:pt x="9430" y="1817"/>
                  </a:cubicBezTo>
                  <a:lnTo>
                    <a:pt x="9430" y="1817"/>
                  </a:lnTo>
                  <a:cubicBezTo>
                    <a:pt x="7338" y="4828"/>
                    <a:pt x="5221" y="7825"/>
                    <a:pt x="3079" y="10802"/>
                  </a:cubicBezTo>
                  <a:lnTo>
                    <a:pt x="3079" y="10802"/>
                  </a:lnTo>
                  <a:cubicBezTo>
                    <a:pt x="3073" y="10809"/>
                    <a:pt x="3068" y="10817"/>
                    <a:pt x="3062" y="10824"/>
                  </a:cubicBezTo>
                  <a:lnTo>
                    <a:pt x="3063" y="10824"/>
                  </a:lnTo>
                  <a:lnTo>
                    <a:pt x="3063" y="10824"/>
                  </a:lnTo>
                  <a:cubicBezTo>
                    <a:pt x="3057" y="10833"/>
                    <a:pt x="3051" y="10841"/>
                    <a:pt x="3045" y="10849"/>
                  </a:cubicBezTo>
                  <a:cubicBezTo>
                    <a:pt x="3001" y="10919"/>
                    <a:pt x="3074" y="11003"/>
                    <a:pt x="3143" y="11003"/>
                  </a:cubicBezTo>
                  <a:cubicBezTo>
                    <a:pt x="3167" y="11003"/>
                    <a:pt x="3190" y="10993"/>
                    <a:pt x="3208" y="10969"/>
                  </a:cubicBezTo>
                  <a:cubicBezTo>
                    <a:pt x="3213" y="10963"/>
                    <a:pt x="3218" y="10956"/>
                    <a:pt x="3223" y="10950"/>
                  </a:cubicBezTo>
                  <a:lnTo>
                    <a:pt x="3223" y="10950"/>
                  </a:lnTo>
                  <a:lnTo>
                    <a:pt x="3225" y="10952"/>
                  </a:lnTo>
                  <a:cubicBezTo>
                    <a:pt x="3238" y="10933"/>
                    <a:pt x="3252" y="10914"/>
                    <a:pt x="3266" y="10895"/>
                  </a:cubicBezTo>
                  <a:lnTo>
                    <a:pt x="3266" y="10895"/>
                  </a:lnTo>
                  <a:cubicBezTo>
                    <a:pt x="4963" y="8723"/>
                    <a:pt x="6674" y="6565"/>
                    <a:pt x="8408" y="4422"/>
                  </a:cubicBezTo>
                  <a:lnTo>
                    <a:pt x="8408" y="4422"/>
                  </a:lnTo>
                  <a:cubicBezTo>
                    <a:pt x="6705" y="6902"/>
                    <a:pt x="5043" y="9412"/>
                    <a:pt x="3422" y="11953"/>
                  </a:cubicBezTo>
                  <a:cubicBezTo>
                    <a:pt x="3377" y="12023"/>
                    <a:pt x="3446" y="12107"/>
                    <a:pt x="3516" y="12107"/>
                  </a:cubicBezTo>
                  <a:cubicBezTo>
                    <a:pt x="3540" y="12107"/>
                    <a:pt x="3564" y="12097"/>
                    <a:pt x="3584" y="12073"/>
                  </a:cubicBezTo>
                  <a:cubicBezTo>
                    <a:pt x="3589" y="12066"/>
                    <a:pt x="3594" y="12060"/>
                    <a:pt x="3599" y="12054"/>
                  </a:cubicBezTo>
                  <a:lnTo>
                    <a:pt x="3599" y="12054"/>
                  </a:lnTo>
                  <a:lnTo>
                    <a:pt x="3601" y="12055"/>
                  </a:lnTo>
                  <a:cubicBezTo>
                    <a:pt x="3605" y="12050"/>
                    <a:pt x="3609" y="12044"/>
                    <a:pt x="3612" y="12038"/>
                  </a:cubicBezTo>
                  <a:lnTo>
                    <a:pt x="3612" y="12038"/>
                  </a:lnTo>
                  <a:cubicBezTo>
                    <a:pt x="5623" y="9586"/>
                    <a:pt x="7639" y="7134"/>
                    <a:pt x="9651" y="4681"/>
                  </a:cubicBezTo>
                  <a:lnTo>
                    <a:pt x="9651" y="4681"/>
                  </a:lnTo>
                  <a:cubicBezTo>
                    <a:pt x="8235" y="6875"/>
                    <a:pt x="6874" y="9105"/>
                    <a:pt x="5569" y="11363"/>
                  </a:cubicBezTo>
                  <a:cubicBezTo>
                    <a:pt x="5521" y="11447"/>
                    <a:pt x="5587" y="11514"/>
                    <a:pt x="5657" y="11514"/>
                  </a:cubicBezTo>
                  <a:cubicBezTo>
                    <a:pt x="5687" y="11514"/>
                    <a:pt x="5717" y="11502"/>
                    <a:pt x="5740" y="11474"/>
                  </a:cubicBezTo>
                  <a:lnTo>
                    <a:pt x="11092" y="4456"/>
                  </a:lnTo>
                  <a:lnTo>
                    <a:pt x="11092" y="4456"/>
                  </a:lnTo>
                  <a:lnTo>
                    <a:pt x="6091" y="12278"/>
                  </a:lnTo>
                  <a:lnTo>
                    <a:pt x="6098" y="12283"/>
                  </a:lnTo>
                  <a:lnTo>
                    <a:pt x="6098" y="12283"/>
                  </a:lnTo>
                  <a:cubicBezTo>
                    <a:pt x="6096" y="12287"/>
                    <a:pt x="6093" y="12291"/>
                    <a:pt x="6091" y="12295"/>
                  </a:cubicBezTo>
                  <a:cubicBezTo>
                    <a:pt x="6037" y="12367"/>
                    <a:pt x="6110" y="12444"/>
                    <a:pt x="6182" y="12444"/>
                  </a:cubicBezTo>
                  <a:cubicBezTo>
                    <a:pt x="6212" y="12444"/>
                    <a:pt x="6242" y="12431"/>
                    <a:pt x="6262" y="12398"/>
                  </a:cubicBezTo>
                  <a:lnTo>
                    <a:pt x="6957" y="11311"/>
                  </a:lnTo>
                  <a:lnTo>
                    <a:pt x="6957" y="11311"/>
                  </a:lnTo>
                  <a:cubicBezTo>
                    <a:pt x="8123" y="9531"/>
                    <a:pt x="9352" y="7794"/>
                    <a:pt x="10641" y="6102"/>
                  </a:cubicBezTo>
                  <a:lnTo>
                    <a:pt x="10641" y="6102"/>
                  </a:lnTo>
                  <a:cubicBezTo>
                    <a:pt x="9526" y="7831"/>
                    <a:pt x="8486" y="9608"/>
                    <a:pt x="7519" y="11422"/>
                  </a:cubicBezTo>
                  <a:cubicBezTo>
                    <a:pt x="7501" y="11503"/>
                    <a:pt x="7559" y="11561"/>
                    <a:pt x="7621" y="11561"/>
                  </a:cubicBezTo>
                  <a:cubicBezTo>
                    <a:pt x="7643" y="11561"/>
                    <a:pt x="7665" y="11554"/>
                    <a:pt x="7685" y="11538"/>
                  </a:cubicBezTo>
                  <a:lnTo>
                    <a:pt x="7685" y="11538"/>
                  </a:lnTo>
                  <a:lnTo>
                    <a:pt x="7691" y="11542"/>
                  </a:lnTo>
                  <a:cubicBezTo>
                    <a:pt x="7697" y="11530"/>
                    <a:pt x="7704" y="11517"/>
                    <a:pt x="7710" y="11505"/>
                  </a:cubicBezTo>
                  <a:lnTo>
                    <a:pt x="7710" y="11505"/>
                  </a:lnTo>
                  <a:cubicBezTo>
                    <a:pt x="8973" y="9676"/>
                    <a:pt x="10271" y="7876"/>
                    <a:pt x="11611" y="6103"/>
                  </a:cubicBezTo>
                  <a:lnTo>
                    <a:pt x="11611" y="6103"/>
                  </a:lnTo>
                  <a:cubicBezTo>
                    <a:pt x="10391" y="7956"/>
                    <a:pt x="9209" y="9835"/>
                    <a:pt x="8067" y="11739"/>
                  </a:cubicBezTo>
                  <a:cubicBezTo>
                    <a:pt x="8019" y="11816"/>
                    <a:pt x="8092" y="11890"/>
                    <a:pt x="8163" y="11890"/>
                  </a:cubicBezTo>
                  <a:cubicBezTo>
                    <a:pt x="8195" y="11890"/>
                    <a:pt x="8226" y="11875"/>
                    <a:pt x="8247" y="11842"/>
                  </a:cubicBezTo>
                  <a:lnTo>
                    <a:pt x="11060" y="7757"/>
                  </a:lnTo>
                  <a:lnTo>
                    <a:pt x="11060" y="7757"/>
                  </a:lnTo>
                  <a:cubicBezTo>
                    <a:pt x="10173" y="9308"/>
                    <a:pt x="9305" y="10869"/>
                    <a:pt x="8452" y="12440"/>
                  </a:cubicBezTo>
                  <a:cubicBezTo>
                    <a:pt x="8433" y="12514"/>
                    <a:pt x="8491" y="12571"/>
                    <a:pt x="8553" y="12571"/>
                  </a:cubicBezTo>
                  <a:cubicBezTo>
                    <a:pt x="8575" y="12571"/>
                    <a:pt x="8597" y="12564"/>
                    <a:pt x="8617" y="12548"/>
                  </a:cubicBezTo>
                  <a:lnTo>
                    <a:pt x="8617" y="12548"/>
                  </a:lnTo>
                  <a:lnTo>
                    <a:pt x="8623" y="12552"/>
                  </a:lnTo>
                  <a:cubicBezTo>
                    <a:pt x="8635" y="12530"/>
                    <a:pt x="8646" y="12509"/>
                    <a:pt x="8658" y="12487"/>
                  </a:cubicBezTo>
                  <a:lnTo>
                    <a:pt x="8658" y="12487"/>
                  </a:lnTo>
                  <a:cubicBezTo>
                    <a:pt x="9393" y="11318"/>
                    <a:pt x="10156" y="10163"/>
                    <a:pt x="10946" y="9025"/>
                  </a:cubicBezTo>
                  <a:lnTo>
                    <a:pt x="10946" y="9025"/>
                  </a:lnTo>
                  <a:cubicBezTo>
                    <a:pt x="10157" y="10367"/>
                    <a:pt x="9416" y="11737"/>
                    <a:pt x="8726" y="13133"/>
                  </a:cubicBezTo>
                  <a:cubicBezTo>
                    <a:pt x="8684" y="13217"/>
                    <a:pt x="8751" y="13289"/>
                    <a:pt x="8818" y="13289"/>
                  </a:cubicBezTo>
                  <a:cubicBezTo>
                    <a:pt x="8845" y="13289"/>
                    <a:pt x="8872" y="13277"/>
                    <a:pt x="8893" y="13250"/>
                  </a:cubicBezTo>
                  <a:lnTo>
                    <a:pt x="8893" y="13250"/>
                  </a:lnTo>
                  <a:lnTo>
                    <a:pt x="8897" y="13253"/>
                  </a:lnTo>
                  <a:cubicBezTo>
                    <a:pt x="8909" y="13230"/>
                    <a:pt x="8920" y="13206"/>
                    <a:pt x="8932" y="13182"/>
                  </a:cubicBezTo>
                  <a:lnTo>
                    <a:pt x="8932" y="13182"/>
                  </a:lnTo>
                  <a:cubicBezTo>
                    <a:pt x="10063" y="11194"/>
                    <a:pt x="11334" y="9285"/>
                    <a:pt x="12734" y="7475"/>
                  </a:cubicBezTo>
                  <a:lnTo>
                    <a:pt x="12734" y="7475"/>
                  </a:lnTo>
                  <a:cubicBezTo>
                    <a:pt x="12113" y="8841"/>
                    <a:pt x="11451" y="10185"/>
                    <a:pt x="10753" y="11517"/>
                  </a:cubicBezTo>
                  <a:cubicBezTo>
                    <a:pt x="10706" y="11594"/>
                    <a:pt x="10778" y="11667"/>
                    <a:pt x="10847" y="11667"/>
                  </a:cubicBezTo>
                  <a:cubicBezTo>
                    <a:pt x="10877" y="11667"/>
                    <a:pt x="10906" y="11653"/>
                    <a:pt x="10924" y="11619"/>
                  </a:cubicBezTo>
                  <a:cubicBezTo>
                    <a:pt x="11754" y="10045"/>
                    <a:pt x="12533" y="8445"/>
                    <a:pt x="13260" y="6811"/>
                  </a:cubicBezTo>
                  <a:cubicBezTo>
                    <a:pt x="13291" y="6742"/>
                    <a:pt x="13230" y="6654"/>
                    <a:pt x="13164" y="6654"/>
                  </a:cubicBezTo>
                  <a:cubicBezTo>
                    <a:pt x="13141" y="6654"/>
                    <a:pt x="13117" y="6665"/>
                    <a:pt x="13097" y="6692"/>
                  </a:cubicBezTo>
                  <a:cubicBezTo>
                    <a:pt x="13094" y="6696"/>
                    <a:pt x="13090" y="6701"/>
                    <a:pt x="13086" y="6705"/>
                  </a:cubicBezTo>
                  <a:lnTo>
                    <a:pt x="13086" y="6705"/>
                  </a:lnTo>
                  <a:lnTo>
                    <a:pt x="13080" y="6700"/>
                  </a:lnTo>
                  <a:cubicBezTo>
                    <a:pt x="13076" y="6710"/>
                    <a:pt x="13072" y="6719"/>
                    <a:pt x="13068" y="6729"/>
                  </a:cubicBezTo>
                  <a:lnTo>
                    <a:pt x="13068" y="6729"/>
                  </a:lnTo>
                  <a:cubicBezTo>
                    <a:pt x="12125" y="7906"/>
                    <a:pt x="11238" y="9130"/>
                    <a:pt x="10408" y="10392"/>
                  </a:cubicBezTo>
                  <a:lnTo>
                    <a:pt x="10408" y="10392"/>
                  </a:lnTo>
                  <a:cubicBezTo>
                    <a:pt x="11136" y="9091"/>
                    <a:pt x="11907" y="7814"/>
                    <a:pt x="12721" y="6563"/>
                  </a:cubicBezTo>
                  <a:cubicBezTo>
                    <a:pt x="12769" y="6486"/>
                    <a:pt x="12700" y="6416"/>
                    <a:pt x="12628" y="6416"/>
                  </a:cubicBezTo>
                  <a:cubicBezTo>
                    <a:pt x="12598" y="6416"/>
                    <a:pt x="12569" y="6428"/>
                    <a:pt x="12546" y="6455"/>
                  </a:cubicBezTo>
                  <a:lnTo>
                    <a:pt x="12546" y="6455"/>
                  </a:lnTo>
                  <a:lnTo>
                    <a:pt x="12541" y="6452"/>
                  </a:lnTo>
                  <a:cubicBezTo>
                    <a:pt x="12526" y="6476"/>
                    <a:pt x="12511" y="6499"/>
                    <a:pt x="12495" y="6522"/>
                  </a:cubicBezTo>
                  <a:lnTo>
                    <a:pt x="12495" y="6522"/>
                  </a:lnTo>
                  <a:cubicBezTo>
                    <a:pt x="11635" y="7682"/>
                    <a:pt x="10799" y="8866"/>
                    <a:pt x="9992" y="10070"/>
                  </a:cubicBezTo>
                  <a:lnTo>
                    <a:pt x="9992" y="10070"/>
                  </a:lnTo>
                  <a:cubicBezTo>
                    <a:pt x="10817" y="8594"/>
                    <a:pt x="11657" y="7124"/>
                    <a:pt x="12507" y="5665"/>
                  </a:cubicBezTo>
                  <a:cubicBezTo>
                    <a:pt x="12555" y="5587"/>
                    <a:pt x="12486" y="5518"/>
                    <a:pt x="12417" y="5518"/>
                  </a:cubicBezTo>
                  <a:cubicBezTo>
                    <a:pt x="12389" y="5518"/>
                    <a:pt x="12361" y="5530"/>
                    <a:pt x="12340" y="5556"/>
                  </a:cubicBezTo>
                  <a:lnTo>
                    <a:pt x="12340" y="5556"/>
                  </a:lnTo>
                  <a:lnTo>
                    <a:pt x="12336" y="5554"/>
                  </a:lnTo>
                  <a:cubicBezTo>
                    <a:pt x="12325" y="5573"/>
                    <a:pt x="12314" y="5591"/>
                    <a:pt x="12303" y="5610"/>
                  </a:cubicBezTo>
                  <a:lnTo>
                    <a:pt x="12303" y="5610"/>
                  </a:lnTo>
                  <a:lnTo>
                    <a:pt x="10258" y="8569"/>
                  </a:lnTo>
                  <a:lnTo>
                    <a:pt x="10258" y="8569"/>
                  </a:lnTo>
                  <a:cubicBezTo>
                    <a:pt x="11295" y="6929"/>
                    <a:pt x="12363" y="5309"/>
                    <a:pt x="13458" y="3711"/>
                  </a:cubicBezTo>
                  <a:lnTo>
                    <a:pt x="13458" y="3711"/>
                  </a:lnTo>
                  <a:cubicBezTo>
                    <a:pt x="13466" y="3701"/>
                    <a:pt x="13474" y="3691"/>
                    <a:pt x="13482" y="3680"/>
                  </a:cubicBezTo>
                  <a:lnTo>
                    <a:pt x="13480" y="3679"/>
                  </a:lnTo>
                  <a:lnTo>
                    <a:pt x="13480" y="3679"/>
                  </a:lnTo>
                  <a:cubicBezTo>
                    <a:pt x="13484" y="3674"/>
                    <a:pt x="13487" y="3668"/>
                    <a:pt x="13491" y="3663"/>
                  </a:cubicBezTo>
                  <a:cubicBezTo>
                    <a:pt x="13542" y="3593"/>
                    <a:pt x="13470" y="3509"/>
                    <a:pt x="13401" y="3509"/>
                  </a:cubicBezTo>
                  <a:cubicBezTo>
                    <a:pt x="13378" y="3509"/>
                    <a:pt x="13354" y="3519"/>
                    <a:pt x="13337" y="3543"/>
                  </a:cubicBezTo>
                  <a:cubicBezTo>
                    <a:pt x="13332" y="3550"/>
                    <a:pt x="13327" y="3556"/>
                    <a:pt x="13322" y="3562"/>
                  </a:cubicBezTo>
                  <a:lnTo>
                    <a:pt x="13322" y="3562"/>
                  </a:lnTo>
                  <a:lnTo>
                    <a:pt x="13320" y="3561"/>
                  </a:lnTo>
                  <a:cubicBezTo>
                    <a:pt x="13312" y="3572"/>
                    <a:pt x="13304" y="3584"/>
                    <a:pt x="13296" y="3595"/>
                  </a:cubicBezTo>
                  <a:lnTo>
                    <a:pt x="13296" y="3595"/>
                  </a:lnTo>
                  <a:cubicBezTo>
                    <a:pt x="11679" y="5644"/>
                    <a:pt x="10116" y="7732"/>
                    <a:pt x="8612" y="9861"/>
                  </a:cubicBezTo>
                  <a:lnTo>
                    <a:pt x="8612" y="9861"/>
                  </a:lnTo>
                  <a:cubicBezTo>
                    <a:pt x="9761" y="7829"/>
                    <a:pt x="11008" y="5853"/>
                    <a:pt x="12344" y="3945"/>
                  </a:cubicBezTo>
                  <a:cubicBezTo>
                    <a:pt x="12390" y="3874"/>
                    <a:pt x="12317" y="3788"/>
                    <a:pt x="12246" y="3788"/>
                  </a:cubicBezTo>
                  <a:cubicBezTo>
                    <a:pt x="12223" y="3788"/>
                    <a:pt x="12200" y="3797"/>
                    <a:pt x="12182" y="3817"/>
                  </a:cubicBezTo>
                  <a:cubicBezTo>
                    <a:pt x="12177" y="3823"/>
                    <a:pt x="12172" y="3830"/>
                    <a:pt x="12167" y="3836"/>
                  </a:cubicBezTo>
                  <a:lnTo>
                    <a:pt x="12167" y="3836"/>
                  </a:lnTo>
                  <a:lnTo>
                    <a:pt x="12165" y="3834"/>
                  </a:lnTo>
                  <a:cubicBezTo>
                    <a:pt x="12158" y="3844"/>
                    <a:pt x="12151" y="3854"/>
                    <a:pt x="12144" y="3864"/>
                  </a:cubicBezTo>
                  <a:lnTo>
                    <a:pt x="12144" y="3864"/>
                  </a:lnTo>
                  <a:cubicBezTo>
                    <a:pt x="11302" y="4904"/>
                    <a:pt x="10484" y="5963"/>
                    <a:pt x="9689" y="7041"/>
                  </a:cubicBezTo>
                  <a:lnTo>
                    <a:pt x="9689" y="7041"/>
                  </a:lnTo>
                  <a:lnTo>
                    <a:pt x="12610" y="2474"/>
                  </a:lnTo>
                  <a:cubicBezTo>
                    <a:pt x="12657" y="2396"/>
                    <a:pt x="12588" y="2331"/>
                    <a:pt x="12516" y="2331"/>
                  </a:cubicBezTo>
                  <a:cubicBezTo>
                    <a:pt x="12487" y="2331"/>
                    <a:pt x="12458" y="2341"/>
                    <a:pt x="12435" y="2366"/>
                  </a:cubicBezTo>
                  <a:lnTo>
                    <a:pt x="12435" y="2366"/>
                  </a:lnTo>
                  <a:lnTo>
                    <a:pt x="12430" y="2363"/>
                  </a:lnTo>
                  <a:lnTo>
                    <a:pt x="12396" y="2416"/>
                  </a:lnTo>
                  <a:lnTo>
                    <a:pt x="6560" y="10071"/>
                  </a:lnTo>
                  <a:lnTo>
                    <a:pt x="6560" y="10071"/>
                  </a:lnTo>
                  <a:cubicBezTo>
                    <a:pt x="7930" y="7754"/>
                    <a:pt x="9359" y="5470"/>
                    <a:pt x="10847" y="3227"/>
                  </a:cubicBezTo>
                  <a:cubicBezTo>
                    <a:pt x="10892" y="3157"/>
                    <a:pt x="10823" y="3073"/>
                    <a:pt x="10753" y="3073"/>
                  </a:cubicBezTo>
                  <a:cubicBezTo>
                    <a:pt x="10729" y="3073"/>
                    <a:pt x="10705" y="3083"/>
                    <a:pt x="10685" y="3107"/>
                  </a:cubicBezTo>
                  <a:lnTo>
                    <a:pt x="10677" y="3116"/>
                  </a:lnTo>
                  <a:lnTo>
                    <a:pt x="10676" y="3116"/>
                  </a:lnTo>
                  <a:cubicBezTo>
                    <a:pt x="10674" y="3119"/>
                    <a:pt x="10672" y="3122"/>
                    <a:pt x="10670" y="3125"/>
                  </a:cubicBezTo>
                  <a:lnTo>
                    <a:pt x="10670" y="3125"/>
                  </a:lnTo>
                  <a:lnTo>
                    <a:pt x="4575" y="10544"/>
                  </a:lnTo>
                  <a:lnTo>
                    <a:pt x="4575" y="10544"/>
                  </a:lnTo>
                  <a:cubicBezTo>
                    <a:pt x="6366" y="7784"/>
                    <a:pt x="8206" y="5054"/>
                    <a:pt x="10095" y="2354"/>
                  </a:cubicBezTo>
                  <a:cubicBezTo>
                    <a:pt x="10139" y="2284"/>
                    <a:pt x="10065" y="2200"/>
                    <a:pt x="9997" y="2200"/>
                  </a:cubicBezTo>
                  <a:cubicBezTo>
                    <a:pt x="9973" y="2200"/>
                    <a:pt x="9950" y="2210"/>
                    <a:pt x="9932" y="2235"/>
                  </a:cubicBezTo>
                  <a:cubicBezTo>
                    <a:pt x="9927" y="2241"/>
                    <a:pt x="9922" y="2247"/>
                    <a:pt x="9917" y="2253"/>
                  </a:cubicBezTo>
                  <a:lnTo>
                    <a:pt x="9917" y="2253"/>
                  </a:lnTo>
                  <a:lnTo>
                    <a:pt x="9915" y="2252"/>
                  </a:lnTo>
                  <a:cubicBezTo>
                    <a:pt x="9908" y="2261"/>
                    <a:pt x="9902" y="2270"/>
                    <a:pt x="9896" y="2279"/>
                  </a:cubicBezTo>
                  <a:lnTo>
                    <a:pt x="9896" y="2279"/>
                  </a:lnTo>
                  <a:cubicBezTo>
                    <a:pt x="8471" y="4025"/>
                    <a:pt x="7055" y="5781"/>
                    <a:pt x="5652" y="7545"/>
                  </a:cubicBezTo>
                  <a:lnTo>
                    <a:pt x="5652" y="7545"/>
                  </a:lnTo>
                  <a:cubicBezTo>
                    <a:pt x="7301" y="5218"/>
                    <a:pt x="8939" y="2885"/>
                    <a:pt x="10565" y="541"/>
                  </a:cubicBezTo>
                  <a:cubicBezTo>
                    <a:pt x="10610" y="469"/>
                    <a:pt x="10538" y="383"/>
                    <a:pt x="10466" y="383"/>
                  </a:cubicBezTo>
                  <a:cubicBezTo>
                    <a:pt x="10444" y="383"/>
                    <a:pt x="10421" y="392"/>
                    <a:pt x="10402" y="412"/>
                  </a:cubicBezTo>
                  <a:cubicBezTo>
                    <a:pt x="7964" y="3132"/>
                    <a:pt x="5616" y="5922"/>
                    <a:pt x="3352" y="8794"/>
                  </a:cubicBezTo>
                  <a:lnTo>
                    <a:pt x="3352" y="8794"/>
                  </a:lnTo>
                  <a:cubicBezTo>
                    <a:pt x="4951" y="6200"/>
                    <a:pt x="6667" y="3679"/>
                    <a:pt x="8491" y="1235"/>
                  </a:cubicBezTo>
                  <a:lnTo>
                    <a:pt x="8491" y="1235"/>
                  </a:lnTo>
                  <a:cubicBezTo>
                    <a:pt x="8501" y="1223"/>
                    <a:pt x="8511" y="1211"/>
                    <a:pt x="8520" y="1199"/>
                  </a:cubicBezTo>
                  <a:lnTo>
                    <a:pt x="8519" y="1198"/>
                  </a:lnTo>
                  <a:lnTo>
                    <a:pt x="8519" y="1198"/>
                  </a:lnTo>
                  <a:cubicBezTo>
                    <a:pt x="8525" y="1190"/>
                    <a:pt x="8531" y="1182"/>
                    <a:pt x="8538" y="1174"/>
                  </a:cubicBezTo>
                  <a:cubicBezTo>
                    <a:pt x="8583" y="1109"/>
                    <a:pt x="8507" y="1021"/>
                    <a:pt x="8437" y="1021"/>
                  </a:cubicBezTo>
                  <a:cubicBezTo>
                    <a:pt x="8414" y="1021"/>
                    <a:pt x="8392" y="1031"/>
                    <a:pt x="8375" y="1054"/>
                  </a:cubicBezTo>
                  <a:cubicBezTo>
                    <a:pt x="7550" y="2079"/>
                    <a:pt x="6726" y="3105"/>
                    <a:pt x="5913" y="4139"/>
                  </a:cubicBezTo>
                  <a:lnTo>
                    <a:pt x="5913" y="4139"/>
                  </a:lnTo>
                  <a:cubicBezTo>
                    <a:pt x="6867" y="2826"/>
                    <a:pt x="7851" y="1534"/>
                    <a:pt x="8885" y="281"/>
                  </a:cubicBezTo>
                  <a:lnTo>
                    <a:pt x="8885" y="281"/>
                  </a:lnTo>
                  <a:cubicBezTo>
                    <a:pt x="8914" y="248"/>
                    <a:pt x="8944" y="214"/>
                    <a:pt x="8974" y="181"/>
                  </a:cubicBezTo>
                  <a:lnTo>
                    <a:pt x="8970" y="177"/>
                  </a:lnTo>
                  <a:lnTo>
                    <a:pt x="8970" y="177"/>
                  </a:lnTo>
                  <a:cubicBezTo>
                    <a:pt x="8971" y="176"/>
                    <a:pt x="8973" y="174"/>
                    <a:pt x="8974" y="173"/>
                  </a:cubicBezTo>
                  <a:cubicBezTo>
                    <a:pt x="9039" y="101"/>
                    <a:pt x="8976" y="1"/>
                    <a:pt x="890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1009078" y="2593090"/>
              <a:ext cx="85237" cy="96966"/>
            </a:xfrm>
            <a:custGeom>
              <a:avLst/>
              <a:gdLst/>
              <a:ahLst/>
              <a:cxnLst/>
              <a:rect l="l" t="t" r="r" b="b"/>
              <a:pathLst>
                <a:path w="763" h="868" extrusionOk="0">
                  <a:moveTo>
                    <a:pt x="272" y="1"/>
                  </a:moveTo>
                  <a:cubicBezTo>
                    <a:pt x="179" y="1"/>
                    <a:pt x="89" y="64"/>
                    <a:pt x="65" y="161"/>
                  </a:cubicBezTo>
                  <a:cubicBezTo>
                    <a:pt x="65" y="161"/>
                    <a:pt x="65" y="161"/>
                    <a:pt x="65" y="161"/>
                  </a:cubicBezTo>
                  <a:lnTo>
                    <a:pt x="65" y="161"/>
                  </a:lnTo>
                  <a:cubicBezTo>
                    <a:pt x="20" y="216"/>
                    <a:pt x="1" y="291"/>
                    <a:pt x="22" y="367"/>
                  </a:cubicBezTo>
                  <a:lnTo>
                    <a:pt x="22" y="358"/>
                  </a:lnTo>
                  <a:cubicBezTo>
                    <a:pt x="23" y="362"/>
                    <a:pt x="25" y="366"/>
                    <a:pt x="26" y="370"/>
                  </a:cubicBezTo>
                  <a:lnTo>
                    <a:pt x="26" y="370"/>
                  </a:lnTo>
                  <a:cubicBezTo>
                    <a:pt x="16" y="547"/>
                    <a:pt x="63" y="736"/>
                    <a:pt x="219" y="820"/>
                  </a:cubicBezTo>
                  <a:cubicBezTo>
                    <a:pt x="265" y="845"/>
                    <a:pt x="312" y="856"/>
                    <a:pt x="357" y="856"/>
                  </a:cubicBezTo>
                  <a:cubicBezTo>
                    <a:pt x="375" y="856"/>
                    <a:pt x="392" y="854"/>
                    <a:pt x="408" y="851"/>
                  </a:cubicBezTo>
                  <a:lnTo>
                    <a:pt x="408" y="851"/>
                  </a:lnTo>
                  <a:cubicBezTo>
                    <a:pt x="431" y="863"/>
                    <a:pt x="455" y="868"/>
                    <a:pt x="478" y="868"/>
                  </a:cubicBezTo>
                  <a:cubicBezTo>
                    <a:pt x="588" y="868"/>
                    <a:pt x="692" y="756"/>
                    <a:pt x="698" y="640"/>
                  </a:cubicBezTo>
                  <a:cubicBezTo>
                    <a:pt x="698" y="627"/>
                    <a:pt x="699" y="614"/>
                    <a:pt x="698" y="601"/>
                  </a:cubicBezTo>
                  <a:lnTo>
                    <a:pt x="698" y="601"/>
                  </a:lnTo>
                  <a:cubicBezTo>
                    <a:pt x="716" y="561"/>
                    <a:pt x="728" y="519"/>
                    <a:pt x="732" y="478"/>
                  </a:cubicBezTo>
                  <a:cubicBezTo>
                    <a:pt x="762" y="275"/>
                    <a:pt x="635" y="53"/>
                    <a:pt x="430" y="53"/>
                  </a:cubicBezTo>
                  <a:cubicBezTo>
                    <a:pt x="424" y="53"/>
                    <a:pt x="418" y="53"/>
                    <a:pt x="413" y="54"/>
                  </a:cubicBezTo>
                  <a:lnTo>
                    <a:pt x="413" y="54"/>
                  </a:lnTo>
                  <a:cubicBezTo>
                    <a:pt x="403" y="47"/>
                    <a:pt x="392" y="40"/>
                    <a:pt x="381" y="33"/>
                  </a:cubicBezTo>
                  <a:cubicBezTo>
                    <a:pt x="347" y="11"/>
                    <a:pt x="309" y="1"/>
                    <a:pt x="27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1150058" y="2504949"/>
              <a:ext cx="106350" cy="94844"/>
            </a:xfrm>
            <a:custGeom>
              <a:avLst/>
              <a:gdLst/>
              <a:ahLst/>
              <a:cxnLst/>
              <a:rect l="l" t="t" r="r" b="b"/>
              <a:pathLst>
                <a:path w="952" h="849" extrusionOk="0">
                  <a:moveTo>
                    <a:pt x="257" y="1"/>
                  </a:moveTo>
                  <a:cubicBezTo>
                    <a:pt x="112" y="1"/>
                    <a:pt x="1" y="138"/>
                    <a:pt x="43" y="274"/>
                  </a:cubicBezTo>
                  <a:cubicBezTo>
                    <a:pt x="78" y="469"/>
                    <a:pt x="192" y="633"/>
                    <a:pt x="349" y="735"/>
                  </a:cubicBezTo>
                  <a:lnTo>
                    <a:pt x="349" y="735"/>
                  </a:lnTo>
                  <a:cubicBezTo>
                    <a:pt x="424" y="803"/>
                    <a:pt x="516" y="848"/>
                    <a:pt x="612" y="848"/>
                  </a:cubicBezTo>
                  <a:cubicBezTo>
                    <a:pt x="619" y="848"/>
                    <a:pt x="626" y="848"/>
                    <a:pt x="634" y="848"/>
                  </a:cubicBezTo>
                  <a:cubicBezTo>
                    <a:pt x="644" y="847"/>
                    <a:pt x="655" y="846"/>
                    <a:pt x="665" y="844"/>
                  </a:cubicBezTo>
                  <a:lnTo>
                    <a:pt x="665" y="844"/>
                  </a:lnTo>
                  <a:cubicBezTo>
                    <a:pt x="747" y="842"/>
                    <a:pt x="823" y="798"/>
                    <a:pt x="862" y="729"/>
                  </a:cubicBezTo>
                  <a:lnTo>
                    <a:pt x="862" y="729"/>
                  </a:lnTo>
                  <a:cubicBezTo>
                    <a:pt x="949" y="614"/>
                    <a:pt x="952" y="436"/>
                    <a:pt x="865" y="300"/>
                  </a:cubicBezTo>
                  <a:cubicBezTo>
                    <a:pt x="719" y="112"/>
                    <a:pt x="497" y="1"/>
                    <a:pt x="25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1340416" y="2372681"/>
              <a:ext cx="101212" cy="103446"/>
            </a:xfrm>
            <a:custGeom>
              <a:avLst/>
              <a:gdLst/>
              <a:ahLst/>
              <a:cxnLst/>
              <a:rect l="l" t="t" r="r" b="b"/>
              <a:pathLst>
                <a:path w="906" h="926" extrusionOk="0">
                  <a:moveTo>
                    <a:pt x="293" y="0"/>
                  </a:moveTo>
                  <a:cubicBezTo>
                    <a:pt x="221" y="0"/>
                    <a:pt x="150" y="38"/>
                    <a:pt x="110" y="107"/>
                  </a:cubicBezTo>
                  <a:cubicBezTo>
                    <a:pt x="101" y="123"/>
                    <a:pt x="94" y="140"/>
                    <a:pt x="89" y="157"/>
                  </a:cubicBezTo>
                  <a:lnTo>
                    <a:pt x="89" y="157"/>
                  </a:lnTo>
                  <a:cubicBezTo>
                    <a:pt x="60" y="195"/>
                    <a:pt x="40" y="242"/>
                    <a:pt x="33" y="295"/>
                  </a:cubicBezTo>
                  <a:cubicBezTo>
                    <a:pt x="24" y="352"/>
                    <a:pt x="26" y="411"/>
                    <a:pt x="38" y="468"/>
                  </a:cubicBezTo>
                  <a:lnTo>
                    <a:pt x="38" y="468"/>
                  </a:lnTo>
                  <a:cubicBezTo>
                    <a:pt x="0" y="724"/>
                    <a:pt x="237" y="925"/>
                    <a:pt x="480" y="925"/>
                  </a:cubicBezTo>
                  <a:cubicBezTo>
                    <a:pt x="535" y="925"/>
                    <a:pt x="589" y="915"/>
                    <a:pt x="641" y="894"/>
                  </a:cubicBezTo>
                  <a:cubicBezTo>
                    <a:pt x="837" y="800"/>
                    <a:pt x="906" y="560"/>
                    <a:pt x="795" y="381"/>
                  </a:cubicBezTo>
                  <a:cubicBezTo>
                    <a:pt x="782" y="359"/>
                    <a:pt x="768" y="338"/>
                    <a:pt x="754" y="318"/>
                  </a:cubicBezTo>
                  <a:lnTo>
                    <a:pt x="754" y="318"/>
                  </a:lnTo>
                  <a:cubicBezTo>
                    <a:pt x="723" y="252"/>
                    <a:pt x="672" y="196"/>
                    <a:pt x="610" y="158"/>
                  </a:cubicBezTo>
                  <a:lnTo>
                    <a:pt x="610" y="158"/>
                  </a:lnTo>
                  <a:cubicBezTo>
                    <a:pt x="549" y="105"/>
                    <a:pt x="479" y="61"/>
                    <a:pt x="401" y="30"/>
                  </a:cubicBezTo>
                  <a:cubicBezTo>
                    <a:pt x="367" y="10"/>
                    <a:pt x="330" y="0"/>
                    <a:pt x="29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1479832" y="2297611"/>
              <a:ext cx="119532" cy="120538"/>
            </a:xfrm>
            <a:custGeom>
              <a:avLst/>
              <a:gdLst/>
              <a:ahLst/>
              <a:cxnLst/>
              <a:rect l="l" t="t" r="r" b="b"/>
              <a:pathLst>
                <a:path w="1070" h="1079" extrusionOk="0">
                  <a:moveTo>
                    <a:pt x="282" y="0"/>
                  </a:moveTo>
                  <a:cubicBezTo>
                    <a:pt x="180" y="0"/>
                    <a:pt x="94" y="69"/>
                    <a:pt x="69" y="163"/>
                  </a:cubicBezTo>
                  <a:cubicBezTo>
                    <a:pt x="1" y="481"/>
                    <a:pt x="196" y="821"/>
                    <a:pt x="496" y="927"/>
                  </a:cubicBezTo>
                  <a:lnTo>
                    <a:pt x="496" y="927"/>
                  </a:lnTo>
                  <a:cubicBezTo>
                    <a:pt x="587" y="1020"/>
                    <a:pt x="714" y="1078"/>
                    <a:pt x="856" y="1078"/>
                  </a:cubicBezTo>
                  <a:cubicBezTo>
                    <a:pt x="967" y="1078"/>
                    <a:pt x="1061" y="984"/>
                    <a:pt x="1069" y="864"/>
                  </a:cubicBezTo>
                  <a:cubicBezTo>
                    <a:pt x="1069" y="419"/>
                    <a:pt x="727" y="43"/>
                    <a:pt x="28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1301987" y="2611634"/>
              <a:ext cx="105792" cy="98977"/>
            </a:xfrm>
            <a:custGeom>
              <a:avLst/>
              <a:gdLst/>
              <a:ahLst/>
              <a:cxnLst/>
              <a:rect l="l" t="t" r="r" b="b"/>
              <a:pathLst>
                <a:path w="947" h="886" extrusionOk="0">
                  <a:moveTo>
                    <a:pt x="559" y="0"/>
                  </a:moveTo>
                  <a:cubicBezTo>
                    <a:pt x="526" y="0"/>
                    <a:pt x="490" y="9"/>
                    <a:pt x="454" y="30"/>
                  </a:cubicBezTo>
                  <a:lnTo>
                    <a:pt x="446" y="38"/>
                  </a:lnTo>
                  <a:cubicBezTo>
                    <a:pt x="300" y="115"/>
                    <a:pt x="181" y="218"/>
                    <a:pt x="86" y="346"/>
                  </a:cubicBezTo>
                  <a:cubicBezTo>
                    <a:pt x="1" y="483"/>
                    <a:pt x="18" y="663"/>
                    <a:pt x="138" y="774"/>
                  </a:cubicBezTo>
                  <a:cubicBezTo>
                    <a:pt x="218" y="847"/>
                    <a:pt x="319" y="886"/>
                    <a:pt x="421" y="886"/>
                  </a:cubicBezTo>
                  <a:cubicBezTo>
                    <a:pt x="461" y="886"/>
                    <a:pt x="501" y="880"/>
                    <a:pt x="540" y="868"/>
                  </a:cubicBezTo>
                  <a:cubicBezTo>
                    <a:pt x="685" y="808"/>
                    <a:pt x="805" y="705"/>
                    <a:pt x="882" y="568"/>
                  </a:cubicBezTo>
                  <a:cubicBezTo>
                    <a:pt x="946" y="456"/>
                    <a:pt x="897" y="306"/>
                    <a:pt x="778" y="260"/>
                  </a:cubicBezTo>
                  <a:lnTo>
                    <a:pt x="778" y="260"/>
                  </a:lnTo>
                  <a:cubicBezTo>
                    <a:pt x="793" y="137"/>
                    <a:pt x="690" y="0"/>
                    <a:pt x="55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1181561" y="2709829"/>
              <a:ext cx="102440" cy="95514"/>
            </a:xfrm>
            <a:custGeom>
              <a:avLst/>
              <a:gdLst/>
              <a:ahLst/>
              <a:cxnLst/>
              <a:rect l="l" t="t" r="r" b="b"/>
              <a:pathLst>
                <a:path w="917" h="855" extrusionOk="0">
                  <a:moveTo>
                    <a:pt x="413" y="460"/>
                  </a:moveTo>
                  <a:lnTo>
                    <a:pt x="413" y="461"/>
                  </a:lnTo>
                  <a:lnTo>
                    <a:pt x="413" y="461"/>
                  </a:lnTo>
                  <a:cubicBezTo>
                    <a:pt x="414" y="463"/>
                    <a:pt x="413" y="464"/>
                    <a:pt x="413" y="466"/>
                  </a:cubicBezTo>
                  <a:lnTo>
                    <a:pt x="413" y="466"/>
                  </a:lnTo>
                  <a:cubicBezTo>
                    <a:pt x="412" y="464"/>
                    <a:pt x="412" y="463"/>
                    <a:pt x="412" y="461"/>
                  </a:cubicBezTo>
                  <a:lnTo>
                    <a:pt x="412" y="461"/>
                  </a:lnTo>
                  <a:cubicBezTo>
                    <a:pt x="412" y="461"/>
                    <a:pt x="412" y="461"/>
                    <a:pt x="413" y="460"/>
                  </a:cubicBezTo>
                  <a:close/>
                  <a:moveTo>
                    <a:pt x="426" y="474"/>
                  </a:moveTo>
                  <a:lnTo>
                    <a:pt x="426" y="474"/>
                  </a:lnTo>
                  <a:cubicBezTo>
                    <a:pt x="425" y="474"/>
                    <a:pt x="424" y="475"/>
                    <a:pt x="423" y="475"/>
                  </a:cubicBezTo>
                  <a:lnTo>
                    <a:pt x="423" y="475"/>
                  </a:lnTo>
                  <a:cubicBezTo>
                    <a:pt x="422" y="475"/>
                    <a:pt x="422" y="475"/>
                    <a:pt x="422" y="475"/>
                  </a:cubicBezTo>
                  <a:lnTo>
                    <a:pt x="422" y="475"/>
                  </a:lnTo>
                  <a:cubicBezTo>
                    <a:pt x="423" y="474"/>
                    <a:pt x="425" y="474"/>
                    <a:pt x="426" y="474"/>
                  </a:cubicBezTo>
                  <a:close/>
                  <a:moveTo>
                    <a:pt x="368" y="1"/>
                  </a:moveTo>
                  <a:cubicBezTo>
                    <a:pt x="351" y="1"/>
                    <a:pt x="334" y="2"/>
                    <a:pt x="317" y="6"/>
                  </a:cubicBezTo>
                  <a:cubicBezTo>
                    <a:pt x="265" y="22"/>
                    <a:pt x="222" y="58"/>
                    <a:pt x="194" y="103"/>
                  </a:cubicBezTo>
                  <a:lnTo>
                    <a:pt x="194" y="103"/>
                  </a:lnTo>
                  <a:cubicBezTo>
                    <a:pt x="144" y="136"/>
                    <a:pt x="99" y="179"/>
                    <a:pt x="61" y="228"/>
                  </a:cubicBezTo>
                  <a:cubicBezTo>
                    <a:pt x="1" y="331"/>
                    <a:pt x="35" y="468"/>
                    <a:pt x="146" y="528"/>
                  </a:cubicBezTo>
                  <a:cubicBezTo>
                    <a:pt x="181" y="548"/>
                    <a:pt x="218" y="557"/>
                    <a:pt x="254" y="557"/>
                  </a:cubicBezTo>
                  <a:cubicBezTo>
                    <a:pt x="256" y="557"/>
                    <a:pt x="259" y="557"/>
                    <a:pt x="261" y="557"/>
                  </a:cubicBezTo>
                  <a:lnTo>
                    <a:pt x="261" y="557"/>
                  </a:lnTo>
                  <a:lnTo>
                    <a:pt x="309" y="699"/>
                  </a:lnTo>
                  <a:cubicBezTo>
                    <a:pt x="334" y="793"/>
                    <a:pt x="427" y="854"/>
                    <a:pt x="522" y="854"/>
                  </a:cubicBezTo>
                  <a:cubicBezTo>
                    <a:pt x="558" y="854"/>
                    <a:pt x="593" y="846"/>
                    <a:pt x="625" y="827"/>
                  </a:cubicBezTo>
                  <a:cubicBezTo>
                    <a:pt x="856" y="690"/>
                    <a:pt x="916" y="374"/>
                    <a:pt x="737" y="169"/>
                  </a:cubicBezTo>
                  <a:cubicBezTo>
                    <a:pt x="672" y="98"/>
                    <a:pt x="588" y="56"/>
                    <a:pt x="499" y="40"/>
                  </a:cubicBezTo>
                  <a:lnTo>
                    <a:pt x="499" y="40"/>
                  </a:lnTo>
                  <a:cubicBezTo>
                    <a:pt x="461" y="15"/>
                    <a:pt x="416" y="1"/>
                    <a:pt x="36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1483183" y="2504055"/>
              <a:ext cx="86577" cy="79986"/>
            </a:xfrm>
            <a:custGeom>
              <a:avLst/>
              <a:gdLst/>
              <a:ahLst/>
              <a:cxnLst/>
              <a:rect l="l" t="t" r="r" b="b"/>
              <a:pathLst>
                <a:path w="775" h="716" extrusionOk="0">
                  <a:moveTo>
                    <a:pt x="430" y="409"/>
                  </a:moveTo>
                  <a:lnTo>
                    <a:pt x="430" y="409"/>
                  </a:lnTo>
                  <a:cubicBezTo>
                    <a:pt x="421" y="421"/>
                    <a:pt x="407" y="431"/>
                    <a:pt x="389" y="436"/>
                  </a:cubicBezTo>
                  <a:lnTo>
                    <a:pt x="389" y="436"/>
                  </a:lnTo>
                  <a:cubicBezTo>
                    <a:pt x="404" y="429"/>
                    <a:pt x="418" y="420"/>
                    <a:pt x="430" y="409"/>
                  </a:cubicBezTo>
                  <a:close/>
                  <a:moveTo>
                    <a:pt x="356" y="0"/>
                  </a:moveTo>
                  <a:cubicBezTo>
                    <a:pt x="255" y="0"/>
                    <a:pt x="155" y="37"/>
                    <a:pt x="81" y="111"/>
                  </a:cubicBezTo>
                  <a:cubicBezTo>
                    <a:pt x="8" y="185"/>
                    <a:pt x="0" y="272"/>
                    <a:pt x="30" y="343"/>
                  </a:cubicBezTo>
                  <a:lnTo>
                    <a:pt x="30" y="343"/>
                  </a:lnTo>
                  <a:cubicBezTo>
                    <a:pt x="22" y="420"/>
                    <a:pt x="47" y="497"/>
                    <a:pt x="90" y="565"/>
                  </a:cubicBezTo>
                  <a:cubicBezTo>
                    <a:pt x="156" y="664"/>
                    <a:pt x="263" y="716"/>
                    <a:pt x="370" y="716"/>
                  </a:cubicBezTo>
                  <a:cubicBezTo>
                    <a:pt x="458" y="716"/>
                    <a:pt x="546" y="681"/>
                    <a:pt x="612" y="608"/>
                  </a:cubicBezTo>
                  <a:cubicBezTo>
                    <a:pt x="774" y="454"/>
                    <a:pt x="749" y="188"/>
                    <a:pt x="569" y="60"/>
                  </a:cubicBezTo>
                  <a:cubicBezTo>
                    <a:pt x="504" y="20"/>
                    <a:pt x="429" y="0"/>
                    <a:pt x="35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1129950" y="2858518"/>
              <a:ext cx="87918" cy="98084"/>
            </a:xfrm>
            <a:custGeom>
              <a:avLst/>
              <a:gdLst/>
              <a:ahLst/>
              <a:cxnLst/>
              <a:rect l="l" t="t" r="r" b="b"/>
              <a:pathLst>
                <a:path w="787" h="878" extrusionOk="0">
                  <a:moveTo>
                    <a:pt x="566" y="429"/>
                  </a:moveTo>
                  <a:cubicBezTo>
                    <a:pt x="563" y="432"/>
                    <a:pt x="562" y="434"/>
                    <a:pt x="560" y="436"/>
                  </a:cubicBezTo>
                  <a:lnTo>
                    <a:pt x="560" y="436"/>
                  </a:lnTo>
                  <a:cubicBezTo>
                    <a:pt x="562" y="433"/>
                    <a:pt x="564" y="430"/>
                    <a:pt x="566" y="429"/>
                  </a:cubicBezTo>
                  <a:close/>
                  <a:moveTo>
                    <a:pt x="491" y="1"/>
                  </a:moveTo>
                  <a:cubicBezTo>
                    <a:pt x="470" y="1"/>
                    <a:pt x="450" y="4"/>
                    <a:pt x="429" y="10"/>
                  </a:cubicBezTo>
                  <a:lnTo>
                    <a:pt x="437" y="18"/>
                  </a:lnTo>
                  <a:cubicBezTo>
                    <a:pt x="104" y="138"/>
                    <a:pt x="1" y="566"/>
                    <a:pt x="249" y="814"/>
                  </a:cubicBezTo>
                  <a:cubicBezTo>
                    <a:pt x="292" y="856"/>
                    <a:pt x="347" y="878"/>
                    <a:pt x="403" y="878"/>
                  </a:cubicBezTo>
                  <a:cubicBezTo>
                    <a:pt x="459" y="878"/>
                    <a:pt x="514" y="856"/>
                    <a:pt x="557" y="814"/>
                  </a:cubicBezTo>
                  <a:cubicBezTo>
                    <a:pt x="685" y="686"/>
                    <a:pt x="787" y="500"/>
                    <a:pt x="679" y="321"/>
                  </a:cubicBezTo>
                  <a:lnTo>
                    <a:pt x="679" y="321"/>
                  </a:lnTo>
                  <a:cubicBezTo>
                    <a:pt x="705" y="274"/>
                    <a:pt x="715" y="218"/>
                    <a:pt x="702" y="164"/>
                  </a:cubicBezTo>
                  <a:cubicBezTo>
                    <a:pt x="674" y="65"/>
                    <a:pt x="588" y="1"/>
                    <a:pt x="49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1460618" y="2818972"/>
              <a:ext cx="93839" cy="97078"/>
            </a:xfrm>
            <a:custGeom>
              <a:avLst/>
              <a:gdLst/>
              <a:ahLst/>
              <a:cxnLst/>
              <a:rect l="l" t="t" r="r" b="b"/>
              <a:pathLst>
                <a:path w="840" h="869" extrusionOk="0">
                  <a:moveTo>
                    <a:pt x="427" y="0"/>
                  </a:moveTo>
                  <a:cubicBezTo>
                    <a:pt x="389" y="0"/>
                    <a:pt x="351" y="10"/>
                    <a:pt x="318" y="30"/>
                  </a:cubicBezTo>
                  <a:cubicBezTo>
                    <a:pt x="232" y="73"/>
                    <a:pt x="146" y="133"/>
                    <a:pt x="78" y="210"/>
                  </a:cubicBezTo>
                  <a:cubicBezTo>
                    <a:pt x="1" y="295"/>
                    <a:pt x="1" y="432"/>
                    <a:pt x="78" y="518"/>
                  </a:cubicBezTo>
                  <a:cubicBezTo>
                    <a:pt x="90" y="530"/>
                    <a:pt x="103" y="541"/>
                    <a:pt x="116" y="551"/>
                  </a:cubicBezTo>
                  <a:lnTo>
                    <a:pt x="116" y="551"/>
                  </a:lnTo>
                  <a:cubicBezTo>
                    <a:pt x="117" y="560"/>
                    <a:pt x="119" y="568"/>
                    <a:pt x="121" y="577"/>
                  </a:cubicBezTo>
                  <a:cubicBezTo>
                    <a:pt x="129" y="654"/>
                    <a:pt x="164" y="731"/>
                    <a:pt x="223" y="791"/>
                  </a:cubicBezTo>
                  <a:cubicBezTo>
                    <a:pt x="289" y="843"/>
                    <a:pt x="368" y="869"/>
                    <a:pt x="447" y="869"/>
                  </a:cubicBezTo>
                  <a:cubicBezTo>
                    <a:pt x="512" y="869"/>
                    <a:pt x="576" y="852"/>
                    <a:pt x="634" y="817"/>
                  </a:cubicBezTo>
                  <a:cubicBezTo>
                    <a:pt x="771" y="731"/>
                    <a:pt x="839" y="569"/>
                    <a:pt x="805" y="415"/>
                  </a:cubicBezTo>
                  <a:cubicBezTo>
                    <a:pt x="779" y="278"/>
                    <a:pt x="694" y="150"/>
                    <a:pt x="583" y="64"/>
                  </a:cubicBezTo>
                  <a:cubicBezTo>
                    <a:pt x="541" y="23"/>
                    <a:pt x="484" y="0"/>
                    <a:pt x="42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1540045" y="2643248"/>
              <a:ext cx="97525" cy="85683"/>
            </a:xfrm>
            <a:custGeom>
              <a:avLst/>
              <a:gdLst/>
              <a:ahLst/>
              <a:cxnLst/>
              <a:rect l="l" t="t" r="r" b="b"/>
              <a:pathLst>
                <a:path w="873" h="767" extrusionOk="0">
                  <a:moveTo>
                    <a:pt x="490" y="334"/>
                  </a:moveTo>
                  <a:cubicBezTo>
                    <a:pt x="489" y="336"/>
                    <a:pt x="489" y="339"/>
                    <a:pt x="488" y="343"/>
                  </a:cubicBezTo>
                  <a:lnTo>
                    <a:pt x="488" y="343"/>
                  </a:lnTo>
                  <a:cubicBezTo>
                    <a:pt x="488" y="342"/>
                    <a:pt x="488" y="340"/>
                    <a:pt x="489" y="339"/>
                  </a:cubicBezTo>
                  <a:lnTo>
                    <a:pt x="489" y="339"/>
                  </a:lnTo>
                  <a:cubicBezTo>
                    <a:pt x="489" y="337"/>
                    <a:pt x="489" y="335"/>
                    <a:pt x="490" y="334"/>
                  </a:cubicBezTo>
                  <a:close/>
                  <a:moveTo>
                    <a:pt x="294" y="0"/>
                  </a:moveTo>
                  <a:cubicBezTo>
                    <a:pt x="226" y="0"/>
                    <a:pt x="157" y="34"/>
                    <a:pt x="111" y="114"/>
                  </a:cubicBezTo>
                  <a:lnTo>
                    <a:pt x="94" y="114"/>
                  </a:lnTo>
                  <a:cubicBezTo>
                    <a:pt x="0" y="285"/>
                    <a:pt x="26" y="499"/>
                    <a:pt x="154" y="653"/>
                  </a:cubicBezTo>
                  <a:cubicBezTo>
                    <a:pt x="233" y="727"/>
                    <a:pt x="334" y="766"/>
                    <a:pt x="436" y="766"/>
                  </a:cubicBezTo>
                  <a:cubicBezTo>
                    <a:pt x="522" y="766"/>
                    <a:pt x="610" y="738"/>
                    <a:pt x="684" y="679"/>
                  </a:cubicBezTo>
                  <a:cubicBezTo>
                    <a:pt x="847" y="559"/>
                    <a:pt x="873" y="311"/>
                    <a:pt x="727" y="157"/>
                  </a:cubicBezTo>
                  <a:cubicBezTo>
                    <a:pt x="658" y="83"/>
                    <a:pt x="564" y="47"/>
                    <a:pt x="471" y="47"/>
                  </a:cubicBezTo>
                  <a:cubicBezTo>
                    <a:pt x="458" y="47"/>
                    <a:pt x="446" y="48"/>
                    <a:pt x="434" y="49"/>
                  </a:cubicBezTo>
                  <a:lnTo>
                    <a:pt x="434" y="49"/>
                  </a:lnTo>
                  <a:cubicBezTo>
                    <a:pt x="394" y="18"/>
                    <a:pt x="344" y="0"/>
                    <a:pt x="29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1691973" y="2428202"/>
              <a:ext cx="90487" cy="86130"/>
            </a:xfrm>
            <a:custGeom>
              <a:avLst/>
              <a:gdLst/>
              <a:ahLst/>
              <a:cxnLst/>
              <a:rect l="l" t="t" r="r" b="b"/>
              <a:pathLst>
                <a:path w="810" h="771" extrusionOk="0">
                  <a:moveTo>
                    <a:pt x="505" y="346"/>
                  </a:moveTo>
                  <a:lnTo>
                    <a:pt x="505" y="346"/>
                  </a:lnTo>
                  <a:cubicBezTo>
                    <a:pt x="503" y="350"/>
                    <a:pt x="501" y="354"/>
                    <a:pt x="500" y="357"/>
                  </a:cubicBezTo>
                  <a:lnTo>
                    <a:pt x="500" y="357"/>
                  </a:lnTo>
                  <a:cubicBezTo>
                    <a:pt x="500" y="355"/>
                    <a:pt x="501" y="352"/>
                    <a:pt x="502" y="349"/>
                  </a:cubicBezTo>
                  <a:lnTo>
                    <a:pt x="502" y="349"/>
                  </a:lnTo>
                  <a:cubicBezTo>
                    <a:pt x="503" y="348"/>
                    <a:pt x="504" y="346"/>
                    <a:pt x="505" y="346"/>
                  </a:cubicBezTo>
                  <a:close/>
                  <a:moveTo>
                    <a:pt x="479" y="474"/>
                  </a:moveTo>
                  <a:lnTo>
                    <a:pt x="479" y="474"/>
                  </a:lnTo>
                  <a:cubicBezTo>
                    <a:pt x="479" y="477"/>
                    <a:pt x="478" y="482"/>
                    <a:pt x="475" y="487"/>
                  </a:cubicBezTo>
                  <a:lnTo>
                    <a:pt x="475" y="487"/>
                  </a:lnTo>
                  <a:cubicBezTo>
                    <a:pt x="477" y="483"/>
                    <a:pt x="478" y="478"/>
                    <a:pt x="479" y="474"/>
                  </a:cubicBezTo>
                  <a:close/>
                  <a:moveTo>
                    <a:pt x="317" y="0"/>
                  </a:moveTo>
                  <a:cubicBezTo>
                    <a:pt x="248" y="0"/>
                    <a:pt x="177" y="34"/>
                    <a:pt x="129" y="115"/>
                  </a:cubicBezTo>
                  <a:cubicBezTo>
                    <a:pt x="34" y="286"/>
                    <a:pt x="0" y="517"/>
                    <a:pt x="146" y="671"/>
                  </a:cubicBezTo>
                  <a:cubicBezTo>
                    <a:pt x="217" y="738"/>
                    <a:pt x="305" y="771"/>
                    <a:pt x="391" y="771"/>
                  </a:cubicBezTo>
                  <a:cubicBezTo>
                    <a:pt x="511" y="771"/>
                    <a:pt x="628" y="708"/>
                    <a:pt x="693" y="594"/>
                  </a:cubicBezTo>
                  <a:cubicBezTo>
                    <a:pt x="810" y="410"/>
                    <a:pt x="716" y="170"/>
                    <a:pt x="513" y="110"/>
                  </a:cubicBezTo>
                  <a:lnTo>
                    <a:pt x="513" y="110"/>
                  </a:lnTo>
                  <a:cubicBezTo>
                    <a:pt x="473" y="44"/>
                    <a:pt x="396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81213" y="2258847"/>
              <a:ext cx="91828" cy="84008"/>
            </a:xfrm>
            <a:custGeom>
              <a:avLst/>
              <a:gdLst/>
              <a:ahLst/>
              <a:cxnLst/>
              <a:rect l="l" t="t" r="r" b="b"/>
              <a:pathLst>
                <a:path w="822" h="752" extrusionOk="0">
                  <a:moveTo>
                    <a:pt x="431" y="357"/>
                  </a:moveTo>
                  <a:lnTo>
                    <a:pt x="431" y="357"/>
                  </a:lnTo>
                  <a:cubicBezTo>
                    <a:pt x="432" y="358"/>
                    <a:pt x="432" y="359"/>
                    <a:pt x="432" y="359"/>
                  </a:cubicBezTo>
                  <a:lnTo>
                    <a:pt x="432" y="359"/>
                  </a:lnTo>
                  <a:cubicBezTo>
                    <a:pt x="432" y="359"/>
                    <a:pt x="431" y="359"/>
                    <a:pt x="431" y="358"/>
                  </a:cubicBezTo>
                  <a:lnTo>
                    <a:pt x="431" y="358"/>
                  </a:lnTo>
                  <a:cubicBezTo>
                    <a:pt x="431" y="358"/>
                    <a:pt x="431" y="358"/>
                    <a:pt x="431" y="357"/>
                  </a:cubicBezTo>
                  <a:close/>
                  <a:moveTo>
                    <a:pt x="384" y="0"/>
                  </a:moveTo>
                  <a:cubicBezTo>
                    <a:pt x="257" y="0"/>
                    <a:pt x="129" y="66"/>
                    <a:pt x="58" y="184"/>
                  </a:cubicBezTo>
                  <a:lnTo>
                    <a:pt x="58" y="184"/>
                  </a:lnTo>
                  <a:cubicBezTo>
                    <a:pt x="40" y="209"/>
                    <a:pt x="26" y="238"/>
                    <a:pt x="17" y="270"/>
                  </a:cubicBezTo>
                  <a:cubicBezTo>
                    <a:pt x="0" y="330"/>
                    <a:pt x="0" y="399"/>
                    <a:pt x="17" y="467"/>
                  </a:cubicBezTo>
                  <a:cubicBezTo>
                    <a:pt x="60" y="644"/>
                    <a:pt x="216" y="752"/>
                    <a:pt x="383" y="752"/>
                  </a:cubicBezTo>
                  <a:cubicBezTo>
                    <a:pt x="450" y="752"/>
                    <a:pt x="518" y="735"/>
                    <a:pt x="582" y="698"/>
                  </a:cubicBezTo>
                  <a:cubicBezTo>
                    <a:pt x="787" y="561"/>
                    <a:pt x="821" y="270"/>
                    <a:pt x="633" y="99"/>
                  </a:cubicBezTo>
                  <a:cubicBezTo>
                    <a:pt x="563" y="32"/>
                    <a:pt x="473" y="0"/>
                    <a:pt x="38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1665162" y="2308112"/>
              <a:ext cx="62894" cy="69932"/>
            </a:xfrm>
            <a:custGeom>
              <a:avLst/>
              <a:gdLst/>
              <a:ahLst/>
              <a:cxnLst/>
              <a:rect l="l" t="t" r="r" b="b"/>
              <a:pathLst>
                <a:path w="563" h="626" extrusionOk="0">
                  <a:moveTo>
                    <a:pt x="432" y="261"/>
                  </a:moveTo>
                  <a:lnTo>
                    <a:pt x="435" y="263"/>
                  </a:lnTo>
                  <a:lnTo>
                    <a:pt x="435" y="263"/>
                  </a:lnTo>
                  <a:cubicBezTo>
                    <a:pt x="435" y="263"/>
                    <a:pt x="435" y="263"/>
                    <a:pt x="435" y="264"/>
                  </a:cubicBezTo>
                  <a:lnTo>
                    <a:pt x="435" y="264"/>
                  </a:lnTo>
                  <a:cubicBezTo>
                    <a:pt x="434" y="270"/>
                    <a:pt x="432" y="276"/>
                    <a:pt x="428" y="283"/>
                  </a:cubicBezTo>
                  <a:lnTo>
                    <a:pt x="428" y="274"/>
                  </a:lnTo>
                  <a:cubicBezTo>
                    <a:pt x="430" y="270"/>
                    <a:pt x="431" y="265"/>
                    <a:pt x="432" y="261"/>
                  </a:cubicBezTo>
                  <a:close/>
                  <a:moveTo>
                    <a:pt x="441" y="274"/>
                  </a:moveTo>
                  <a:lnTo>
                    <a:pt x="446" y="291"/>
                  </a:lnTo>
                  <a:cubicBezTo>
                    <a:pt x="444" y="285"/>
                    <a:pt x="442" y="280"/>
                    <a:pt x="441" y="274"/>
                  </a:cubicBezTo>
                  <a:close/>
                  <a:moveTo>
                    <a:pt x="120" y="460"/>
                  </a:moveTo>
                  <a:lnTo>
                    <a:pt x="120" y="460"/>
                  </a:lnTo>
                  <a:cubicBezTo>
                    <a:pt x="120" y="461"/>
                    <a:pt x="121" y="462"/>
                    <a:pt x="122" y="464"/>
                  </a:cubicBezTo>
                  <a:lnTo>
                    <a:pt x="122" y="464"/>
                  </a:lnTo>
                  <a:cubicBezTo>
                    <a:pt x="121" y="463"/>
                    <a:pt x="121" y="463"/>
                    <a:pt x="120" y="462"/>
                  </a:cubicBezTo>
                  <a:lnTo>
                    <a:pt x="120" y="460"/>
                  </a:lnTo>
                  <a:close/>
                  <a:moveTo>
                    <a:pt x="220" y="0"/>
                  </a:moveTo>
                  <a:cubicBezTo>
                    <a:pt x="182" y="0"/>
                    <a:pt x="145" y="9"/>
                    <a:pt x="112" y="26"/>
                  </a:cubicBezTo>
                  <a:cubicBezTo>
                    <a:pt x="61" y="60"/>
                    <a:pt x="26" y="103"/>
                    <a:pt x="9" y="154"/>
                  </a:cubicBezTo>
                  <a:lnTo>
                    <a:pt x="18" y="172"/>
                  </a:lnTo>
                  <a:cubicBezTo>
                    <a:pt x="1" y="248"/>
                    <a:pt x="1" y="325"/>
                    <a:pt x="26" y="402"/>
                  </a:cubicBezTo>
                  <a:cubicBezTo>
                    <a:pt x="52" y="514"/>
                    <a:pt x="138" y="599"/>
                    <a:pt x="249" y="625"/>
                  </a:cubicBezTo>
                  <a:cubicBezTo>
                    <a:pt x="256" y="626"/>
                    <a:pt x="264" y="626"/>
                    <a:pt x="271" y="626"/>
                  </a:cubicBezTo>
                  <a:cubicBezTo>
                    <a:pt x="366" y="626"/>
                    <a:pt x="458" y="576"/>
                    <a:pt x="505" y="497"/>
                  </a:cubicBezTo>
                  <a:cubicBezTo>
                    <a:pt x="563" y="382"/>
                    <a:pt x="534" y="244"/>
                    <a:pt x="434" y="172"/>
                  </a:cubicBezTo>
                  <a:lnTo>
                    <a:pt x="434" y="172"/>
                  </a:lnTo>
                  <a:cubicBezTo>
                    <a:pt x="430" y="148"/>
                    <a:pt x="422" y="125"/>
                    <a:pt x="411" y="103"/>
                  </a:cubicBezTo>
                  <a:cubicBezTo>
                    <a:pt x="377" y="60"/>
                    <a:pt x="334" y="26"/>
                    <a:pt x="283" y="9"/>
                  </a:cubicBezTo>
                  <a:cubicBezTo>
                    <a:pt x="262" y="3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1151511" y="3061276"/>
              <a:ext cx="118974" cy="90822"/>
            </a:xfrm>
            <a:custGeom>
              <a:avLst/>
              <a:gdLst/>
              <a:ahLst/>
              <a:cxnLst/>
              <a:rect l="l" t="t" r="r" b="b"/>
              <a:pathLst>
                <a:path w="1065" h="813" extrusionOk="0">
                  <a:moveTo>
                    <a:pt x="522" y="380"/>
                  </a:moveTo>
                  <a:lnTo>
                    <a:pt x="518" y="385"/>
                  </a:lnTo>
                  <a:lnTo>
                    <a:pt x="518" y="385"/>
                  </a:lnTo>
                  <a:cubicBezTo>
                    <a:pt x="518" y="384"/>
                    <a:pt x="519" y="383"/>
                    <a:pt x="519" y="383"/>
                  </a:cubicBezTo>
                  <a:lnTo>
                    <a:pt x="519" y="383"/>
                  </a:lnTo>
                  <a:cubicBezTo>
                    <a:pt x="520" y="382"/>
                    <a:pt x="521" y="381"/>
                    <a:pt x="522" y="380"/>
                  </a:cubicBezTo>
                  <a:close/>
                  <a:moveTo>
                    <a:pt x="524" y="379"/>
                  </a:moveTo>
                  <a:cubicBezTo>
                    <a:pt x="523" y="381"/>
                    <a:pt x="521" y="386"/>
                    <a:pt x="519" y="390"/>
                  </a:cubicBezTo>
                  <a:lnTo>
                    <a:pt x="519" y="390"/>
                  </a:lnTo>
                  <a:cubicBezTo>
                    <a:pt x="522" y="384"/>
                    <a:pt x="523" y="381"/>
                    <a:pt x="524" y="379"/>
                  </a:cubicBezTo>
                  <a:lnTo>
                    <a:pt x="524" y="379"/>
                  </a:lnTo>
                  <a:cubicBezTo>
                    <a:pt x="524" y="379"/>
                    <a:pt x="524" y="379"/>
                    <a:pt x="524" y="379"/>
                  </a:cubicBezTo>
                  <a:close/>
                  <a:moveTo>
                    <a:pt x="560" y="450"/>
                  </a:moveTo>
                  <a:lnTo>
                    <a:pt x="560" y="450"/>
                  </a:lnTo>
                  <a:cubicBezTo>
                    <a:pt x="559" y="450"/>
                    <a:pt x="559" y="451"/>
                    <a:pt x="558" y="451"/>
                  </a:cubicBezTo>
                  <a:lnTo>
                    <a:pt x="558" y="451"/>
                  </a:lnTo>
                  <a:cubicBezTo>
                    <a:pt x="558" y="451"/>
                    <a:pt x="558" y="451"/>
                    <a:pt x="557" y="451"/>
                  </a:cubicBezTo>
                  <a:lnTo>
                    <a:pt x="557" y="451"/>
                  </a:lnTo>
                  <a:cubicBezTo>
                    <a:pt x="558" y="450"/>
                    <a:pt x="559" y="450"/>
                    <a:pt x="560" y="450"/>
                  </a:cubicBezTo>
                  <a:close/>
                  <a:moveTo>
                    <a:pt x="571" y="449"/>
                  </a:moveTo>
                  <a:cubicBezTo>
                    <a:pt x="569" y="450"/>
                    <a:pt x="567" y="451"/>
                    <a:pt x="565" y="452"/>
                  </a:cubicBezTo>
                  <a:lnTo>
                    <a:pt x="565" y="452"/>
                  </a:lnTo>
                  <a:cubicBezTo>
                    <a:pt x="565" y="452"/>
                    <a:pt x="564" y="452"/>
                    <a:pt x="563" y="452"/>
                  </a:cubicBezTo>
                  <a:lnTo>
                    <a:pt x="563" y="452"/>
                  </a:lnTo>
                  <a:cubicBezTo>
                    <a:pt x="567" y="450"/>
                    <a:pt x="569" y="450"/>
                    <a:pt x="571" y="449"/>
                  </a:cubicBezTo>
                  <a:close/>
                  <a:moveTo>
                    <a:pt x="553" y="453"/>
                  </a:moveTo>
                  <a:cubicBezTo>
                    <a:pt x="553" y="453"/>
                    <a:pt x="553" y="453"/>
                    <a:pt x="554" y="453"/>
                  </a:cubicBezTo>
                  <a:lnTo>
                    <a:pt x="554" y="453"/>
                  </a:lnTo>
                  <a:cubicBezTo>
                    <a:pt x="553" y="453"/>
                    <a:pt x="553" y="453"/>
                    <a:pt x="553" y="453"/>
                  </a:cubicBezTo>
                  <a:lnTo>
                    <a:pt x="553" y="453"/>
                  </a:lnTo>
                  <a:cubicBezTo>
                    <a:pt x="553" y="453"/>
                    <a:pt x="553" y="453"/>
                    <a:pt x="553" y="453"/>
                  </a:cubicBezTo>
                  <a:close/>
                  <a:moveTo>
                    <a:pt x="535" y="436"/>
                  </a:moveTo>
                  <a:lnTo>
                    <a:pt x="535" y="436"/>
                  </a:lnTo>
                  <a:cubicBezTo>
                    <a:pt x="537" y="437"/>
                    <a:pt x="538" y="439"/>
                    <a:pt x="540" y="440"/>
                  </a:cubicBezTo>
                  <a:lnTo>
                    <a:pt x="540" y="440"/>
                  </a:lnTo>
                  <a:cubicBezTo>
                    <a:pt x="539" y="440"/>
                    <a:pt x="539" y="440"/>
                    <a:pt x="539" y="440"/>
                  </a:cubicBezTo>
                  <a:cubicBezTo>
                    <a:pt x="537" y="440"/>
                    <a:pt x="539" y="444"/>
                    <a:pt x="544" y="453"/>
                  </a:cubicBezTo>
                  <a:lnTo>
                    <a:pt x="535" y="436"/>
                  </a:lnTo>
                  <a:close/>
                  <a:moveTo>
                    <a:pt x="554" y="453"/>
                  </a:moveTo>
                  <a:cubicBezTo>
                    <a:pt x="554" y="453"/>
                    <a:pt x="554" y="453"/>
                    <a:pt x="555" y="454"/>
                  </a:cubicBezTo>
                  <a:lnTo>
                    <a:pt x="555" y="454"/>
                  </a:lnTo>
                  <a:cubicBezTo>
                    <a:pt x="554" y="455"/>
                    <a:pt x="553" y="455"/>
                    <a:pt x="552" y="456"/>
                  </a:cubicBezTo>
                  <a:lnTo>
                    <a:pt x="552" y="456"/>
                  </a:lnTo>
                  <a:cubicBezTo>
                    <a:pt x="551" y="456"/>
                    <a:pt x="551" y="455"/>
                    <a:pt x="550" y="455"/>
                  </a:cubicBezTo>
                  <a:lnTo>
                    <a:pt x="550" y="455"/>
                  </a:lnTo>
                  <a:cubicBezTo>
                    <a:pt x="551" y="455"/>
                    <a:pt x="551" y="454"/>
                    <a:pt x="552" y="453"/>
                  </a:cubicBezTo>
                  <a:close/>
                  <a:moveTo>
                    <a:pt x="550" y="456"/>
                  </a:moveTo>
                  <a:cubicBezTo>
                    <a:pt x="550" y="456"/>
                    <a:pt x="550" y="456"/>
                    <a:pt x="551" y="456"/>
                  </a:cubicBezTo>
                  <a:lnTo>
                    <a:pt x="551" y="456"/>
                  </a:lnTo>
                  <a:cubicBezTo>
                    <a:pt x="550" y="457"/>
                    <a:pt x="550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7"/>
                    <a:pt x="549" y="457"/>
                  </a:cubicBezTo>
                  <a:lnTo>
                    <a:pt x="549" y="457"/>
                  </a:lnTo>
                  <a:cubicBezTo>
                    <a:pt x="549" y="457"/>
                    <a:pt x="549" y="456"/>
                    <a:pt x="550" y="456"/>
                  </a:cubicBezTo>
                  <a:close/>
                  <a:moveTo>
                    <a:pt x="553" y="0"/>
                  </a:moveTo>
                  <a:cubicBezTo>
                    <a:pt x="263" y="0"/>
                    <a:pt x="1" y="340"/>
                    <a:pt x="219" y="641"/>
                  </a:cubicBezTo>
                  <a:cubicBezTo>
                    <a:pt x="306" y="761"/>
                    <a:pt x="422" y="812"/>
                    <a:pt x="537" y="812"/>
                  </a:cubicBezTo>
                  <a:cubicBezTo>
                    <a:pt x="806" y="812"/>
                    <a:pt x="1065" y="534"/>
                    <a:pt x="903" y="222"/>
                  </a:cubicBezTo>
                  <a:cubicBezTo>
                    <a:pt x="902" y="221"/>
                    <a:pt x="902" y="219"/>
                    <a:pt x="901" y="218"/>
                  </a:cubicBezTo>
                  <a:lnTo>
                    <a:pt x="901" y="218"/>
                  </a:lnTo>
                  <a:cubicBezTo>
                    <a:pt x="890" y="187"/>
                    <a:pt x="872" y="157"/>
                    <a:pt x="843" y="128"/>
                  </a:cubicBezTo>
                  <a:lnTo>
                    <a:pt x="835" y="128"/>
                  </a:lnTo>
                  <a:cubicBezTo>
                    <a:pt x="749" y="38"/>
                    <a:pt x="649" y="0"/>
                    <a:pt x="55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1621706" y="2776521"/>
              <a:ext cx="97078" cy="88588"/>
            </a:xfrm>
            <a:custGeom>
              <a:avLst/>
              <a:gdLst/>
              <a:ahLst/>
              <a:cxnLst/>
              <a:rect l="l" t="t" r="r" b="b"/>
              <a:pathLst>
                <a:path w="869" h="793" extrusionOk="0">
                  <a:moveTo>
                    <a:pt x="507" y="449"/>
                  </a:moveTo>
                  <a:lnTo>
                    <a:pt x="507" y="449"/>
                  </a:lnTo>
                  <a:cubicBezTo>
                    <a:pt x="507" y="450"/>
                    <a:pt x="507" y="450"/>
                    <a:pt x="507" y="450"/>
                  </a:cubicBezTo>
                  <a:lnTo>
                    <a:pt x="507" y="450"/>
                  </a:lnTo>
                  <a:cubicBezTo>
                    <a:pt x="507" y="450"/>
                    <a:pt x="507" y="450"/>
                    <a:pt x="507" y="449"/>
                  </a:cubicBezTo>
                  <a:close/>
                  <a:moveTo>
                    <a:pt x="435" y="1"/>
                  </a:moveTo>
                  <a:cubicBezTo>
                    <a:pt x="399" y="1"/>
                    <a:pt x="360" y="11"/>
                    <a:pt x="321" y="34"/>
                  </a:cubicBezTo>
                  <a:lnTo>
                    <a:pt x="321" y="16"/>
                  </a:lnTo>
                  <a:cubicBezTo>
                    <a:pt x="290" y="36"/>
                    <a:pt x="261" y="58"/>
                    <a:pt x="235" y="82"/>
                  </a:cubicBezTo>
                  <a:lnTo>
                    <a:pt x="235" y="82"/>
                  </a:lnTo>
                  <a:cubicBezTo>
                    <a:pt x="179" y="112"/>
                    <a:pt x="127" y="150"/>
                    <a:pt x="82" y="196"/>
                  </a:cubicBezTo>
                  <a:cubicBezTo>
                    <a:pt x="8" y="269"/>
                    <a:pt x="1" y="356"/>
                    <a:pt x="30" y="427"/>
                  </a:cubicBezTo>
                  <a:lnTo>
                    <a:pt x="30" y="427"/>
                  </a:lnTo>
                  <a:cubicBezTo>
                    <a:pt x="21" y="469"/>
                    <a:pt x="15" y="512"/>
                    <a:pt x="13" y="555"/>
                  </a:cubicBezTo>
                  <a:cubicBezTo>
                    <a:pt x="13" y="658"/>
                    <a:pt x="82" y="744"/>
                    <a:pt x="176" y="769"/>
                  </a:cubicBezTo>
                  <a:cubicBezTo>
                    <a:pt x="234" y="785"/>
                    <a:pt x="293" y="792"/>
                    <a:pt x="352" y="792"/>
                  </a:cubicBezTo>
                  <a:cubicBezTo>
                    <a:pt x="457" y="792"/>
                    <a:pt x="561" y="767"/>
                    <a:pt x="655" y="718"/>
                  </a:cubicBezTo>
                  <a:cubicBezTo>
                    <a:pt x="792" y="632"/>
                    <a:pt x="869" y="470"/>
                    <a:pt x="852" y="307"/>
                  </a:cubicBezTo>
                  <a:cubicBezTo>
                    <a:pt x="827" y="133"/>
                    <a:pt x="682" y="7"/>
                    <a:pt x="509" y="7"/>
                  </a:cubicBezTo>
                  <a:cubicBezTo>
                    <a:pt x="504" y="7"/>
                    <a:pt x="498" y="8"/>
                    <a:pt x="492" y="8"/>
                  </a:cubicBezTo>
                  <a:cubicBezTo>
                    <a:pt x="491" y="8"/>
                    <a:pt x="489" y="8"/>
                    <a:pt x="488" y="8"/>
                  </a:cubicBezTo>
                  <a:lnTo>
                    <a:pt x="488" y="8"/>
                  </a:lnTo>
                  <a:cubicBezTo>
                    <a:pt x="471" y="3"/>
                    <a:pt x="453" y="1"/>
                    <a:pt x="43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967521" y="2821318"/>
              <a:ext cx="74289" cy="78310"/>
            </a:xfrm>
            <a:custGeom>
              <a:avLst/>
              <a:gdLst/>
              <a:ahLst/>
              <a:cxnLst/>
              <a:rect l="l" t="t" r="r" b="b"/>
              <a:pathLst>
                <a:path w="665" h="701" extrusionOk="0">
                  <a:moveTo>
                    <a:pt x="437" y="377"/>
                  </a:moveTo>
                  <a:lnTo>
                    <a:pt x="437" y="377"/>
                  </a:lnTo>
                  <a:cubicBezTo>
                    <a:pt x="437" y="379"/>
                    <a:pt x="438" y="382"/>
                    <a:pt x="438" y="384"/>
                  </a:cubicBezTo>
                  <a:lnTo>
                    <a:pt x="438" y="384"/>
                  </a:lnTo>
                  <a:cubicBezTo>
                    <a:pt x="438" y="384"/>
                    <a:pt x="438" y="384"/>
                    <a:pt x="438" y="384"/>
                  </a:cubicBezTo>
                  <a:lnTo>
                    <a:pt x="438" y="384"/>
                  </a:lnTo>
                  <a:cubicBezTo>
                    <a:pt x="437" y="381"/>
                    <a:pt x="437" y="378"/>
                    <a:pt x="437" y="377"/>
                  </a:cubicBezTo>
                  <a:close/>
                  <a:moveTo>
                    <a:pt x="431" y="366"/>
                  </a:moveTo>
                  <a:lnTo>
                    <a:pt x="435" y="367"/>
                  </a:lnTo>
                  <a:lnTo>
                    <a:pt x="435" y="367"/>
                  </a:lnTo>
                  <a:cubicBezTo>
                    <a:pt x="435" y="369"/>
                    <a:pt x="436" y="371"/>
                    <a:pt x="436" y="373"/>
                  </a:cubicBezTo>
                  <a:lnTo>
                    <a:pt x="436" y="373"/>
                  </a:lnTo>
                  <a:cubicBezTo>
                    <a:pt x="436" y="375"/>
                    <a:pt x="435" y="380"/>
                    <a:pt x="434" y="386"/>
                  </a:cubicBezTo>
                  <a:lnTo>
                    <a:pt x="434" y="386"/>
                  </a:lnTo>
                  <a:cubicBezTo>
                    <a:pt x="431" y="384"/>
                    <a:pt x="430" y="372"/>
                    <a:pt x="431" y="366"/>
                  </a:cubicBezTo>
                  <a:close/>
                  <a:moveTo>
                    <a:pt x="439" y="386"/>
                  </a:moveTo>
                  <a:lnTo>
                    <a:pt x="439" y="386"/>
                  </a:lnTo>
                  <a:cubicBezTo>
                    <a:pt x="439" y="387"/>
                    <a:pt x="439" y="387"/>
                    <a:pt x="439" y="388"/>
                  </a:cubicBezTo>
                  <a:lnTo>
                    <a:pt x="439" y="388"/>
                  </a:lnTo>
                  <a:cubicBezTo>
                    <a:pt x="439" y="388"/>
                    <a:pt x="439" y="389"/>
                    <a:pt x="438" y="389"/>
                  </a:cubicBezTo>
                  <a:lnTo>
                    <a:pt x="438" y="389"/>
                  </a:lnTo>
                  <a:cubicBezTo>
                    <a:pt x="438" y="389"/>
                    <a:pt x="438" y="388"/>
                    <a:pt x="438" y="388"/>
                  </a:cubicBezTo>
                  <a:lnTo>
                    <a:pt x="438" y="388"/>
                  </a:lnTo>
                  <a:cubicBezTo>
                    <a:pt x="438" y="387"/>
                    <a:pt x="438" y="387"/>
                    <a:pt x="439" y="386"/>
                  </a:cubicBezTo>
                  <a:close/>
                  <a:moveTo>
                    <a:pt x="413" y="421"/>
                  </a:moveTo>
                  <a:lnTo>
                    <a:pt x="413" y="421"/>
                  </a:lnTo>
                  <a:cubicBezTo>
                    <a:pt x="411" y="424"/>
                    <a:pt x="409" y="425"/>
                    <a:pt x="408" y="425"/>
                  </a:cubicBezTo>
                  <a:cubicBezTo>
                    <a:pt x="408" y="425"/>
                    <a:pt x="408" y="424"/>
                    <a:pt x="408" y="423"/>
                  </a:cubicBezTo>
                  <a:lnTo>
                    <a:pt x="408" y="423"/>
                  </a:lnTo>
                  <a:cubicBezTo>
                    <a:pt x="410" y="423"/>
                    <a:pt x="412" y="422"/>
                    <a:pt x="413" y="421"/>
                  </a:cubicBezTo>
                  <a:close/>
                  <a:moveTo>
                    <a:pt x="337" y="0"/>
                  </a:moveTo>
                  <a:cubicBezTo>
                    <a:pt x="316" y="0"/>
                    <a:pt x="295" y="3"/>
                    <a:pt x="274" y="9"/>
                  </a:cubicBezTo>
                  <a:lnTo>
                    <a:pt x="283" y="17"/>
                  </a:lnTo>
                  <a:cubicBezTo>
                    <a:pt x="163" y="60"/>
                    <a:pt x="69" y="154"/>
                    <a:pt x="35" y="274"/>
                  </a:cubicBezTo>
                  <a:cubicBezTo>
                    <a:pt x="1" y="385"/>
                    <a:pt x="9" y="497"/>
                    <a:pt x="69" y="599"/>
                  </a:cubicBezTo>
                  <a:cubicBezTo>
                    <a:pt x="110" y="661"/>
                    <a:pt x="185" y="701"/>
                    <a:pt x="261" y="701"/>
                  </a:cubicBezTo>
                  <a:cubicBezTo>
                    <a:pt x="280" y="701"/>
                    <a:pt x="299" y="698"/>
                    <a:pt x="317" y="693"/>
                  </a:cubicBezTo>
                  <a:cubicBezTo>
                    <a:pt x="471" y="659"/>
                    <a:pt x="591" y="539"/>
                    <a:pt x="634" y="394"/>
                  </a:cubicBezTo>
                  <a:cubicBezTo>
                    <a:pt x="665" y="288"/>
                    <a:pt x="619" y="188"/>
                    <a:pt x="533" y="140"/>
                  </a:cubicBezTo>
                  <a:lnTo>
                    <a:pt x="533" y="140"/>
                  </a:lnTo>
                  <a:cubicBezTo>
                    <a:pt x="505" y="54"/>
                    <a:pt x="425" y="0"/>
                    <a:pt x="33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982825" y="3026757"/>
              <a:ext cx="102329" cy="89817"/>
            </a:xfrm>
            <a:custGeom>
              <a:avLst/>
              <a:gdLst/>
              <a:ahLst/>
              <a:cxnLst/>
              <a:rect l="l" t="t" r="r" b="b"/>
              <a:pathLst>
                <a:path w="916" h="804" extrusionOk="0">
                  <a:moveTo>
                    <a:pt x="463" y="1"/>
                  </a:moveTo>
                  <a:lnTo>
                    <a:pt x="454" y="9"/>
                  </a:lnTo>
                  <a:cubicBezTo>
                    <a:pt x="189" y="9"/>
                    <a:pt x="1" y="257"/>
                    <a:pt x="78" y="514"/>
                  </a:cubicBezTo>
                  <a:cubicBezTo>
                    <a:pt x="126" y="695"/>
                    <a:pt x="289" y="804"/>
                    <a:pt x="460" y="804"/>
                  </a:cubicBezTo>
                  <a:cubicBezTo>
                    <a:pt x="531" y="804"/>
                    <a:pt x="602" y="785"/>
                    <a:pt x="668" y="745"/>
                  </a:cubicBezTo>
                  <a:cubicBezTo>
                    <a:pt x="882" y="608"/>
                    <a:pt x="916" y="257"/>
                    <a:pt x="685" y="120"/>
                  </a:cubicBezTo>
                  <a:cubicBezTo>
                    <a:pt x="674" y="114"/>
                    <a:pt x="662" y="108"/>
                    <a:pt x="650" y="103"/>
                  </a:cubicBezTo>
                  <a:lnTo>
                    <a:pt x="650" y="103"/>
                  </a:lnTo>
                  <a:cubicBezTo>
                    <a:pt x="616" y="44"/>
                    <a:pt x="554" y="1"/>
                    <a:pt x="4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563840" y="2984976"/>
              <a:ext cx="94732" cy="91828"/>
            </a:xfrm>
            <a:custGeom>
              <a:avLst/>
              <a:gdLst/>
              <a:ahLst/>
              <a:cxnLst/>
              <a:rect l="l" t="t" r="r" b="b"/>
              <a:pathLst>
                <a:path w="848" h="822" extrusionOk="0">
                  <a:moveTo>
                    <a:pt x="292" y="1"/>
                  </a:moveTo>
                  <a:cubicBezTo>
                    <a:pt x="197" y="1"/>
                    <a:pt x="107" y="59"/>
                    <a:pt x="78" y="161"/>
                  </a:cubicBezTo>
                  <a:lnTo>
                    <a:pt x="86" y="161"/>
                  </a:lnTo>
                  <a:cubicBezTo>
                    <a:pt x="1" y="340"/>
                    <a:pt x="35" y="546"/>
                    <a:pt x="155" y="700"/>
                  </a:cubicBezTo>
                  <a:cubicBezTo>
                    <a:pt x="239" y="778"/>
                    <a:pt x="345" y="822"/>
                    <a:pt x="453" y="822"/>
                  </a:cubicBezTo>
                  <a:cubicBezTo>
                    <a:pt x="520" y="822"/>
                    <a:pt x="588" y="805"/>
                    <a:pt x="651" y="768"/>
                  </a:cubicBezTo>
                  <a:cubicBezTo>
                    <a:pt x="831" y="648"/>
                    <a:pt x="848" y="409"/>
                    <a:pt x="702" y="263"/>
                  </a:cubicBezTo>
                  <a:cubicBezTo>
                    <a:pt x="647" y="211"/>
                    <a:pt x="574" y="179"/>
                    <a:pt x="501" y="169"/>
                  </a:cubicBezTo>
                  <a:lnTo>
                    <a:pt x="501" y="169"/>
                  </a:lnTo>
                  <a:cubicBezTo>
                    <a:pt x="485" y="92"/>
                    <a:pt x="426" y="25"/>
                    <a:pt x="343" y="7"/>
                  </a:cubicBezTo>
                  <a:cubicBezTo>
                    <a:pt x="326" y="3"/>
                    <a:pt x="309" y="1"/>
                    <a:pt x="29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1323212" y="2899628"/>
              <a:ext cx="96520" cy="91939"/>
            </a:xfrm>
            <a:custGeom>
              <a:avLst/>
              <a:gdLst/>
              <a:ahLst/>
              <a:cxnLst/>
              <a:rect l="l" t="t" r="r" b="b"/>
              <a:pathLst>
                <a:path w="864" h="823" extrusionOk="0">
                  <a:moveTo>
                    <a:pt x="450" y="427"/>
                  </a:moveTo>
                  <a:cubicBezTo>
                    <a:pt x="449" y="428"/>
                    <a:pt x="447" y="431"/>
                    <a:pt x="444" y="437"/>
                  </a:cubicBezTo>
                  <a:cubicBezTo>
                    <a:pt x="444" y="435"/>
                    <a:pt x="444" y="432"/>
                    <a:pt x="444" y="429"/>
                  </a:cubicBezTo>
                  <a:cubicBezTo>
                    <a:pt x="447" y="429"/>
                    <a:pt x="449" y="428"/>
                    <a:pt x="450" y="427"/>
                  </a:cubicBezTo>
                  <a:lnTo>
                    <a:pt x="450" y="427"/>
                  </a:lnTo>
                  <a:cubicBezTo>
                    <a:pt x="450" y="427"/>
                    <a:pt x="450" y="427"/>
                    <a:pt x="450" y="427"/>
                  </a:cubicBezTo>
                  <a:close/>
                  <a:moveTo>
                    <a:pt x="391" y="0"/>
                  </a:moveTo>
                  <a:cubicBezTo>
                    <a:pt x="370" y="0"/>
                    <a:pt x="348" y="3"/>
                    <a:pt x="324" y="9"/>
                  </a:cubicBezTo>
                  <a:lnTo>
                    <a:pt x="333" y="9"/>
                  </a:lnTo>
                  <a:cubicBezTo>
                    <a:pt x="119" y="63"/>
                    <a:pt x="0" y="264"/>
                    <a:pt x="21" y="462"/>
                  </a:cubicBezTo>
                  <a:lnTo>
                    <a:pt x="21" y="462"/>
                  </a:lnTo>
                  <a:cubicBezTo>
                    <a:pt x="22" y="474"/>
                    <a:pt x="24" y="485"/>
                    <a:pt x="27" y="497"/>
                  </a:cubicBezTo>
                  <a:lnTo>
                    <a:pt x="27" y="497"/>
                  </a:lnTo>
                  <a:cubicBezTo>
                    <a:pt x="41" y="573"/>
                    <a:pt x="77" y="647"/>
                    <a:pt x="136" y="711"/>
                  </a:cubicBezTo>
                  <a:cubicBezTo>
                    <a:pt x="210" y="788"/>
                    <a:pt x="311" y="823"/>
                    <a:pt x="413" y="823"/>
                  </a:cubicBezTo>
                  <a:cubicBezTo>
                    <a:pt x="606" y="823"/>
                    <a:pt x="804" y="698"/>
                    <a:pt x="837" y="497"/>
                  </a:cubicBezTo>
                  <a:cubicBezTo>
                    <a:pt x="863" y="403"/>
                    <a:pt x="820" y="300"/>
                    <a:pt x="743" y="249"/>
                  </a:cubicBezTo>
                  <a:cubicBezTo>
                    <a:pt x="698" y="223"/>
                    <a:pt x="650" y="203"/>
                    <a:pt x="602" y="190"/>
                  </a:cubicBezTo>
                  <a:lnTo>
                    <a:pt x="602" y="190"/>
                  </a:lnTo>
                  <a:cubicBezTo>
                    <a:pt x="586" y="91"/>
                    <a:pt x="508" y="0"/>
                    <a:pt x="39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825200" y="2988104"/>
              <a:ext cx="88923" cy="105457"/>
            </a:xfrm>
            <a:custGeom>
              <a:avLst/>
              <a:gdLst/>
              <a:ahLst/>
              <a:cxnLst/>
              <a:rect l="l" t="t" r="r" b="b"/>
              <a:pathLst>
                <a:path w="796" h="944" extrusionOk="0">
                  <a:moveTo>
                    <a:pt x="240" y="0"/>
                  </a:moveTo>
                  <a:cubicBezTo>
                    <a:pt x="133" y="0"/>
                    <a:pt x="26" y="73"/>
                    <a:pt x="26" y="218"/>
                  </a:cubicBezTo>
                  <a:lnTo>
                    <a:pt x="26" y="227"/>
                  </a:lnTo>
                  <a:cubicBezTo>
                    <a:pt x="24" y="261"/>
                    <a:pt x="24" y="294"/>
                    <a:pt x="27" y="327"/>
                  </a:cubicBezTo>
                  <a:lnTo>
                    <a:pt x="27" y="327"/>
                  </a:lnTo>
                  <a:cubicBezTo>
                    <a:pt x="2" y="406"/>
                    <a:pt x="1" y="493"/>
                    <a:pt x="26" y="578"/>
                  </a:cubicBezTo>
                  <a:cubicBezTo>
                    <a:pt x="51" y="660"/>
                    <a:pt x="123" y="718"/>
                    <a:pt x="203" y="733"/>
                  </a:cubicBezTo>
                  <a:lnTo>
                    <a:pt x="203" y="733"/>
                  </a:lnTo>
                  <a:cubicBezTo>
                    <a:pt x="287" y="827"/>
                    <a:pt x="396" y="898"/>
                    <a:pt x="522" y="937"/>
                  </a:cubicBezTo>
                  <a:cubicBezTo>
                    <a:pt x="539" y="941"/>
                    <a:pt x="556" y="943"/>
                    <a:pt x="572" y="943"/>
                  </a:cubicBezTo>
                  <a:cubicBezTo>
                    <a:pt x="691" y="943"/>
                    <a:pt x="796" y="843"/>
                    <a:pt x="796" y="723"/>
                  </a:cubicBezTo>
                  <a:cubicBezTo>
                    <a:pt x="790" y="543"/>
                    <a:pt x="715" y="381"/>
                    <a:pt x="591" y="264"/>
                  </a:cubicBezTo>
                  <a:lnTo>
                    <a:pt x="591" y="264"/>
                  </a:lnTo>
                  <a:cubicBezTo>
                    <a:pt x="564" y="229"/>
                    <a:pt x="527" y="201"/>
                    <a:pt x="486" y="184"/>
                  </a:cubicBezTo>
                  <a:lnTo>
                    <a:pt x="486" y="184"/>
                  </a:lnTo>
                  <a:cubicBezTo>
                    <a:pt x="473" y="177"/>
                    <a:pt x="461" y="170"/>
                    <a:pt x="448" y="163"/>
                  </a:cubicBezTo>
                  <a:lnTo>
                    <a:pt x="448" y="163"/>
                  </a:lnTo>
                  <a:cubicBezTo>
                    <a:pt x="424" y="54"/>
                    <a:pt x="332" y="0"/>
                    <a:pt x="24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1368902" y="3117467"/>
              <a:ext cx="88029" cy="88141"/>
            </a:xfrm>
            <a:custGeom>
              <a:avLst/>
              <a:gdLst/>
              <a:ahLst/>
              <a:cxnLst/>
              <a:rect l="l" t="t" r="r" b="b"/>
              <a:pathLst>
                <a:path w="788" h="789" extrusionOk="0">
                  <a:moveTo>
                    <a:pt x="244" y="1"/>
                  </a:moveTo>
                  <a:cubicBezTo>
                    <a:pt x="198" y="1"/>
                    <a:pt x="158" y="18"/>
                    <a:pt x="127" y="45"/>
                  </a:cubicBezTo>
                  <a:lnTo>
                    <a:pt x="127" y="45"/>
                  </a:lnTo>
                  <a:cubicBezTo>
                    <a:pt x="52" y="78"/>
                    <a:pt x="1" y="152"/>
                    <a:pt x="1" y="241"/>
                  </a:cubicBezTo>
                  <a:cubicBezTo>
                    <a:pt x="4" y="294"/>
                    <a:pt x="23" y="340"/>
                    <a:pt x="53" y="376"/>
                  </a:cubicBezTo>
                  <a:lnTo>
                    <a:pt x="53" y="376"/>
                  </a:lnTo>
                  <a:cubicBezTo>
                    <a:pt x="56" y="389"/>
                    <a:pt x="60" y="402"/>
                    <a:pt x="64" y="414"/>
                  </a:cubicBezTo>
                  <a:lnTo>
                    <a:pt x="64" y="414"/>
                  </a:lnTo>
                  <a:cubicBezTo>
                    <a:pt x="85" y="617"/>
                    <a:pt x="255" y="789"/>
                    <a:pt x="475" y="789"/>
                  </a:cubicBezTo>
                  <a:cubicBezTo>
                    <a:pt x="480" y="789"/>
                    <a:pt x="484" y="789"/>
                    <a:pt x="488" y="788"/>
                  </a:cubicBezTo>
                  <a:cubicBezTo>
                    <a:pt x="591" y="788"/>
                    <a:pt x="677" y="720"/>
                    <a:pt x="702" y="626"/>
                  </a:cubicBezTo>
                  <a:cubicBezTo>
                    <a:pt x="788" y="326"/>
                    <a:pt x="565" y="27"/>
                    <a:pt x="257" y="1"/>
                  </a:cubicBezTo>
                  <a:cubicBezTo>
                    <a:pt x="253" y="1"/>
                    <a:pt x="249" y="1"/>
                    <a:pt x="2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863964" y="3210076"/>
              <a:ext cx="93168" cy="99983"/>
            </a:xfrm>
            <a:custGeom>
              <a:avLst/>
              <a:gdLst/>
              <a:ahLst/>
              <a:cxnLst/>
              <a:rect l="l" t="t" r="r" b="b"/>
              <a:pathLst>
                <a:path w="834" h="895" extrusionOk="0">
                  <a:moveTo>
                    <a:pt x="460" y="466"/>
                  </a:moveTo>
                  <a:cubicBezTo>
                    <a:pt x="461" y="466"/>
                    <a:pt x="462" y="467"/>
                    <a:pt x="463" y="467"/>
                  </a:cubicBezTo>
                  <a:lnTo>
                    <a:pt x="463" y="467"/>
                  </a:lnTo>
                  <a:cubicBezTo>
                    <a:pt x="464" y="469"/>
                    <a:pt x="465" y="471"/>
                    <a:pt x="466" y="473"/>
                  </a:cubicBezTo>
                  <a:cubicBezTo>
                    <a:pt x="461" y="468"/>
                    <a:pt x="459" y="466"/>
                    <a:pt x="460" y="466"/>
                  </a:cubicBezTo>
                  <a:close/>
                  <a:moveTo>
                    <a:pt x="552" y="0"/>
                  </a:moveTo>
                  <a:cubicBezTo>
                    <a:pt x="462" y="0"/>
                    <a:pt x="373" y="55"/>
                    <a:pt x="338" y="135"/>
                  </a:cubicBezTo>
                  <a:lnTo>
                    <a:pt x="338" y="135"/>
                  </a:lnTo>
                  <a:cubicBezTo>
                    <a:pt x="246" y="158"/>
                    <a:pt x="167" y="219"/>
                    <a:pt x="123" y="307"/>
                  </a:cubicBezTo>
                  <a:lnTo>
                    <a:pt x="123" y="307"/>
                  </a:lnTo>
                  <a:cubicBezTo>
                    <a:pt x="93" y="334"/>
                    <a:pt x="69" y="370"/>
                    <a:pt x="55" y="413"/>
                  </a:cubicBezTo>
                  <a:cubicBezTo>
                    <a:pt x="1" y="656"/>
                    <a:pt x="214" y="895"/>
                    <a:pt x="450" y="895"/>
                  </a:cubicBezTo>
                  <a:cubicBezTo>
                    <a:pt x="512" y="895"/>
                    <a:pt x="576" y="878"/>
                    <a:pt x="637" y="841"/>
                  </a:cubicBezTo>
                  <a:cubicBezTo>
                    <a:pt x="768" y="755"/>
                    <a:pt x="818" y="620"/>
                    <a:pt x="804" y="489"/>
                  </a:cubicBezTo>
                  <a:lnTo>
                    <a:pt x="804" y="489"/>
                  </a:lnTo>
                  <a:cubicBezTo>
                    <a:pt x="834" y="357"/>
                    <a:pt x="811" y="218"/>
                    <a:pt x="731" y="105"/>
                  </a:cubicBezTo>
                  <a:cubicBezTo>
                    <a:pt x="686" y="31"/>
                    <a:pt x="619" y="0"/>
                    <a:pt x="552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1149165" y="3221694"/>
              <a:ext cx="109031" cy="94956"/>
            </a:xfrm>
            <a:custGeom>
              <a:avLst/>
              <a:gdLst/>
              <a:ahLst/>
              <a:cxnLst/>
              <a:rect l="l" t="t" r="r" b="b"/>
              <a:pathLst>
                <a:path w="976" h="850" extrusionOk="0">
                  <a:moveTo>
                    <a:pt x="478" y="1"/>
                  </a:moveTo>
                  <a:cubicBezTo>
                    <a:pt x="438" y="1"/>
                    <a:pt x="398" y="6"/>
                    <a:pt x="359" y="18"/>
                  </a:cubicBezTo>
                  <a:cubicBezTo>
                    <a:pt x="343" y="23"/>
                    <a:pt x="328" y="30"/>
                    <a:pt x="312" y="37"/>
                  </a:cubicBezTo>
                  <a:lnTo>
                    <a:pt x="312" y="37"/>
                  </a:lnTo>
                  <a:cubicBezTo>
                    <a:pt x="267" y="41"/>
                    <a:pt x="221" y="62"/>
                    <a:pt x="180" y="104"/>
                  </a:cubicBezTo>
                  <a:lnTo>
                    <a:pt x="171" y="104"/>
                  </a:lnTo>
                  <a:cubicBezTo>
                    <a:pt x="0" y="283"/>
                    <a:pt x="9" y="565"/>
                    <a:pt x="188" y="745"/>
                  </a:cubicBezTo>
                  <a:cubicBezTo>
                    <a:pt x="270" y="815"/>
                    <a:pt x="371" y="850"/>
                    <a:pt x="473" y="850"/>
                  </a:cubicBezTo>
                  <a:cubicBezTo>
                    <a:pt x="594" y="850"/>
                    <a:pt x="716" y="800"/>
                    <a:pt x="804" y="702"/>
                  </a:cubicBezTo>
                  <a:cubicBezTo>
                    <a:pt x="975" y="497"/>
                    <a:pt x="924" y="198"/>
                    <a:pt x="693" y="61"/>
                  </a:cubicBezTo>
                  <a:cubicBezTo>
                    <a:pt x="631" y="21"/>
                    <a:pt x="555" y="1"/>
                    <a:pt x="478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272698" y="4098635"/>
              <a:ext cx="2356799" cy="654412"/>
            </a:xfrm>
            <a:custGeom>
              <a:avLst/>
              <a:gdLst/>
              <a:ahLst/>
              <a:cxnLst/>
              <a:rect l="l" t="t" r="r" b="b"/>
              <a:pathLst>
                <a:path w="21097" h="5858" extrusionOk="0">
                  <a:moveTo>
                    <a:pt x="7863" y="1"/>
                  </a:moveTo>
                  <a:cubicBezTo>
                    <a:pt x="6618" y="1"/>
                    <a:pt x="5396" y="132"/>
                    <a:pt x="4192" y="509"/>
                  </a:cubicBezTo>
                  <a:cubicBezTo>
                    <a:pt x="2712" y="979"/>
                    <a:pt x="1326" y="1690"/>
                    <a:pt x="86" y="2631"/>
                  </a:cubicBezTo>
                  <a:cubicBezTo>
                    <a:pt x="0" y="2682"/>
                    <a:pt x="0" y="2810"/>
                    <a:pt x="86" y="2870"/>
                  </a:cubicBezTo>
                  <a:cubicBezTo>
                    <a:pt x="2190" y="4342"/>
                    <a:pt x="4611" y="5300"/>
                    <a:pt x="7152" y="5668"/>
                  </a:cubicBezTo>
                  <a:cubicBezTo>
                    <a:pt x="7988" y="5794"/>
                    <a:pt x="8830" y="5857"/>
                    <a:pt x="9671" y="5857"/>
                  </a:cubicBezTo>
                  <a:cubicBezTo>
                    <a:pt x="11385" y="5857"/>
                    <a:pt x="13093" y="5597"/>
                    <a:pt x="14740" y="5086"/>
                  </a:cubicBezTo>
                  <a:cubicBezTo>
                    <a:pt x="16246" y="4607"/>
                    <a:pt x="17640" y="3862"/>
                    <a:pt x="19018" y="3084"/>
                  </a:cubicBezTo>
                  <a:cubicBezTo>
                    <a:pt x="19052" y="3085"/>
                    <a:pt x="19086" y="3086"/>
                    <a:pt x="19120" y="3086"/>
                  </a:cubicBezTo>
                  <a:cubicBezTo>
                    <a:pt x="19291" y="3086"/>
                    <a:pt x="19461" y="3068"/>
                    <a:pt x="19625" y="3033"/>
                  </a:cubicBezTo>
                  <a:lnTo>
                    <a:pt x="20925" y="2827"/>
                  </a:lnTo>
                  <a:cubicBezTo>
                    <a:pt x="21097" y="2803"/>
                    <a:pt x="21042" y="2552"/>
                    <a:pt x="20873" y="2552"/>
                  </a:cubicBezTo>
                  <a:cubicBezTo>
                    <a:pt x="20865" y="2552"/>
                    <a:pt x="20857" y="2552"/>
                    <a:pt x="20848" y="2554"/>
                  </a:cubicBezTo>
                  <a:lnTo>
                    <a:pt x="19736" y="2733"/>
                  </a:lnTo>
                  <a:cubicBezTo>
                    <a:pt x="19548" y="2759"/>
                    <a:pt x="19360" y="2802"/>
                    <a:pt x="19172" y="2819"/>
                  </a:cubicBezTo>
                  <a:cubicBezTo>
                    <a:pt x="19143" y="2779"/>
                    <a:pt x="19101" y="2759"/>
                    <a:pt x="19057" y="2759"/>
                  </a:cubicBezTo>
                  <a:cubicBezTo>
                    <a:pt x="19035" y="2759"/>
                    <a:pt x="19012" y="2764"/>
                    <a:pt x="18992" y="2776"/>
                  </a:cubicBezTo>
                  <a:lnTo>
                    <a:pt x="18941" y="2802"/>
                  </a:lnTo>
                  <a:cubicBezTo>
                    <a:pt x="18795" y="2759"/>
                    <a:pt x="18650" y="2699"/>
                    <a:pt x="18521" y="2622"/>
                  </a:cubicBezTo>
                  <a:cubicBezTo>
                    <a:pt x="17914" y="2297"/>
                    <a:pt x="17289" y="2006"/>
                    <a:pt x="16648" y="1741"/>
                  </a:cubicBezTo>
                  <a:cubicBezTo>
                    <a:pt x="15347" y="1202"/>
                    <a:pt x="13996" y="791"/>
                    <a:pt x="12610" y="509"/>
                  </a:cubicBezTo>
                  <a:cubicBezTo>
                    <a:pt x="11267" y="227"/>
                    <a:pt x="9907" y="64"/>
                    <a:pt x="8538" y="13"/>
                  </a:cubicBezTo>
                  <a:cubicBezTo>
                    <a:pt x="8312" y="5"/>
                    <a:pt x="8087" y="1"/>
                    <a:pt x="7863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549855" y="4417239"/>
              <a:ext cx="1848283" cy="68368"/>
            </a:xfrm>
            <a:custGeom>
              <a:avLst/>
              <a:gdLst/>
              <a:ahLst/>
              <a:cxnLst/>
              <a:rect l="l" t="t" r="r" b="b"/>
              <a:pathLst>
                <a:path w="16545" h="612" extrusionOk="0">
                  <a:moveTo>
                    <a:pt x="16467" y="1"/>
                  </a:moveTo>
                  <a:cubicBezTo>
                    <a:pt x="16465" y="1"/>
                    <a:pt x="16462" y="1"/>
                    <a:pt x="16460" y="1"/>
                  </a:cubicBezTo>
                  <a:cubicBezTo>
                    <a:pt x="13244" y="320"/>
                    <a:pt x="10016" y="480"/>
                    <a:pt x="6787" y="480"/>
                  </a:cubicBezTo>
                  <a:cubicBezTo>
                    <a:pt x="4553" y="480"/>
                    <a:pt x="2318" y="403"/>
                    <a:pt x="85" y="249"/>
                  </a:cubicBezTo>
                  <a:cubicBezTo>
                    <a:pt x="83" y="249"/>
                    <a:pt x="80" y="249"/>
                    <a:pt x="77" y="249"/>
                  </a:cubicBezTo>
                  <a:cubicBezTo>
                    <a:pt x="0" y="249"/>
                    <a:pt x="3" y="369"/>
                    <a:pt x="85" y="377"/>
                  </a:cubicBezTo>
                  <a:cubicBezTo>
                    <a:pt x="2342" y="533"/>
                    <a:pt x="4602" y="611"/>
                    <a:pt x="6861" y="611"/>
                  </a:cubicBezTo>
                  <a:cubicBezTo>
                    <a:pt x="10065" y="611"/>
                    <a:pt x="13268" y="454"/>
                    <a:pt x="16460" y="138"/>
                  </a:cubicBezTo>
                  <a:cubicBezTo>
                    <a:pt x="16542" y="130"/>
                    <a:pt x="16545" y="1"/>
                    <a:pt x="1646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463771" y="4295807"/>
              <a:ext cx="437801" cy="174383"/>
            </a:xfrm>
            <a:custGeom>
              <a:avLst/>
              <a:gdLst/>
              <a:ahLst/>
              <a:cxnLst/>
              <a:rect l="l" t="t" r="r" b="b"/>
              <a:pathLst>
                <a:path w="3919" h="1561" extrusionOk="0">
                  <a:moveTo>
                    <a:pt x="101" y="1"/>
                  </a:moveTo>
                  <a:cubicBezTo>
                    <a:pt x="40" y="1"/>
                    <a:pt x="0" y="92"/>
                    <a:pt x="66" y="121"/>
                  </a:cubicBezTo>
                  <a:cubicBezTo>
                    <a:pt x="1264" y="712"/>
                    <a:pt x="2521" y="1199"/>
                    <a:pt x="3813" y="1558"/>
                  </a:cubicBezTo>
                  <a:cubicBezTo>
                    <a:pt x="3818" y="1560"/>
                    <a:pt x="3824" y="1560"/>
                    <a:pt x="3829" y="1560"/>
                  </a:cubicBezTo>
                  <a:cubicBezTo>
                    <a:pt x="3894" y="1560"/>
                    <a:pt x="3919" y="1462"/>
                    <a:pt x="3847" y="1430"/>
                  </a:cubicBezTo>
                  <a:cubicBezTo>
                    <a:pt x="2564" y="1071"/>
                    <a:pt x="1323" y="592"/>
                    <a:pt x="134" y="10"/>
                  </a:cubicBezTo>
                  <a:cubicBezTo>
                    <a:pt x="123" y="4"/>
                    <a:pt x="112" y="1"/>
                    <a:pt x="10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829024" y="4334348"/>
              <a:ext cx="268222" cy="145226"/>
            </a:xfrm>
            <a:custGeom>
              <a:avLst/>
              <a:gdLst/>
              <a:ahLst/>
              <a:cxnLst/>
              <a:rect l="l" t="t" r="r" b="b"/>
              <a:pathLst>
                <a:path w="2401" h="1300" extrusionOk="0">
                  <a:moveTo>
                    <a:pt x="107" y="1"/>
                  </a:moveTo>
                  <a:cubicBezTo>
                    <a:pt x="44" y="1"/>
                    <a:pt x="0" y="90"/>
                    <a:pt x="67" y="127"/>
                  </a:cubicBezTo>
                  <a:lnTo>
                    <a:pt x="2266" y="1290"/>
                  </a:lnTo>
                  <a:cubicBezTo>
                    <a:pt x="2277" y="1297"/>
                    <a:pt x="2289" y="1300"/>
                    <a:pt x="2299" y="1300"/>
                  </a:cubicBezTo>
                  <a:cubicBezTo>
                    <a:pt x="2360" y="1300"/>
                    <a:pt x="2400" y="1207"/>
                    <a:pt x="2334" y="1171"/>
                  </a:cubicBezTo>
                  <a:lnTo>
                    <a:pt x="136" y="7"/>
                  </a:lnTo>
                  <a:cubicBezTo>
                    <a:pt x="126" y="3"/>
                    <a:pt x="116" y="1"/>
                    <a:pt x="10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35897" y="4313011"/>
              <a:ext cx="276600" cy="167010"/>
            </a:xfrm>
            <a:custGeom>
              <a:avLst/>
              <a:gdLst/>
              <a:ahLst/>
              <a:cxnLst/>
              <a:rect l="l" t="t" r="r" b="b"/>
              <a:pathLst>
                <a:path w="2476" h="1495" extrusionOk="0">
                  <a:moveTo>
                    <a:pt x="102" y="1"/>
                  </a:moveTo>
                  <a:cubicBezTo>
                    <a:pt x="41" y="1"/>
                    <a:pt x="1" y="92"/>
                    <a:pt x="67" y="121"/>
                  </a:cubicBezTo>
                  <a:cubicBezTo>
                    <a:pt x="836" y="549"/>
                    <a:pt x="1606" y="1002"/>
                    <a:pt x="2351" y="1481"/>
                  </a:cubicBezTo>
                  <a:cubicBezTo>
                    <a:pt x="2362" y="1490"/>
                    <a:pt x="2374" y="1494"/>
                    <a:pt x="2385" y="1494"/>
                  </a:cubicBezTo>
                  <a:cubicBezTo>
                    <a:pt x="2439" y="1494"/>
                    <a:pt x="2476" y="1406"/>
                    <a:pt x="2419" y="1370"/>
                  </a:cubicBezTo>
                  <a:cubicBezTo>
                    <a:pt x="1675" y="891"/>
                    <a:pt x="905" y="438"/>
                    <a:pt x="135" y="10"/>
                  </a:cubicBezTo>
                  <a:cubicBezTo>
                    <a:pt x="124" y="4"/>
                    <a:pt x="112" y="1"/>
                    <a:pt x="102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983344" y="4364064"/>
              <a:ext cx="218175" cy="96743"/>
            </a:xfrm>
            <a:custGeom>
              <a:avLst/>
              <a:gdLst/>
              <a:ahLst/>
              <a:cxnLst/>
              <a:rect l="l" t="t" r="r" b="b"/>
              <a:pathLst>
                <a:path w="1953" h="866" extrusionOk="0">
                  <a:moveTo>
                    <a:pt x="84" y="1"/>
                  </a:moveTo>
                  <a:cubicBezTo>
                    <a:pt x="19" y="1"/>
                    <a:pt x="1" y="105"/>
                    <a:pt x="69" y="135"/>
                  </a:cubicBezTo>
                  <a:lnTo>
                    <a:pt x="1848" y="862"/>
                  </a:lnTo>
                  <a:cubicBezTo>
                    <a:pt x="1855" y="864"/>
                    <a:pt x="1862" y="865"/>
                    <a:pt x="1868" y="865"/>
                  </a:cubicBezTo>
                  <a:cubicBezTo>
                    <a:pt x="1930" y="865"/>
                    <a:pt x="1952" y="757"/>
                    <a:pt x="1882" y="734"/>
                  </a:cubicBezTo>
                  <a:lnTo>
                    <a:pt x="1882" y="725"/>
                  </a:lnTo>
                  <a:lnTo>
                    <a:pt x="111" y="6"/>
                  </a:lnTo>
                  <a:cubicBezTo>
                    <a:pt x="102" y="2"/>
                    <a:pt x="92" y="1"/>
                    <a:pt x="8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454723" y="4473430"/>
              <a:ext cx="175500" cy="194827"/>
            </a:xfrm>
            <a:custGeom>
              <a:avLst/>
              <a:gdLst/>
              <a:ahLst/>
              <a:cxnLst/>
              <a:rect l="l" t="t" r="r" b="b"/>
              <a:pathLst>
                <a:path w="1571" h="1744" extrusionOk="0">
                  <a:moveTo>
                    <a:pt x="1474" y="1"/>
                  </a:moveTo>
                  <a:cubicBezTo>
                    <a:pt x="1459" y="1"/>
                    <a:pt x="1444" y="6"/>
                    <a:pt x="1430" y="20"/>
                  </a:cubicBezTo>
                  <a:cubicBezTo>
                    <a:pt x="925" y="525"/>
                    <a:pt x="463" y="1072"/>
                    <a:pt x="36" y="1654"/>
                  </a:cubicBezTo>
                  <a:cubicBezTo>
                    <a:pt x="0" y="1701"/>
                    <a:pt x="46" y="1744"/>
                    <a:pt x="95" y="1744"/>
                  </a:cubicBezTo>
                  <a:cubicBezTo>
                    <a:pt x="117" y="1744"/>
                    <a:pt x="139" y="1735"/>
                    <a:pt x="155" y="1714"/>
                  </a:cubicBezTo>
                  <a:cubicBezTo>
                    <a:pt x="575" y="1149"/>
                    <a:pt x="1028" y="610"/>
                    <a:pt x="1524" y="114"/>
                  </a:cubicBezTo>
                  <a:cubicBezTo>
                    <a:pt x="1571" y="68"/>
                    <a:pt x="1525" y="1"/>
                    <a:pt x="147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064624" y="4469185"/>
              <a:ext cx="160531" cy="173601"/>
            </a:xfrm>
            <a:custGeom>
              <a:avLst/>
              <a:gdLst/>
              <a:ahLst/>
              <a:cxnLst/>
              <a:rect l="l" t="t" r="r" b="b"/>
              <a:pathLst>
                <a:path w="1437" h="1554" extrusionOk="0">
                  <a:moveTo>
                    <a:pt x="1344" y="1"/>
                  </a:moveTo>
                  <a:cubicBezTo>
                    <a:pt x="1330" y="1"/>
                    <a:pt x="1315" y="8"/>
                    <a:pt x="1303" y="24"/>
                  </a:cubicBezTo>
                  <a:lnTo>
                    <a:pt x="46" y="1435"/>
                  </a:lnTo>
                  <a:cubicBezTo>
                    <a:pt x="1" y="1487"/>
                    <a:pt x="43" y="1553"/>
                    <a:pt x="92" y="1553"/>
                  </a:cubicBezTo>
                  <a:cubicBezTo>
                    <a:pt x="108" y="1553"/>
                    <a:pt x="125" y="1546"/>
                    <a:pt x="140" y="1529"/>
                  </a:cubicBezTo>
                  <a:cubicBezTo>
                    <a:pt x="559" y="1059"/>
                    <a:pt x="978" y="588"/>
                    <a:pt x="1397" y="118"/>
                  </a:cubicBezTo>
                  <a:cubicBezTo>
                    <a:pt x="1437" y="72"/>
                    <a:pt x="1391" y="1"/>
                    <a:pt x="1344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686256" y="4457232"/>
              <a:ext cx="139976" cy="118080"/>
            </a:xfrm>
            <a:custGeom>
              <a:avLst/>
              <a:gdLst/>
              <a:ahLst/>
              <a:cxnLst/>
              <a:rect l="l" t="t" r="r" b="b"/>
              <a:pathLst>
                <a:path w="1253" h="1057" extrusionOk="0">
                  <a:moveTo>
                    <a:pt x="1154" y="0"/>
                  </a:moveTo>
                  <a:cubicBezTo>
                    <a:pt x="1138" y="0"/>
                    <a:pt x="1121" y="6"/>
                    <a:pt x="1106" y="19"/>
                  </a:cubicBezTo>
                  <a:lnTo>
                    <a:pt x="54" y="943"/>
                  </a:lnTo>
                  <a:cubicBezTo>
                    <a:pt x="1" y="990"/>
                    <a:pt x="50" y="1057"/>
                    <a:pt x="103" y="1057"/>
                  </a:cubicBezTo>
                  <a:cubicBezTo>
                    <a:pt x="119" y="1057"/>
                    <a:pt x="134" y="1051"/>
                    <a:pt x="148" y="1037"/>
                  </a:cubicBezTo>
                  <a:lnTo>
                    <a:pt x="1200" y="113"/>
                  </a:lnTo>
                  <a:cubicBezTo>
                    <a:pt x="1253" y="67"/>
                    <a:pt x="1208" y="0"/>
                    <a:pt x="1154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852976" y="4457232"/>
              <a:ext cx="187454" cy="179299"/>
            </a:xfrm>
            <a:custGeom>
              <a:avLst/>
              <a:gdLst/>
              <a:ahLst/>
              <a:cxnLst/>
              <a:rect l="l" t="t" r="r" b="b"/>
              <a:pathLst>
                <a:path w="1678" h="1605" extrusionOk="0">
                  <a:moveTo>
                    <a:pt x="1505" y="1"/>
                  </a:moveTo>
                  <a:cubicBezTo>
                    <a:pt x="1305" y="1"/>
                    <a:pt x="1140" y="280"/>
                    <a:pt x="1030" y="404"/>
                  </a:cubicBezTo>
                  <a:lnTo>
                    <a:pt x="47" y="1491"/>
                  </a:lnTo>
                  <a:cubicBezTo>
                    <a:pt x="0" y="1537"/>
                    <a:pt x="51" y="1604"/>
                    <a:pt x="101" y="1604"/>
                  </a:cubicBezTo>
                  <a:cubicBezTo>
                    <a:pt x="115" y="1604"/>
                    <a:pt x="129" y="1598"/>
                    <a:pt x="141" y="1585"/>
                  </a:cubicBezTo>
                  <a:lnTo>
                    <a:pt x="808" y="849"/>
                  </a:lnTo>
                  <a:cubicBezTo>
                    <a:pt x="898" y="751"/>
                    <a:pt x="1359" y="134"/>
                    <a:pt x="1521" y="134"/>
                  </a:cubicBezTo>
                  <a:cubicBezTo>
                    <a:pt x="1530" y="134"/>
                    <a:pt x="1537" y="136"/>
                    <a:pt x="1544" y="139"/>
                  </a:cubicBezTo>
                  <a:cubicBezTo>
                    <a:pt x="1555" y="146"/>
                    <a:pt x="1566" y="148"/>
                    <a:pt x="1577" y="148"/>
                  </a:cubicBezTo>
                  <a:cubicBezTo>
                    <a:pt x="1638" y="148"/>
                    <a:pt x="1678" y="57"/>
                    <a:pt x="1612" y="28"/>
                  </a:cubicBezTo>
                  <a:cubicBezTo>
                    <a:pt x="1576" y="9"/>
                    <a:pt x="1540" y="1"/>
                    <a:pt x="1505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40393" y="2356371"/>
              <a:ext cx="680553" cy="2346968"/>
            </a:xfrm>
            <a:custGeom>
              <a:avLst/>
              <a:gdLst/>
              <a:ahLst/>
              <a:cxnLst/>
              <a:rect l="l" t="t" r="r" b="b"/>
              <a:pathLst>
                <a:path w="6092" h="21009" extrusionOk="0">
                  <a:moveTo>
                    <a:pt x="3299" y="0"/>
                  </a:moveTo>
                  <a:cubicBezTo>
                    <a:pt x="3254" y="0"/>
                    <a:pt x="3209" y="22"/>
                    <a:pt x="3183" y="65"/>
                  </a:cubicBezTo>
                  <a:cubicBezTo>
                    <a:pt x="1711" y="2169"/>
                    <a:pt x="753" y="4590"/>
                    <a:pt x="385" y="7131"/>
                  </a:cubicBezTo>
                  <a:cubicBezTo>
                    <a:pt x="1" y="9672"/>
                    <a:pt x="197" y="12264"/>
                    <a:pt x="967" y="14719"/>
                  </a:cubicBezTo>
                  <a:cubicBezTo>
                    <a:pt x="1446" y="16225"/>
                    <a:pt x="2182" y="17619"/>
                    <a:pt x="2961" y="18996"/>
                  </a:cubicBezTo>
                  <a:cubicBezTo>
                    <a:pt x="2961" y="19202"/>
                    <a:pt x="2978" y="19407"/>
                    <a:pt x="3020" y="19612"/>
                  </a:cubicBezTo>
                  <a:cubicBezTo>
                    <a:pt x="3089" y="20040"/>
                    <a:pt x="3157" y="20476"/>
                    <a:pt x="3226" y="20904"/>
                  </a:cubicBezTo>
                  <a:cubicBezTo>
                    <a:pt x="3236" y="20977"/>
                    <a:pt x="3287" y="21009"/>
                    <a:pt x="3342" y="21009"/>
                  </a:cubicBezTo>
                  <a:cubicBezTo>
                    <a:pt x="3422" y="21009"/>
                    <a:pt x="3511" y="20939"/>
                    <a:pt x="3491" y="20827"/>
                  </a:cubicBezTo>
                  <a:cubicBezTo>
                    <a:pt x="3431" y="20459"/>
                    <a:pt x="3380" y="20092"/>
                    <a:pt x="3320" y="19715"/>
                  </a:cubicBezTo>
                  <a:cubicBezTo>
                    <a:pt x="3294" y="19527"/>
                    <a:pt x="3251" y="19339"/>
                    <a:pt x="3234" y="19150"/>
                  </a:cubicBezTo>
                  <a:cubicBezTo>
                    <a:pt x="3294" y="19108"/>
                    <a:pt x="3311" y="19031"/>
                    <a:pt x="3268" y="18971"/>
                  </a:cubicBezTo>
                  <a:lnTo>
                    <a:pt x="3243" y="18919"/>
                  </a:lnTo>
                  <a:cubicBezTo>
                    <a:pt x="3286" y="18774"/>
                    <a:pt x="3345" y="18629"/>
                    <a:pt x="3431" y="18492"/>
                  </a:cubicBezTo>
                  <a:cubicBezTo>
                    <a:pt x="3756" y="17884"/>
                    <a:pt x="4047" y="17268"/>
                    <a:pt x="4312" y="16627"/>
                  </a:cubicBezTo>
                  <a:cubicBezTo>
                    <a:pt x="4843" y="15318"/>
                    <a:pt x="5262" y="13966"/>
                    <a:pt x="5544" y="12589"/>
                  </a:cubicBezTo>
                  <a:cubicBezTo>
                    <a:pt x="5818" y="11246"/>
                    <a:pt x="5989" y="9886"/>
                    <a:pt x="6032" y="8517"/>
                  </a:cubicBezTo>
                  <a:cubicBezTo>
                    <a:pt x="6092" y="7037"/>
                    <a:pt x="5989" y="5591"/>
                    <a:pt x="5544" y="4171"/>
                  </a:cubicBezTo>
                  <a:cubicBezTo>
                    <a:pt x="5074" y="2691"/>
                    <a:pt x="4355" y="1305"/>
                    <a:pt x="3422" y="65"/>
                  </a:cubicBezTo>
                  <a:cubicBezTo>
                    <a:pt x="3393" y="22"/>
                    <a:pt x="3345" y="0"/>
                    <a:pt x="3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512747" y="2633529"/>
              <a:ext cx="85683" cy="1843256"/>
            </a:xfrm>
            <a:custGeom>
              <a:avLst/>
              <a:gdLst/>
              <a:ahLst/>
              <a:cxnLst/>
              <a:rect l="l" t="t" r="r" b="b"/>
              <a:pathLst>
                <a:path w="767" h="16500" extrusionOk="0">
                  <a:moveTo>
                    <a:pt x="452" y="0"/>
                  </a:moveTo>
                  <a:cubicBezTo>
                    <a:pt x="418" y="0"/>
                    <a:pt x="381" y="22"/>
                    <a:pt x="377" y="64"/>
                  </a:cubicBezTo>
                  <a:cubicBezTo>
                    <a:pt x="1" y="5522"/>
                    <a:pt x="86" y="10998"/>
                    <a:pt x="625" y="16438"/>
                  </a:cubicBezTo>
                  <a:cubicBezTo>
                    <a:pt x="630" y="16478"/>
                    <a:pt x="668" y="16499"/>
                    <a:pt x="703" y="16499"/>
                  </a:cubicBezTo>
                  <a:cubicBezTo>
                    <a:pt x="736" y="16499"/>
                    <a:pt x="766" y="16480"/>
                    <a:pt x="762" y="16438"/>
                  </a:cubicBezTo>
                  <a:cubicBezTo>
                    <a:pt x="223" y="10998"/>
                    <a:pt x="138" y="5522"/>
                    <a:pt x="514" y="64"/>
                  </a:cubicBezTo>
                  <a:cubicBezTo>
                    <a:pt x="518" y="22"/>
                    <a:pt x="486" y="0"/>
                    <a:pt x="45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543580" y="3548676"/>
              <a:ext cx="177399" cy="430875"/>
            </a:xfrm>
            <a:custGeom>
              <a:avLst/>
              <a:gdLst/>
              <a:ahLst/>
              <a:cxnLst/>
              <a:rect l="l" t="t" r="r" b="b"/>
              <a:pathLst>
                <a:path w="1588" h="3857" extrusionOk="0">
                  <a:moveTo>
                    <a:pt x="1497" y="0"/>
                  </a:moveTo>
                  <a:cubicBezTo>
                    <a:pt x="1477" y="0"/>
                    <a:pt x="1457" y="10"/>
                    <a:pt x="1444" y="34"/>
                  </a:cubicBezTo>
                  <a:cubicBezTo>
                    <a:pt x="854" y="1232"/>
                    <a:pt x="375" y="2481"/>
                    <a:pt x="16" y="3772"/>
                  </a:cubicBezTo>
                  <a:cubicBezTo>
                    <a:pt x="0" y="3823"/>
                    <a:pt x="40" y="3856"/>
                    <a:pt x="79" y="3856"/>
                  </a:cubicBezTo>
                  <a:cubicBezTo>
                    <a:pt x="106" y="3856"/>
                    <a:pt x="133" y="3841"/>
                    <a:pt x="144" y="3807"/>
                  </a:cubicBezTo>
                  <a:lnTo>
                    <a:pt x="144" y="3807"/>
                  </a:lnTo>
                  <a:lnTo>
                    <a:pt x="135" y="3815"/>
                  </a:lnTo>
                  <a:cubicBezTo>
                    <a:pt x="495" y="2532"/>
                    <a:pt x="974" y="1291"/>
                    <a:pt x="1564" y="102"/>
                  </a:cubicBezTo>
                  <a:cubicBezTo>
                    <a:pt x="1588" y="49"/>
                    <a:pt x="1542" y="0"/>
                    <a:pt x="1497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533302" y="2914039"/>
              <a:ext cx="149136" cy="260514"/>
            </a:xfrm>
            <a:custGeom>
              <a:avLst/>
              <a:gdLst/>
              <a:ahLst/>
              <a:cxnLst/>
              <a:rect l="l" t="t" r="r" b="b"/>
              <a:pathLst>
                <a:path w="1335" h="2332" extrusionOk="0">
                  <a:moveTo>
                    <a:pt x="1247" y="1"/>
                  </a:moveTo>
                  <a:cubicBezTo>
                    <a:pt x="1227" y="1"/>
                    <a:pt x="1207" y="11"/>
                    <a:pt x="1194" y="34"/>
                  </a:cubicBezTo>
                  <a:lnTo>
                    <a:pt x="31" y="2233"/>
                  </a:lnTo>
                  <a:cubicBezTo>
                    <a:pt x="1" y="2286"/>
                    <a:pt x="45" y="2331"/>
                    <a:pt x="89" y="2331"/>
                  </a:cubicBezTo>
                  <a:cubicBezTo>
                    <a:pt x="109" y="2331"/>
                    <a:pt x="129" y="2323"/>
                    <a:pt x="142" y="2301"/>
                  </a:cubicBezTo>
                  <a:lnTo>
                    <a:pt x="1305" y="103"/>
                  </a:lnTo>
                  <a:cubicBezTo>
                    <a:pt x="1335" y="50"/>
                    <a:pt x="1291" y="1"/>
                    <a:pt x="1247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532297" y="3219907"/>
              <a:ext cx="172149" cy="270791"/>
            </a:xfrm>
            <a:custGeom>
              <a:avLst/>
              <a:gdLst/>
              <a:ahLst/>
              <a:cxnLst/>
              <a:rect l="l" t="t" r="r" b="b"/>
              <a:pathLst>
                <a:path w="1541" h="2424" extrusionOk="0">
                  <a:moveTo>
                    <a:pt x="1446" y="0"/>
                  </a:moveTo>
                  <a:cubicBezTo>
                    <a:pt x="1425" y="0"/>
                    <a:pt x="1404" y="10"/>
                    <a:pt x="1391" y="34"/>
                  </a:cubicBezTo>
                  <a:cubicBezTo>
                    <a:pt x="963" y="812"/>
                    <a:pt x="510" y="1574"/>
                    <a:pt x="31" y="2327"/>
                  </a:cubicBezTo>
                  <a:cubicBezTo>
                    <a:pt x="1" y="2375"/>
                    <a:pt x="47" y="2423"/>
                    <a:pt x="96" y="2423"/>
                  </a:cubicBezTo>
                  <a:cubicBezTo>
                    <a:pt x="116" y="2423"/>
                    <a:pt x="136" y="2415"/>
                    <a:pt x="151" y="2395"/>
                  </a:cubicBezTo>
                  <a:cubicBezTo>
                    <a:pt x="630" y="1642"/>
                    <a:pt x="1083" y="881"/>
                    <a:pt x="1511" y="102"/>
                  </a:cubicBezTo>
                  <a:cubicBezTo>
                    <a:pt x="1540" y="49"/>
                    <a:pt x="1493" y="0"/>
                    <a:pt x="144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553075" y="4067468"/>
              <a:ext cx="99759" cy="212365"/>
            </a:xfrm>
            <a:custGeom>
              <a:avLst/>
              <a:gdLst/>
              <a:ahLst/>
              <a:cxnLst/>
              <a:rect l="l" t="t" r="r" b="b"/>
              <a:pathLst>
                <a:path w="893" h="1901" extrusionOk="0">
                  <a:moveTo>
                    <a:pt x="812" y="0"/>
                  </a:moveTo>
                  <a:cubicBezTo>
                    <a:pt x="785" y="0"/>
                    <a:pt x="757" y="13"/>
                    <a:pt x="743" y="44"/>
                  </a:cubicBezTo>
                  <a:lnTo>
                    <a:pt x="16" y="1823"/>
                  </a:lnTo>
                  <a:cubicBezTo>
                    <a:pt x="1" y="1870"/>
                    <a:pt x="42" y="1901"/>
                    <a:pt x="84" y="1901"/>
                  </a:cubicBezTo>
                  <a:cubicBezTo>
                    <a:pt x="111" y="1901"/>
                    <a:pt x="139" y="1888"/>
                    <a:pt x="153" y="1857"/>
                  </a:cubicBezTo>
                  <a:cubicBezTo>
                    <a:pt x="392" y="1267"/>
                    <a:pt x="632" y="668"/>
                    <a:pt x="872" y="78"/>
                  </a:cubicBezTo>
                  <a:cubicBezTo>
                    <a:pt x="892" y="31"/>
                    <a:pt x="853" y="0"/>
                    <a:pt x="81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342945" y="3538622"/>
              <a:ext cx="201864" cy="169915"/>
            </a:xfrm>
            <a:custGeom>
              <a:avLst/>
              <a:gdLst/>
              <a:ahLst/>
              <a:cxnLst/>
              <a:rect l="l" t="t" r="r" b="b"/>
              <a:pathLst>
                <a:path w="1807" h="1521" extrusionOk="0">
                  <a:moveTo>
                    <a:pt x="92" y="0"/>
                  </a:moveTo>
                  <a:cubicBezTo>
                    <a:pt x="38" y="0"/>
                    <a:pt x="1" y="90"/>
                    <a:pt x="58" y="132"/>
                  </a:cubicBezTo>
                  <a:cubicBezTo>
                    <a:pt x="622" y="543"/>
                    <a:pt x="1161" y="1005"/>
                    <a:pt x="1666" y="1501"/>
                  </a:cubicBezTo>
                  <a:cubicBezTo>
                    <a:pt x="1680" y="1515"/>
                    <a:pt x="1695" y="1520"/>
                    <a:pt x="1710" y="1520"/>
                  </a:cubicBezTo>
                  <a:cubicBezTo>
                    <a:pt x="1761" y="1520"/>
                    <a:pt x="1807" y="1453"/>
                    <a:pt x="1760" y="1407"/>
                  </a:cubicBezTo>
                  <a:cubicBezTo>
                    <a:pt x="1247" y="902"/>
                    <a:pt x="708" y="440"/>
                    <a:pt x="126" y="13"/>
                  </a:cubicBezTo>
                  <a:cubicBezTo>
                    <a:pt x="115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369085" y="3148411"/>
              <a:ext cx="180304" cy="154945"/>
            </a:xfrm>
            <a:custGeom>
              <a:avLst/>
              <a:gdLst/>
              <a:ahLst/>
              <a:cxnLst/>
              <a:rect l="l" t="t" r="r" b="b"/>
              <a:pathLst>
                <a:path w="1614" h="1387" extrusionOk="0">
                  <a:moveTo>
                    <a:pt x="106" y="0"/>
                  </a:moveTo>
                  <a:cubicBezTo>
                    <a:pt x="49" y="0"/>
                    <a:pt x="0" y="68"/>
                    <a:pt x="55" y="109"/>
                  </a:cubicBezTo>
                  <a:lnTo>
                    <a:pt x="1466" y="1367"/>
                  </a:lnTo>
                  <a:cubicBezTo>
                    <a:pt x="1482" y="1380"/>
                    <a:pt x="1498" y="1386"/>
                    <a:pt x="1514" y="1386"/>
                  </a:cubicBezTo>
                  <a:cubicBezTo>
                    <a:pt x="1569" y="1386"/>
                    <a:pt x="1613" y="1319"/>
                    <a:pt x="1560" y="1273"/>
                  </a:cubicBezTo>
                  <a:lnTo>
                    <a:pt x="149" y="15"/>
                  </a:lnTo>
                  <a:cubicBezTo>
                    <a:pt x="135" y="5"/>
                    <a:pt x="120" y="0"/>
                    <a:pt x="106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36783" y="2770824"/>
              <a:ext cx="123442" cy="133496"/>
            </a:xfrm>
            <a:custGeom>
              <a:avLst/>
              <a:gdLst/>
              <a:ahLst/>
              <a:cxnLst/>
              <a:rect l="l" t="t" r="r" b="b"/>
              <a:pathLst>
                <a:path w="1105" h="1195" extrusionOk="0">
                  <a:moveTo>
                    <a:pt x="90" y="1"/>
                  </a:moveTo>
                  <a:cubicBezTo>
                    <a:pt x="44" y="1"/>
                    <a:pt x="0" y="67"/>
                    <a:pt x="39" y="119"/>
                  </a:cubicBezTo>
                  <a:lnTo>
                    <a:pt x="972" y="1171"/>
                  </a:lnTo>
                  <a:cubicBezTo>
                    <a:pt x="984" y="1188"/>
                    <a:pt x="999" y="1195"/>
                    <a:pt x="1014" y="1195"/>
                  </a:cubicBezTo>
                  <a:cubicBezTo>
                    <a:pt x="1060" y="1195"/>
                    <a:pt x="1104" y="1129"/>
                    <a:pt x="1066" y="1077"/>
                  </a:cubicBezTo>
                  <a:lnTo>
                    <a:pt x="133" y="25"/>
                  </a:lnTo>
                  <a:cubicBezTo>
                    <a:pt x="121" y="8"/>
                    <a:pt x="105" y="1"/>
                    <a:pt x="90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375006" y="3937323"/>
              <a:ext cx="194268" cy="179969"/>
            </a:xfrm>
            <a:custGeom>
              <a:avLst/>
              <a:gdLst/>
              <a:ahLst/>
              <a:cxnLst/>
              <a:rect l="l" t="t" r="r" b="b"/>
              <a:pathLst>
                <a:path w="1739" h="1611" extrusionOk="0">
                  <a:moveTo>
                    <a:pt x="99" y="0"/>
                  </a:moveTo>
                  <a:cubicBezTo>
                    <a:pt x="45" y="0"/>
                    <a:pt x="0" y="67"/>
                    <a:pt x="53" y="114"/>
                  </a:cubicBezTo>
                  <a:lnTo>
                    <a:pt x="789" y="781"/>
                  </a:lnTo>
                  <a:cubicBezTo>
                    <a:pt x="883" y="866"/>
                    <a:pt x="1567" y="1380"/>
                    <a:pt x="1490" y="1508"/>
                  </a:cubicBezTo>
                  <a:cubicBezTo>
                    <a:pt x="1467" y="1561"/>
                    <a:pt x="1512" y="1610"/>
                    <a:pt x="1557" y="1610"/>
                  </a:cubicBezTo>
                  <a:cubicBezTo>
                    <a:pt x="1577" y="1610"/>
                    <a:pt x="1597" y="1600"/>
                    <a:pt x="1610" y="1577"/>
                  </a:cubicBezTo>
                  <a:cubicBezTo>
                    <a:pt x="1738" y="1337"/>
                    <a:pt x="1371" y="1132"/>
                    <a:pt x="1225" y="995"/>
                  </a:cubicBezTo>
                  <a:lnTo>
                    <a:pt x="147" y="20"/>
                  </a:lnTo>
                  <a:cubicBezTo>
                    <a:pt x="132" y="6"/>
                    <a:pt x="115" y="0"/>
                    <a:pt x="99" y="0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633574" y="3513040"/>
              <a:ext cx="1331390" cy="1345912"/>
            </a:xfrm>
            <a:custGeom>
              <a:avLst/>
              <a:gdLst/>
              <a:ahLst/>
              <a:cxnLst/>
              <a:rect l="l" t="t" r="r" b="b"/>
              <a:pathLst>
                <a:path w="11918" h="12048" extrusionOk="0">
                  <a:moveTo>
                    <a:pt x="9832" y="1"/>
                  </a:moveTo>
                  <a:cubicBezTo>
                    <a:pt x="9293" y="1"/>
                    <a:pt x="8854" y="343"/>
                    <a:pt x="8589" y="798"/>
                  </a:cubicBezTo>
                  <a:cubicBezTo>
                    <a:pt x="8375" y="1183"/>
                    <a:pt x="8247" y="1610"/>
                    <a:pt x="8204" y="2047"/>
                  </a:cubicBezTo>
                  <a:cubicBezTo>
                    <a:pt x="8144" y="1953"/>
                    <a:pt x="8076" y="1867"/>
                    <a:pt x="7999" y="1781"/>
                  </a:cubicBezTo>
                  <a:cubicBezTo>
                    <a:pt x="7668" y="1407"/>
                    <a:pt x="7188" y="1160"/>
                    <a:pt x="6705" y="1160"/>
                  </a:cubicBezTo>
                  <a:cubicBezTo>
                    <a:pt x="6439" y="1160"/>
                    <a:pt x="6172" y="1235"/>
                    <a:pt x="5929" y="1405"/>
                  </a:cubicBezTo>
                  <a:cubicBezTo>
                    <a:pt x="5202" y="1901"/>
                    <a:pt x="5415" y="2877"/>
                    <a:pt x="5629" y="3587"/>
                  </a:cubicBezTo>
                  <a:cubicBezTo>
                    <a:pt x="5646" y="3655"/>
                    <a:pt x="5672" y="3732"/>
                    <a:pt x="5698" y="3800"/>
                  </a:cubicBezTo>
                  <a:cubicBezTo>
                    <a:pt x="5330" y="3587"/>
                    <a:pt x="4953" y="3390"/>
                    <a:pt x="4568" y="3219"/>
                  </a:cubicBezTo>
                  <a:cubicBezTo>
                    <a:pt x="4235" y="3071"/>
                    <a:pt x="3753" y="2931"/>
                    <a:pt x="3314" y="2931"/>
                  </a:cubicBezTo>
                  <a:cubicBezTo>
                    <a:pt x="2786" y="2931"/>
                    <a:pt x="2320" y="3134"/>
                    <a:pt x="2250" y="3775"/>
                  </a:cubicBezTo>
                  <a:cubicBezTo>
                    <a:pt x="2207" y="4220"/>
                    <a:pt x="2370" y="4716"/>
                    <a:pt x="2532" y="5126"/>
                  </a:cubicBezTo>
                  <a:cubicBezTo>
                    <a:pt x="2695" y="5529"/>
                    <a:pt x="2909" y="5913"/>
                    <a:pt x="3174" y="6256"/>
                  </a:cubicBezTo>
                  <a:cubicBezTo>
                    <a:pt x="3217" y="6316"/>
                    <a:pt x="3260" y="6367"/>
                    <a:pt x="3302" y="6427"/>
                  </a:cubicBezTo>
                  <a:cubicBezTo>
                    <a:pt x="3200" y="6401"/>
                    <a:pt x="3088" y="6375"/>
                    <a:pt x="2977" y="6358"/>
                  </a:cubicBezTo>
                  <a:cubicBezTo>
                    <a:pt x="2652" y="6300"/>
                    <a:pt x="2210" y="6223"/>
                    <a:pt x="1778" y="6223"/>
                  </a:cubicBezTo>
                  <a:cubicBezTo>
                    <a:pt x="1199" y="6223"/>
                    <a:pt x="638" y="6362"/>
                    <a:pt x="402" y="6872"/>
                  </a:cubicBezTo>
                  <a:cubicBezTo>
                    <a:pt x="0" y="7736"/>
                    <a:pt x="958" y="8762"/>
                    <a:pt x="1591" y="9224"/>
                  </a:cubicBezTo>
                  <a:cubicBezTo>
                    <a:pt x="1797" y="9370"/>
                    <a:pt x="2011" y="9498"/>
                    <a:pt x="2233" y="9609"/>
                  </a:cubicBezTo>
                  <a:cubicBezTo>
                    <a:pt x="1925" y="9643"/>
                    <a:pt x="1626" y="9712"/>
                    <a:pt x="1335" y="9823"/>
                  </a:cubicBezTo>
                  <a:cubicBezTo>
                    <a:pt x="924" y="9986"/>
                    <a:pt x="385" y="10371"/>
                    <a:pt x="539" y="10892"/>
                  </a:cubicBezTo>
                  <a:cubicBezTo>
                    <a:pt x="667" y="11337"/>
                    <a:pt x="1258" y="11585"/>
                    <a:pt x="1660" y="11714"/>
                  </a:cubicBezTo>
                  <a:cubicBezTo>
                    <a:pt x="2609" y="12005"/>
                    <a:pt x="3679" y="11996"/>
                    <a:pt x="4663" y="12030"/>
                  </a:cubicBezTo>
                  <a:cubicBezTo>
                    <a:pt x="5021" y="12042"/>
                    <a:pt x="5379" y="12048"/>
                    <a:pt x="5737" y="12048"/>
                  </a:cubicBezTo>
                  <a:cubicBezTo>
                    <a:pt x="6423" y="12048"/>
                    <a:pt x="7108" y="12027"/>
                    <a:pt x="7794" y="11987"/>
                  </a:cubicBezTo>
                  <a:cubicBezTo>
                    <a:pt x="8837" y="11919"/>
                    <a:pt x="9881" y="11799"/>
                    <a:pt x="10916" y="11637"/>
                  </a:cubicBezTo>
                  <a:cubicBezTo>
                    <a:pt x="10955" y="11651"/>
                    <a:pt x="10997" y="11657"/>
                    <a:pt x="11039" y="11657"/>
                  </a:cubicBezTo>
                  <a:cubicBezTo>
                    <a:pt x="11126" y="11657"/>
                    <a:pt x="11215" y="11629"/>
                    <a:pt x="11284" y="11577"/>
                  </a:cubicBezTo>
                  <a:lnTo>
                    <a:pt x="11293" y="11577"/>
                  </a:lnTo>
                  <a:cubicBezTo>
                    <a:pt x="11566" y="11525"/>
                    <a:pt x="11729" y="11235"/>
                    <a:pt x="11626" y="10978"/>
                  </a:cubicBezTo>
                  <a:cubicBezTo>
                    <a:pt x="11669" y="10696"/>
                    <a:pt x="11626" y="10388"/>
                    <a:pt x="11652" y="10105"/>
                  </a:cubicBezTo>
                  <a:cubicBezTo>
                    <a:pt x="11712" y="9498"/>
                    <a:pt x="11746" y="8873"/>
                    <a:pt x="11772" y="8258"/>
                  </a:cubicBezTo>
                  <a:cubicBezTo>
                    <a:pt x="11823" y="7017"/>
                    <a:pt x="11917" y="5751"/>
                    <a:pt x="11797" y="4502"/>
                  </a:cubicBezTo>
                  <a:cubicBezTo>
                    <a:pt x="11746" y="3920"/>
                    <a:pt x="11660" y="3330"/>
                    <a:pt x="11532" y="2748"/>
                  </a:cubicBezTo>
                  <a:cubicBezTo>
                    <a:pt x="11412" y="2175"/>
                    <a:pt x="11293" y="1576"/>
                    <a:pt x="11070" y="1029"/>
                  </a:cubicBezTo>
                  <a:cubicBezTo>
                    <a:pt x="10865" y="507"/>
                    <a:pt x="10480" y="36"/>
                    <a:pt x="9890" y="2"/>
                  </a:cubicBezTo>
                  <a:cubicBezTo>
                    <a:pt x="9870" y="1"/>
                    <a:pt x="9851" y="1"/>
                    <a:pt x="9832" y="1"/>
                  </a:cubicBezTo>
                  <a:close/>
                </a:path>
              </a:pathLst>
            </a:custGeom>
            <a:solidFill>
              <a:srgbClr val="6F93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065452" y="3619278"/>
              <a:ext cx="140646" cy="119644"/>
            </a:xfrm>
            <a:custGeom>
              <a:avLst/>
              <a:gdLst/>
              <a:ahLst/>
              <a:cxnLst/>
              <a:rect l="l" t="t" r="r" b="b"/>
              <a:pathLst>
                <a:path w="1259" h="1071" extrusionOk="0">
                  <a:moveTo>
                    <a:pt x="529" y="1"/>
                  </a:moveTo>
                  <a:cubicBezTo>
                    <a:pt x="411" y="1"/>
                    <a:pt x="294" y="34"/>
                    <a:pt x="198" y="103"/>
                  </a:cubicBezTo>
                  <a:cubicBezTo>
                    <a:pt x="104" y="155"/>
                    <a:pt x="44" y="257"/>
                    <a:pt x="52" y="369"/>
                  </a:cubicBezTo>
                  <a:cubicBezTo>
                    <a:pt x="1" y="463"/>
                    <a:pt x="18" y="574"/>
                    <a:pt x="87" y="651"/>
                  </a:cubicBezTo>
                  <a:cubicBezTo>
                    <a:pt x="138" y="906"/>
                    <a:pt x="360" y="1071"/>
                    <a:pt x="597" y="1071"/>
                  </a:cubicBezTo>
                  <a:cubicBezTo>
                    <a:pt x="678" y="1071"/>
                    <a:pt x="761" y="1052"/>
                    <a:pt x="839" y="1010"/>
                  </a:cubicBezTo>
                  <a:cubicBezTo>
                    <a:pt x="968" y="942"/>
                    <a:pt x="1053" y="813"/>
                    <a:pt x="1079" y="668"/>
                  </a:cubicBezTo>
                  <a:cubicBezTo>
                    <a:pt x="1130" y="608"/>
                    <a:pt x="1139" y="523"/>
                    <a:pt x="1113" y="454"/>
                  </a:cubicBezTo>
                  <a:cubicBezTo>
                    <a:pt x="1259" y="334"/>
                    <a:pt x="1241" y="52"/>
                    <a:pt x="1010" y="35"/>
                  </a:cubicBezTo>
                  <a:cubicBezTo>
                    <a:pt x="963" y="31"/>
                    <a:pt x="918" y="28"/>
                    <a:pt x="874" y="28"/>
                  </a:cubicBezTo>
                  <a:cubicBezTo>
                    <a:pt x="829" y="28"/>
                    <a:pt x="784" y="31"/>
                    <a:pt x="737" y="35"/>
                  </a:cubicBezTo>
                  <a:cubicBezTo>
                    <a:pt x="670" y="13"/>
                    <a:pt x="599" y="1"/>
                    <a:pt x="52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790641" y="3773664"/>
              <a:ext cx="151706" cy="115399"/>
            </a:xfrm>
            <a:custGeom>
              <a:avLst/>
              <a:gdLst/>
              <a:ahLst/>
              <a:cxnLst/>
              <a:rect l="l" t="t" r="r" b="b"/>
              <a:pathLst>
                <a:path w="1358" h="1033" extrusionOk="0">
                  <a:moveTo>
                    <a:pt x="843" y="1"/>
                  </a:moveTo>
                  <a:cubicBezTo>
                    <a:pt x="786" y="1"/>
                    <a:pt x="728" y="6"/>
                    <a:pt x="673" y="13"/>
                  </a:cubicBezTo>
                  <a:cubicBezTo>
                    <a:pt x="476" y="13"/>
                    <a:pt x="297" y="107"/>
                    <a:pt x="177" y="261"/>
                  </a:cubicBezTo>
                  <a:cubicBezTo>
                    <a:pt x="100" y="372"/>
                    <a:pt x="83" y="518"/>
                    <a:pt x="117" y="646"/>
                  </a:cubicBezTo>
                  <a:cubicBezTo>
                    <a:pt x="100" y="672"/>
                    <a:pt x="91" y="689"/>
                    <a:pt x="83" y="715"/>
                  </a:cubicBezTo>
                  <a:cubicBezTo>
                    <a:pt x="1" y="886"/>
                    <a:pt x="153" y="1032"/>
                    <a:pt x="313" y="1032"/>
                  </a:cubicBezTo>
                  <a:cubicBezTo>
                    <a:pt x="336" y="1032"/>
                    <a:pt x="359" y="1029"/>
                    <a:pt x="382" y="1023"/>
                  </a:cubicBezTo>
                  <a:cubicBezTo>
                    <a:pt x="562" y="963"/>
                    <a:pt x="776" y="1005"/>
                    <a:pt x="955" y="928"/>
                  </a:cubicBezTo>
                  <a:cubicBezTo>
                    <a:pt x="1109" y="869"/>
                    <a:pt x="1229" y="749"/>
                    <a:pt x="1298" y="603"/>
                  </a:cubicBezTo>
                  <a:cubicBezTo>
                    <a:pt x="1357" y="449"/>
                    <a:pt x="1340" y="278"/>
                    <a:pt x="1238" y="159"/>
                  </a:cubicBezTo>
                  <a:cubicBezTo>
                    <a:pt x="1139" y="35"/>
                    <a:pt x="991" y="1"/>
                    <a:pt x="84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283402" y="3742385"/>
              <a:ext cx="177846" cy="133050"/>
            </a:xfrm>
            <a:custGeom>
              <a:avLst/>
              <a:gdLst/>
              <a:ahLst/>
              <a:cxnLst/>
              <a:rect l="l" t="t" r="r" b="b"/>
              <a:pathLst>
                <a:path w="1592" h="1191" extrusionOk="0">
                  <a:moveTo>
                    <a:pt x="1054" y="0"/>
                  </a:moveTo>
                  <a:cubicBezTo>
                    <a:pt x="942" y="0"/>
                    <a:pt x="833" y="46"/>
                    <a:pt x="753" y="131"/>
                  </a:cubicBezTo>
                  <a:lnTo>
                    <a:pt x="676" y="131"/>
                  </a:lnTo>
                  <a:cubicBezTo>
                    <a:pt x="634" y="89"/>
                    <a:pt x="577" y="67"/>
                    <a:pt x="520" y="67"/>
                  </a:cubicBezTo>
                  <a:cubicBezTo>
                    <a:pt x="472" y="67"/>
                    <a:pt x="424" y="82"/>
                    <a:pt x="385" y="113"/>
                  </a:cubicBezTo>
                  <a:cubicBezTo>
                    <a:pt x="112" y="327"/>
                    <a:pt x="0" y="687"/>
                    <a:pt x="112" y="1020"/>
                  </a:cubicBezTo>
                  <a:cubicBezTo>
                    <a:pt x="146" y="1097"/>
                    <a:pt x="214" y="1149"/>
                    <a:pt x="300" y="1166"/>
                  </a:cubicBezTo>
                  <a:cubicBezTo>
                    <a:pt x="389" y="1179"/>
                    <a:pt x="479" y="1190"/>
                    <a:pt x="569" y="1190"/>
                  </a:cubicBezTo>
                  <a:cubicBezTo>
                    <a:pt x="703" y="1190"/>
                    <a:pt x="835" y="1166"/>
                    <a:pt x="959" y="1089"/>
                  </a:cubicBezTo>
                  <a:cubicBezTo>
                    <a:pt x="1113" y="935"/>
                    <a:pt x="1309" y="832"/>
                    <a:pt x="1523" y="789"/>
                  </a:cubicBezTo>
                  <a:lnTo>
                    <a:pt x="1532" y="798"/>
                  </a:lnTo>
                  <a:cubicBezTo>
                    <a:pt x="1592" y="712"/>
                    <a:pt x="1592" y="601"/>
                    <a:pt x="1532" y="516"/>
                  </a:cubicBezTo>
                  <a:cubicBezTo>
                    <a:pt x="1515" y="498"/>
                    <a:pt x="1506" y="481"/>
                    <a:pt x="1489" y="473"/>
                  </a:cubicBezTo>
                  <a:cubicBezTo>
                    <a:pt x="1489" y="302"/>
                    <a:pt x="1403" y="139"/>
                    <a:pt x="1258" y="54"/>
                  </a:cubicBezTo>
                  <a:cubicBezTo>
                    <a:pt x="1193" y="18"/>
                    <a:pt x="1123" y="0"/>
                    <a:pt x="10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074054" y="3870742"/>
              <a:ext cx="144444" cy="100206"/>
            </a:xfrm>
            <a:custGeom>
              <a:avLst/>
              <a:gdLst/>
              <a:ahLst/>
              <a:cxnLst/>
              <a:rect l="l" t="t" r="r" b="b"/>
              <a:pathLst>
                <a:path w="1293" h="897" extrusionOk="0">
                  <a:moveTo>
                    <a:pt x="865" y="539"/>
                  </a:moveTo>
                  <a:cubicBezTo>
                    <a:pt x="856" y="547"/>
                    <a:pt x="848" y="551"/>
                    <a:pt x="840" y="551"/>
                  </a:cubicBezTo>
                  <a:cubicBezTo>
                    <a:pt x="833" y="551"/>
                    <a:pt x="827" y="547"/>
                    <a:pt x="822" y="539"/>
                  </a:cubicBezTo>
                  <a:close/>
                  <a:moveTo>
                    <a:pt x="870" y="0"/>
                  </a:moveTo>
                  <a:cubicBezTo>
                    <a:pt x="842" y="0"/>
                    <a:pt x="814" y="6"/>
                    <a:pt x="788" y="17"/>
                  </a:cubicBezTo>
                  <a:cubicBezTo>
                    <a:pt x="651" y="68"/>
                    <a:pt x="489" y="111"/>
                    <a:pt x="343" y="179"/>
                  </a:cubicBezTo>
                  <a:cubicBezTo>
                    <a:pt x="172" y="239"/>
                    <a:pt x="1" y="342"/>
                    <a:pt x="27" y="547"/>
                  </a:cubicBezTo>
                  <a:cubicBezTo>
                    <a:pt x="18" y="650"/>
                    <a:pt x="69" y="752"/>
                    <a:pt x="164" y="812"/>
                  </a:cubicBezTo>
                  <a:cubicBezTo>
                    <a:pt x="255" y="868"/>
                    <a:pt x="358" y="897"/>
                    <a:pt x="462" y="897"/>
                  </a:cubicBezTo>
                  <a:cubicBezTo>
                    <a:pt x="534" y="897"/>
                    <a:pt x="607" y="883"/>
                    <a:pt x="677" y="855"/>
                  </a:cubicBezTo>
                  <a:cubicBezTo>
                    <a:pt x="848" y="795"/>
                    <a:pt x="1096" y="735"/>
                    <a:pt x="1199" y="573"/>
                  </a:cubicBezTo>
                  <a:cubicBezTo>
                    <a:pt x="1293" y="419"/>
                    <a:pt x="1233" y="205"/>
                    <a:pt x="1070" y="128"/>
                  </a:cubicBezTo>
                  <a:cubicBezTo>
                    <a:pt x="1032" y="45"/>
                    <a:pt x="951" y="0"/>
                    <a:pt x="87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800695" y="3583865"/>
              <a:ext cx="139752" cy="116963"/>
            </a:xfrm>
            <a:custGeom>
              <a:avLst/>
              <a:gdLst/>
              <a:ahLst/>
              <a:cxnLst/>
              <a:rect l="l" t="t" r="r" b="b"/>
              <a:pathLst>
                <a:path w="1251" h="1047" extrusionOk="0">
                  <a:moveTo>
                    <a:pt x="700" y="0"/>
                  </a:moveTo>
                  <a:cubicBezTo>
                    <a:pt x="651" y="0"/>
                    <a:pt x="602" y="8"/>
                    <a:pt x="549" y="18"/>
                  </a:cubicBezTo>
                  <a:cubicBezTo>
                    <a:pt x="292" y="27"/>
                    <a:pt x="53" y="138"/>
                    <a:pt x="27" y="446"/>
                  </a:cubicBezTo>
                  <a:cubicBezTo>
                    <a:pt x="0" y="790"/>
                    <a:pt x="327" y="1047"/>
                    <a:pt x="650" y="1047"/>
                  </a:cubicBezTo>
                  <a:cubicBezTo>
                    <a:pt x="745" y="1047"/>
                    <a:pt x="840" y="1025"/>
                    <a:pt x="925" y="976"/>
                  </a:cubicBezTo>
                  <a:cubicBezTo>
                    <a:pt x="1156" y="831"/>
                    <a:pt x="1250" y="532"/>
                    <a:pt x="1148" y="283"/>
                  </a:cubicBezTo>
                  <a:cubicBezTo>
                    <a:pt x="1139" y="198"/>
                    <a:pt x="1088" y="129"/>
                    <a:pt x="1011" y="104"/>
                  </a:cubicBezTo>
                  <a:cubicBezTo>
                    <a:pt x="951" y="52"/>
                    <a:pt x="874" y="18"/>
                    <a:pt x="788" y="10"/>
                  </a:cubicBezTo>
                  <a:cubicBezTo>
                    <a:pt x="759" y="3"/>
                    <a:pt x="730" y="0"/>
                    <a:pt x="70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30352" y="3813099"/>
              <a:ext cx="112830" cy="102440"/>
            </a:xfrm>
            <a:custGeom>
              <a:avLst/>
              <a:gdLst/>
              <a:ahLst/>
              <a:cxnLst/>
              <a:rect l="l" t="t" r="r" b="b"/>
              <a:pathLst>
                <a:path w="1010" h="917" extrusionOk="0">
                  <a:moveTo>
                    <a:pt x="475" y="0"/>
                  </a:moveTo>
                  <a:cubicBezTo>
                    <a:pt x="397" y="0"/>
                    <a:pt x="321" y="18"/>
                    <a:pt x="257" y="54"/>
                  </a:cubicBezTo>
                  <a:cubicBezTo>
                    <a:pt x="154" y="96"/>
                    <a:pt x="69" y="182"/>
                    <a:pt x="26" y="276"/>
                  </a:cubicBezTo>
                  <a:cubicBezTo>
                    <a:pt x="0" y="319"/>
                    <a:pt x="0" y="370"/>
                    <a:pt x="9" y="413"/>
                  </a:cubicBezTo>
                  <a:cubicBezTo>
                    <a:pt x="0" y="447"/>
                    <a:pt x="0" y="490"/>
                    <a:pt x="9" y="524"/>
                  </a:cubicBezTo>
                  <a:cubicBezTo>
                    <a:pt x="35" y="757"/>
                    <a:pt x="232" y="917"/>
                    <a:pt x="447" y="917"/>
                  </a:cubicBezTo>
                  <a:cubicBezTo>
                    <a:pt x="509" y="917"/>
                    <a:pt x="572" y="904"/>
                    <a:pt x="633" y="875"/>
                  </a:cubicBezTo>
                  <a:cubicBezTo>
                    <a:pt x="941" y="755"/>
                    <a:pt x="1010" y="353"/>
                    <a:pt x="770" y="131"/>
                  </a:cubicBezTo>
                  <a:cubicBezTo>
                    <a:pt x="736" y="105"/>
                    <a:pt x="693" y="79"/>
                    <a:pt x="650" y="62"/>
                  </a:cubicBezTo>
                  <a:cubicBezTo>
                    <a:pt x="616" y="19"/>
                    <a:pt x="565" y="2"/>
                    <a:pt x="522" y="2"/>
                  </a:cubicBezTo>
                  <a:cubicBezTo>
                    <a:pt x="506" y="1"/>
                    <a:pt x="491" y="0"/>
                    <a:pt x="47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70197" y="4015857"/>
              <a:ext cx="119086" cy="99648"/>
            </a:xfrm>
            <a:custGeom>
              <a:avLst/>
              <a:gdLst/>
              <a:ahLst/>
              <a:cxnLst/>
              <a:rect l="l" t="t" r="r" b="b"/>
              <a:pathLst>
                <a:path w="1066" h="892" extrusionOk="0">
                  <a:moveTo>
                    <a:pt x="758" y="0"/>
                  </a:moveTo>
                  <a:cubicBezTo>
                    <a:pt x="751" y="0"/>
                    <a:pt x="744" y="0"/>
                    <a:pt x="736" y="1"/>
                  </a:cubicBezTo>
                  <a:cubicBezTo>
                    <a:pt x="676" y="1"/>
                    <a:pt x="608" y="18"/>
                    <a:pt x="548" y="44"/>
                  </a:cubicBezTo>
                  <a:cubicBezTo>
                    <a:pt x="488" y="44"/>
                    <a:pt x="420" y="52"/>
                    <a:pt x="368" y="78"/>
                  </a:cubicBezTo>
                  <a:cubicBezTo>
                    <a:pt x="43" y="198"/>
                    <a:pt x="1" y="634"/>
                    <a:pt x="291" y="814"/>
                  </a:cubicBezTo>
                  <a:cubicBezTo>
                    <a:pt x="366" y="866"/>
                    <a:pt x="456" y="892"/>
                    <a:pt x="546" y="892"/>
                  </a:cubicBezTo>
                  <a:cubicBezTo>
                    <a:pt x="633" y="892"/>
                    <a:pt x="721" y="868"/>
                    <a:pt x="796" y="822"/>
                  </a:cubicBezTo>
                  <a:cubicBezTo>
                    <a:pt x="856" y="779"/>
                    <a:pt x="890" y="711"/>
                    <a:pt x="899" y="643"/>
                  </a:cubicBezTo>
                  <a:cubicBezTo>
                    <a:pt x="916" y="617"/>
                    <a:pt x="933" y="591"/>
                    <a:pt x="950" y="557"/>
                  </a:cubicBezTo>
                  <a:cubicBezTo>
                    <a:pt x="967" y="497"/>
                    <a:pt x="976" y="437"/>
                    <a:pt x="959" y="377"/>
                  </a:cubicBezTo>
                  <a:cubicBezTo>
                    <a:pt x="1066" y="212"/>
                    <a:pt x="951" y="0"/>
                    <a:pt x="75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515941" y="4046354"/>
              <a:ext cx="111936" cy="98754"/>
            </a:xfrm>
            <a:custGeom>
              <a:avLst/>
              <a:gdLst/>
              <a:ahLst/>
              <a:cxnLst/>
              <a:rect l="l" t="t" r="r" b="b"/>
              <a:pathLst>
                <a:path w="1002" h="884" extrusionOk="0">
                  <a:moveTo>
                    <a:pt x="730" y="0"/>
                  </a:moveTo>
                  <a:cubicBezTo>
                    <a:pt x="701" y="0"/>
                    <a:pt x="671" y="6"/>
                    <a:pt x="643" y="19"/>
                  </a:cubicBezTo>
                  <a:lnTo>
                    <a:pt x="181" y="164"/>
                  </a:lnTo>
                  <a:cubicBezTo>
                    <a:pt x="61" y="216"/>
                    <a:pt x="1" y="352"/>
                    <a:pt x="52" y="472"/>
                  </a:cubicBezTo>
                  <a:cubicBezTo>
                    <a:pt x="84" y="552"/>
                    <a:pt x="169" y="610"/>
                    <a:pt x="257" y="610"/>
                  </a:cubicBezTo>
                  <a:cubicBezTo>
                    <a:pt x="263" y="610"/>
                    <a:pt x="269" y="610"/>
                    <a:pt x="275" y="609"/>
                  </a:cubicBezTo>
                  <a:cubicBezTo>
                    <a:pt x="275" y="618"/>
                    <a:pt x="275" y="618"/>
                    <a:pt x="275" y="618"/>
                  </a:cubicBezTo>
                  <a:cubicBezTo>
                    <a:pt x="261" y="765"/>
                    <a:pt x="379" y="884"/>
                    <a:pt x="512" y="884"/>
                  </a:cubicBezTo>
                  <a:cubicBezTo>
                    <a:pt x="541" y="884"/>
                    <a:pt x="571" y="878"/>
                    <a:pt x="600" y="866"/>
                  </a:cubicBezTo>
                  <a:cubicBezTo>
                    <a:pt x="856" y="755"/>
                    <a:pt x="1002" y="481"/>
                    <a:pt x="959" y="198"/>
                  </a:cubicBezTo>
                  <a:cubicBezTo>
                    <a:pt x="946" y="83"/>
                    <a:pt x="841" y="0"/>
                    <a:pt x="73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604864" y="3647765"/>
              <a:ext cx="85125" cy="80768"/>
            </a:xfrm>
            <a:custGeom>
              <a:avLst/>
              <a:gdLst/>
              <a:ahLst/>
              <a:cxnLst/>
              <a:rect l="l" t="t" r="r" b="b"/>
              <a:pathLst>
                <a:path w="762" h="723" extrusionOk="0">
                  <a:moveTo>
                    <a:pt x="521" y="0"/>
                  </a:moveTo>
                  <a:cubicBezTo>
                    <a:pt x="510" y="0"/>
                    <a:pt x="499" y="1"/>
                    <a:pt x="488" y="2"/>
                  </a:cubicBezTo>
                  <a:cubicBezTo>
                    <a:pt x="360" y="11"/>
                    <a:pt x="249" y="79"/>
                    <a:pt x="180" y="182"/>
                  </a:cubicBezTo>
                  <a:cubicBezTo>
                    <a:pt x="172" y="191"/>
                    <a:pt x="172" y="199"/>
                    <a:pt x="163" y="208"/>
                  </a:cubicBezTo>
                  <a:lnTo>
                    <a:pt x="78" y="302"/>
                  </a:lnTo>
                  <a:cubicBezTo>
                    <a:pt x="1" y="404"/>
                    <a:pt x="26" y="550"/>
                    <a:pt x="129" y="627"/>
                  </a:cubicBezTo>
                  <a:cubicBezTo>
                    <a:pt x="137" y="635"/>
                    <a:pt x="155" y="644"/>
                    <a:pt x="172" y="652"/>
                  </a:cubicBezTo>
                  <a:cubicBezTo>
                    <a:pt x="214" y="687"/>
                    <a:pt x="257" y="712"/>
                    <a:pt x="309" y="721"/>
                  </a:cubicBezTo>
                  <a:cubicBezTo>
                    <a:pt x="321" y="722"/>
                    <a:pt x="334" y="723"/>
                    <a:pt x="347" y="723"/>
                  </a:cubicBezTo>
                  <a:cubicBezTo>
                    <a:pt x="496" y="723"/>
                    <a:pt x="637" y="632"/>
                    <a:pt x="676" y="490"/>
                  </a:cubicBezTo>
                  <a:cubicBezTo>
                    <a:pt x="693" y="456"/>
                    <a:pt x="693" y="413"/>
                    <a:pt x="702" y="379"/>
                  </a:cubicBezTo>
                  <a:cubicBezTo>
                    <a:pt x="745" y="327"/>
                    <a:pt x="762" y="259"/>
                    <a:pt x="753" y="199"/>
                  </a:cubicBezTo>
                  <a:cubicBezTo>
                    <a:pt x="738" y="82"/>
                    <a:pt x="636" y="0"/>
                    <a:pt x="52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083103" y="4468068"/>
              <a:ext cx="147684" cy="140423"/>
            </a:xfrm>
            <a:custGeom>
              <a:avLst/>
              <a:gdLst/>
              <a:ahLst/>
              <a:cxnLst/>
              <a:rect l="l" t="t" r="r" b="b"/>
              <a:pathLst>
                <a:path w="1322" h="1257" extrusionOk="0">
                  <a:moveTo>
                    <a:pt x="875" y="1"/>
                  </a:moveTo>
                  <a:cubicBezTo>
                    <a:pt x="854" y="1"/>
                    <a:pt x="833" y="10"/>
                    <a:pt x="818" y="25"/>
                  </a:cubicBezTo>
                  <a:cubicBezTo>
                    <a:pt x="724" y="128"/>
                    <a:pt x="639" y="230"/>
                    <a:pt x="570" y="350"/>
                  </a:cubicBezTo>
                  <a:lnTo>
                    <a:pt x="476" y="273"/>
                  </a:lnTo>
                  <a:cubicBezTo>
                    <a:pt x="450" y="239"/>
                    <a:pt x="416" y="205"/>
                    <a:pt x="390" y="162"/>
                  </a:cubicBezTo>
                  <a:cubicBezTo>
                    <a:pt x="378" y="149"/>
                    <a:pt x="356" y="141"/>
                    <a:pt x="335" y="141"/>
                  </a:cubicBezTo>
                  <a:cubicBezTo>
                    <a:pt x="328" y="141"/>
                    <a:pt x="320" y="143"/>
                    <a:pt x="313" y="145"/>
                  </a:cubicBezTo>
                  <a:cubicBezTo>
                    <a:pt x="262" y="111"/>
                    <a:pt x="202" y="68"/>
                    <a:pt x="151" y="42"/>
                  </a:cubicBezTo>
                  <a:cubicBezTo>
                    <a:pt x="137" y="33"/>
                    <a:pt x="123" y="29"/>
                    <a:pt x="110" y="29"/>
                  </a:cubicBezTo>
                  <a:cubicBezTo>
                    <a:pt x="48" y="29"/>
                    <a:pt x="1" y="113"/>
                    <a:pt x="57" y="162"/>
                  </a:cubicBezTo>
                  <a:lnTo>
                    <a:pt x="185" y="290"/>
                  </a:lnTo>
                  <a:cubicBezTo>
                    <a:pt x="279" y="384"/>
                    <a:pt x="373" y="470"/>
                    <a:pt x="467" y="555"/>
                  </a:cubicBezTo>
                  <a:cubicBezTo>
                    <a:pt x="433" y="632"/>
                    <a:pt x="399" y="718"/>
                    <a:pt x="382" y="795"/>
                  </a:cubicBezTo>
                  <a:cubicBezTo>
                    <a:pt x="373" y="812"/>
                    <a:pt x="373" y="821"/>
                    <a:pt x="382" y="838"/>
                  </a:cubicBezTo>
                  <a:cubicBezTo>
                    <a:pt x="365" y="872"/>
                    <a:pt x="356" y="906"/>
                    <a:pt x="339" y="949"/>
                  </a:cubicBezTo>
                  <a:cubicBezTo>
                    <a:pt x="331" y="966"/>
                    <a:pt x="331" y="983"/>
                    <a:pt x="339" y="1009"/>
                  </a:cubicBezTo>
                  <a:cubicBezTo>
                    <a:pt x="322" y="1052"/>
                    <a:pt x="296" y="1094"/>
                    <a:pt x="279" y="1137"/>
                  </a:cubicBezTo>
                  <a:cubicBezTo>
                    <a:pt x="250" y="1201"/>
                    <a:pt x="300" y="1257"/>
                    <a:pt x="351" y="1257"/>
                  </a:cubicBezTo>
                  <a:cubicBezTo>
                    <a:pt x="375" y="1257"/>
                    <a:pt x="400" y="1244"/>
                    <a:pt x="416" y="1214"/>
                  </a:cubicBezTo>
                  <a:cubicBezTo>
                    <a:pt x="476" y="1112"/>
                    <a:pt x="536" y="1000"/>
                    <a:pt x="587" y="889"/>
                  </a:cubicBezTo>
                  <a:cubicBezTo>
                    <a:pt x="621" y="881"/>
                    <a:pt x="647" y="863"/>
                    <a:pt x="656" y="838"/>
                  </a:cubicBezTo>
                  <a:cubicBezTo>
                    <a:pt x="656" y="821"/>
                    <a:pt x="664" y="804"/>
                    <a:pt x="673" y="795"/>
                  </a:cubicBezTo>
                  <a:cubicBezTo>
                    <a:pt x="827" y="949"/>
                    <a:pt x="989" y="1094"/>
                    <a:pt x="1169" y="1223"/>
                  </a:cubicBezTo>
                  <a:cubicBezTo>
                    <a:pt x="1182" y="1231"/>
                    <a:pt x="1195" y="1235"/>
                    <a:pt x="1208" y="1235"/>
                  </a:cubicBezTo>
                  <a:cubicBezTo>
                    <a:pt x="1271" y="1235"/>
                    <a:pt x="1321" y="1144"/>
                    <a:pt x="1272" y="1094"/>
                  </a:cubicBezTo>
                  <a:lnTo>
                    <a:pt x="1178" y="1000"/>
                  </a:lnTo>
                  <a:cubicBezTo>
                    <a:pt x="1186" y="966"/>
                    <a:pt x="1178" y="940"/>
                    <a:pt x="1152" y="923"/>
                  </a:cubicBezTo>
                  <a:lnTo>
                    <a:pt x="1143" y="915"/>
                  </a:lnTo>
                  <a:cubicBezTo>
                    <a:pt x="1143" y="898"/>
                    <a:pt x="1135" y="881"/>
                    <a:pt x="1126" y="863"/>
                  </a:cubicBezTo>
                  <a:cubicBezTo>
                    <a:pt x="1032" y="761"/>
                    <a:pt x="938" y="667"/>
                    <a:pt x="835" y="581"/>
                  </a:cubicBezTo>
                  <a:cubicBezTo>
                    <a:pt x="912" y="461"/>
                    <a:pt x="964" y="333"/>
                    <a:pt x="989" y="205"/>
                  </a:cubicBezTo>
                  <a:cubicBezTo>
                    <a:pt x="989" y="179"/>
                    <a:pt x="989" y="153"/>
                    <a:pt x="972" y="136"/>
                  </a:cubicBezTo>
                  <a:cubicBezTo>
                    <a:pt x="989" y="85"/>
                    <a:pt x="964" y="34"/>
                    <a:pt x="921" y="16"/>
                  </a:cubicBezTo>
                  <a:cubicBezTo>
                    <a:pt x="907" y="6"/>
                    <a:pt x="891" y="1"/>
                    <a:pt x="87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297478" y="4497113"/>
              <a:ext cx="153046" cy="132379"/>
            </a:xfrm>
            <a:custGeom>
              <a:avLst/>
              <a:gdLst/>
              <a:ahLst/>
              <a:cxnLst/>
              <a:rect l="l" t="t" r="r" b="b"/>
              <a:pathLst>
                <a:path w="1370" h="1185" extrusionOk="0">
                  <a:moveTo>
                    <a:pt x="955" y="0"/>
                  </a:moveTo>
                  <a:cubicBezTo>
                    <a:pt x="937" y="0"/>
                    <a:pt x="918" y="7"/>
                    <a:pt x="901" y="22"/>
                  </a:cubicBezTo>
                  <a:lnTo>
                    <a:pt x="893" y="30"/>
                  </a:lnTo>
                  <a:cubicBezTo>
                    <a:pt x="877" y="18"/>
                    <a:pt x="859" y="12"/>
                    <a:pt x="840" y="12"/>
                  </a:cubicBezTo>
                  <a:cubicBezTo>
                    <a:pt x="807" y="12"/>
                    <a:pt x="772" y="31"/>
                    <a:pt x="756" y="64"/>
                  </a:cubicBezTo>
                  <a:lnTo>
                    <a:pt x="756" y="82"/>
                  </a:lnTo>
                  <a:cubicBezTo>
                    <a:pt x="751" y="80"/>
                    <a:pt x="746" y="79"/>
                    <a:pt x="741" y="79"/>
                  </a:cubicBezTo>
                  <a:cubicBezTo>
                    <a:pt x="718" y="79"/>
                    <a:pt x="693" y="95"/>
                    <a:pt x="679" y="116"/>
                  </a:cubicBezTo>
                  <a:cubicBezTo>
                    <a:pt x="636" y="184"/>
                    <a:pt x="602" y="261"/>
                    <a:pt x="567" y="330"/>
                  </a:cubicBezTo>
                  <a:lnTo>
                    <a:pt x="259" y="116"/>
                  </a:lnTo>
                  <a:cubicBezTo>
                    <a:pt x="249" y="109"/>
                    <a:pt x="235" y="105"/>
                    <a:pt x="221" y="105"/>
                  </a:cubicBezTo>
                  <a:cubicBezTo>
                    <a:pt x="201" y="105"/>
                    <a:pt x="180" y="113"/>
                    <a:pt x="165" y="133"/>
                  </a:cubicBezTo>
                  <a:lnTo>
                    <a:pt x="148" y="124"/>
                  </a:lnTo>
                  <a:cubicBezTo>
                    <a:pt x="135" y="114"/>
                    <a:pt x="121" y="110"/>
                    <a:pt x="108" y="110"/>
                  </a:cubicBezTo>
                  <a:cubicBezTo>
                    <a:pt x="47" y="110"/>
                    <a:pt x="1" y="212"/>
                    <a:pt x="71" y="261"/>
                  </a:cubicBezTo>
                  <a:cubicBezTo>
                    <a:pt x="105" y="287"/>
                    <a:pt x="140" y="313"/>
                    <a:pt x="174" y="338"/>
                  </a:cubicBezTo>
                  <a:lnTo>
                    <a:pt x="259" y="390"/>
                  </a:lnTo>
                  <a:cubicBezTo>
                    <a:pt x="259" y="398"/>
                    <a:pt x="268" y="407"/>
                    <a:pt x="277" y="407"/>
                  </a:cubicBezTo>
                  <a:cubicBezTo>
                    <a:pt x="328" y="449"/>
                    <a:pt x="388" y="484"/>
                    <a:pt x="439" y="518"/>
                  </a:cubicBezTo>
                  <a:lnTo>
                    <a:pt x="473" y="535"/>
                  </a:lnTo>
                  <a:cubicBezTo>
                    <a:pt x="396" y="715"/>
                    <a:pt x="345" y="894"/>
                    <a:pt x="302" y="1082"/>
                  </a:cubicBezTo>
                  <a:cubicBezTo>
                    <a:pt x="292" y="1144"/>
                    <a:pt x="343" y="1184"/>
                    <a:pt x="390" y="1184"/>
                  </a:cubicBezTo>
                  <a:cubicBezTo>
                    <a:pt x="421" y="1184"/>
                    <a:pt x="449" y="1166"/>
                    <a:pt x="456" y="1125"/>
                  </a:cubicBezTo>
                  <a:lnTo>
                    <a:pt x="473" y="1057"/>
                  </a:lnTo>
                  <a:cubicBezTo>
                    <a:pt x="488" y="1076"/>
                    <a:pt x="513" y="1087"/>
                    <a:pt x="538" y="1087"/>
                  </a:cubicBezTo>
                  <a:cubicBezTo>
                    <a:pt x="558" y="1087"/>
                    <a:pt x="578" y="1080"/>
                    <a:pt x="593" y="1065"/>
                  </a:cubicBezTo>
                  <a:cubicBezTo>
                    <a:pt x="602" y="1057"/>
                    <a:pt x="610" y="1048"/>
                    <a:pt x="619" y="1048"/>
                  </a:cubicBezTo>
                  <a:cubicBezTo>
                    <a:pt x="704" y="963"/>
                    <a:pt x="773" y="860"/>
                    <a:pt x="816" y="749"/>
                  </a:cubicBezTo>
                  <a:lnTo>
                    <a:pt x="1226" y="1014"/>
                  </a:lnTo>
                  <a:cubicBezTo>
                    <a:pt x="1238" y="1020"/>
                    <a:pt x="1250" y="1023"/>
                    <a:pt x="1260" y="1023"/>
                  </a:cubicBezTo>
                  <a:cubicBezTo>
                    <a:pt x="1328" y="1023"/>
                    <a:pt x="1369" y="920"/>
                    <a:pt x="1303" y="869"/>
                  </a:cubicBezTo>
                  <a:lnTo>
                    <a:pt x="1029" y="672"/>
                  </a:lnTo>
                  <a:cubicBezTo>
                    <a:pt x="1047" y="629"/>
                    <a:pt x="1029" y="578"/>
                    <a:pt x="987" y="569"/>
                  </a:cubicBezTo>
                  <a:lnTo>
                    <a:pt x="867" y="518"/>
                  </a:lnTo>
                  <a:cubicBezTo>
                    <a:pt x="867" y="475"/>
                    <a:pt x="867" y="432"/>
                    <a:pt x="867" y="398"/>
                  </a:cubicBezTo>
                  <a:cubicBezTo>
                    <a:pt x="875" y="347"/>
                    <a:pt x="884" y="295"/>
                    <a:pt x="893" y="244"/>
                  </a:cubicBezTo>
                  <a:cubicBezTo>
                    <a:pt x="927" y="201"/>
                    <a:pt x="970" y="167"/>
                    <a:pt x="1012" y="133"/>
                  </a:cubicBezTo>
                  <a:cubicBezTo>
                    <a:pt x="1072" y="80"/>
                    <a:pt x="1018" y="0"/>
                    <a:pt x="955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195262" y="4650941"/>
              <a:ext cx="154498" cy="131709"/>
            </a:xfrm>
            <a:custGeom>
              <a:avLst/>
              <a:gdLst/>
              <a:ahLst/>
              <a:cxnLst/>
              <a:rect l="l" t="t" r="r" b="b"/>
              <a:pathLst>
                <a:path w="1383" h="1179" extrusionOk="0">
                  <a:moveTo>
                    <a:pt x="963" y="1"/>
                  </a:moveTo>
                  <a:cubicBezTo>
                    <a:pt x="945" y="1"/>
                    <a:pt x="926" y="7"/>
                    <a:pt x="909" y="22"/>
                  </a:cubicBezTo>
                  <a:lnTo>
                    <a:pt x="901" y="31"/>
                  </a:lnTo>
                  <a:cubicBezTo>
                    <a:pt x="883" y="18"/>
                    <a:pt x="863" y="13"/>
                    <a:pt x="845" y="13"/>
                  </a:cubicBezTo>
                  <a:cubicBezTo>
                    <a:pt x="811" y="13"/>
                    <a:pt x="780" y="32"/>
                    <a:pt x="764" y="65"/>
                  </a:cubicBezTo>
                  <a:lnTo>
                    <a:pt x="755" y="82"/>
                  </a:lnTo>
                  <a:cubicBezTo>
                    <a:pt x="749" y="80"/>
                    <a:pt x="743" y="80"/>
                    <a:pt x="738" y="80"/>
                  </a:cubicBezTo>
                  <a:cubicBezTo>
                    <a:pt x="712" y="80"/>
                    <a:pt x="692" y="95"/>
                    <a:pt x="678" y="116"/>
                  </a:cubicBezTo>
                  <a:cubicBezTo>
                    <a:pt x="635" y="193"/>
                    <a:pt x="601" y="262"/>
                    <a:pt x="559" y="330"/>
                  </a:cubicBezTo>
                  <a:lnTo>
                    <a:pt x="259" y="116"/>
                  </a:lnTo>
                  <a:cubicBezTo>
                    <a:pt x="247" y="110"/>
                    <a:pt x="235" y="107"/>
                    <a:pt x="223" y="107"/>
                  </a:cubicBezTo>
                  <a:cubicBezTo>
                    <a:pt x="202" y="107"/>
                    <a:pt x="182" y="117"/>
                    <a:pt x="165" y="133"/>
                  </a:cubicBezTo>
                  <a:lnTo>
                    <a:pt x="148" y="125"/>
                  </a:lnTo>
                  <a:cubicBezTo>
                    <a:pt x="133" y="114"/>
                    <a:pt x="119" y="110"/>
                    <a:pt x="105" y="110"/>
                  </a:cubicBezTo>
                  <a:cubicBezTo>
                    <a:pt x="41" y="110"/>
                    <a:pt x="0" y="212"/>
                    <a:pt x="71" y="262"/>
                  </a:cubicBezTo>
                  <a:cubicBezTo>
                    <a:pt x="105" y="287"/>
                    <a:pt x="139" y="313"/>
                    <a:pt x="174" y="339"/>
                  </a:cubicBezTo>
                  <a:lnTo>
                    <a:pt x="251" y="390"/>
                  </a:lnTo>
                  <a:cubicBezTo>
                    <a:pt x="259" y="398"/>
                    <a:pt x="268" y="407"/>
                    <a:pt x="276" y="416"/>
                  </a:cubicBezTo>
                  <a:cubicBezTo>
                    <a:pt x="328" y="450"/>
                    <a:pt x="387" y="484"/>
                    <a:pt x="439" y="518"/>
                  </a:cubicBezTo>
                  <a:lnTo>
                    <a:pt x="473" y="535"/>
                  </a:lnTo>
                  <a:cubicBezTo>
                    <a:pt x="396" y="706"/>
                    <a:pt x="345" y="895"/>
                    <a:pt x="302" y="1083"/>
                  </a:cubicBezTo>
                  <a:cubicBezTo>
                    <a:pt x="291" y="1140"/>
                    <a:pt x="344" y="1178"/>
                    <a:pt x="391" y="1178"/>
                  </a:cubicBezTo>
                  <a:cubicBezTo>
                    <a:pt x="421" y="1178"/>
                    <a:pt x="449" y="1162"/>
                    <a:pt x="456" y="1126"/>
                  </a:cubicBezTo>
                  <a:cubicBezTo>
                    <a:pt x="456" y="1100"/>
                    <a:pt x="464" y="1074"/>
                    <a:pt x="473" y="1049"/>
                  </a:cubicBezTo>
                  <a:cubicBezTo>
                    <a:pt x="488" y="1074"/>
                    <a:pt x="514" y="1087"/>
                    <a:pt x="541" y="1087"/>
                  </a:cubicBezTo>
                  <a:cubicBezTo>
                    <a:pt x="560" y="1087"/>
                    <a:pt x="578" y="1080"/>
                    <a:pt x="593" y="1066"/>
                  </a:cubicBezTo>
                  <a:lnTo>
                    <a:pt x="618" y="1040"/>
                  </a:lnTo>
                  <a:cubicBezTo>
                    <a:pt x="704" y="955"/>
                    <a:pt x="772" y="860"/>
                    <a:pt x="815" y="749"/>
                  </a:cubicBezTo>
                  <a:lnTo>
                    <a:pt x="1226" y="1006"/>
                  </a:lnTo>
                  <a:cubicBezTo>
                    <a:pt x="1242" y="1016"/>
                    <a:pt x="1258" y="1021"/>
                    <a:pt x="1272" y="1021"/>
                  </a:cubicBezTo>
                  <a:cubicBezTo>
                    <a:pt x="1342" y="1021"/>
                    <a:pt x="1382" y="918"/>
                    <a:pt x="1311" y="869"/>
                  </a:cubicBezTo>
                  <a:lnTo>
                    <a:pt x="1046" y="672"/>
                  </a:lnTo>
                  <a:cubicBezTo>
                    <a:pt x="1063" y="629"/>
                    <a:pt x="1038" y="587"/>
                    <a:pt x="995" y="570"/>
                  </a:cubicBezTo>
                  <a:lnTo>
                    <a:pt x="875" y="527"/>
                  </a:lnTo>
                  <a:cubicBezTo>
                    <a:pt x="875" y="484"/>
                    <a:pt x="875" y="441"/>
                    <a:pt x="875" y="398"/>
                  </a:cubicBezTo>
                  <a:cubicBezTo>
                    <a:pt x="884" y="347"/>
                    <a:pt x="892" y="296"/>
                    <a:pt x="901" y="244"/>
                  </a:cubicBezTo>
                  <a:cubicBezTo>
                    <a:pt x="935" y="210"/>
                    <a:pt x="978" y="167"/>
                    <a:pt x="1020" y="133"/>
                  </a:cubicBezTo>
                  <a:cubicBezTo>
                    <a:pt x="1080" y="80"/>
                    <a:pt x="1026" y="1"/>
                    <a:pt x="963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288206" y="4772595"/>
              <a:ext cx="124783" cy="131262"/>
            </a:xfrm>
            <a:custGeom>
              <a:avLst/>
              <a:gdLst/>
              <a:ahLst/>
              <a:cxnLst/>
              <a:rect l="l" t="t" r="r" b="b"/>
              <a:pathLst>
                <a:path w="1117" h="1175" extrusionOk="0">
                  <a:moveTo>
                    <a:pt x="679" y="1"/>
                  </a:moveTo>
                  <a:cubicBezTo>
                    <a:pt x="666" y="1"/>
                    <a:pt x="653" y="4"/>
                    <a:pt x="642" y="11"/>
                  </a:cubicBezTo>
                  <a:cubicBezTo>
                    <a:pt x="505" y="45"/>
                    <a:pt x="488" y="199"/>
                    <a:pt x="462" y="319"/>
                  </a:cubicBezTo>
                  <a:cubicBezTo>
                    <a:pt x="454" y="362"/>
                    <a:pt x="454" y="404"/>
                    <a:pt x="445" y="447"/>
                  </a:cubicBezTo>
                  <a:lnTo>
                    <a:pt x="360" y="413"/>
                  </a:lnTo>
                  <a:lnTo>
                    <a:pt x="206" y="345"/>
                  </a:lnTo>
                  <a:cubicBezTo>
                    <a:pt x="238" y="288"/>
                    <a:pt x="186" y="224"/>
                    <a:pt x="130" y="224"/>
                  </a:cubicBezTo>
                  <a:cubicBezTo>
                    <a:pt x="127" y="224"/>
                    <a:pt x="123" y="224"/>
                    <a:pt x="120" y="225"/>
                  </a:cubicBezTo>
                  <a:cubicBezTo>
                    <a:pt x="9" y="250"/>
                    <a:pt x="0" y="327"/>
                    <a:pt x="34" y="396"/>
                  </a:cubicBezTo>
                  <a:cubicBezTo>
                    <a:pt x="34" y="422"/>
                    <a:pt x="52" y="447"/>
                    <a:pt x="77" y="456"/>
                  </a:cubicBezTo>
                  <a:cubicBezTo>
                    <a:pt x="86" y="473"/>
                    <a:pt x="94" y="481"/>
                    <a:pt x="111" y="490"/>
                  </a:cubicBezTo>
                  <a:cubicBezTo>
                    <a:pt x="188" y="550"/>
                    <a:pt x="274" y="601"/>
                    <a:pt x="360" y="644"/>
                  </a:cubicBezTo>
                  <a:lnTo>
                    <a:pt x="411" y="670"/>
                  </a:lnTo>
                  <a:cubicBezTo>
                    <a:pt x="402" y="721"/>
                    <a:pt x="394" y="764"/>
                    <a:pt x="385" y="807"/>
                  </a:cubicBezTo>
                  <a:cubicBezTo>
                    <a:pt x="377" y="832"/>
                    <a:pt x="385" y="849"/>
                    <a:pt x="394" y="875"/>
                  </a:cubicBezTo>
                  <a:lnTo>
                    <a:pt x="394" y="1003"/>
                  </a:lnTo>
                  <a:cubicBezTo>
                    <a:pt x="394" y="1020"/>
                    <a:pt x="385" y="1038"/>
                    <a:pt x="377" y="1055"/>
                  </a:cubicBezTo>
                  <a:cubicBezTo>
                    <a:pt x="348" y="1118"/>
                    <a:pt x="397" y="1174"/>
                    <a:pt x="448" y="1174"/>
                  </a:cubicBezTo>
                  <a:cubicBezTo>
                    <a:pt x="473" y="1174"/>
                    <a:pt x="497" y="1162"/>
                    <a:pt x="514" y="1132"/>
                  </a:cubicBezTo>
                  <a:cubicBezTo>
                    <a:pt x="565" y="1046"/>
                    <a:pt x="608" y="961"/>
                    <a:pt x="642" y="866"/>
                  </a:cubicBezTo>
                  <a:lnTo>
                    <a:pt x="668" y="798"/>
                  </a:lnTo>
                  <a:cubicBezTo>
                    <a:pt x="710" y="815"/>
                    <a:pt x="753" y="824"/>
                    <a:pt x="796" y="832"/>
                  </a:cubicBezTo>
                  <a:cubicBezTo>
                    <a:pt x="801" y="835"/>
                    <a:pt x="807" y="836"/>
                    <a:pt x="813" y="836"/>
                  </a:cubicBezTo>
                  <a:cubicBezTo>
                    <a:pt x="827" y="836"/>
                    <a:pt x="844" y="830"/>
                    <a:pt x="856" y="824"/>
                  </a:cubicBezTo>
                  <a:lnTo>
                    <a:pt x="958" y="866"/>
                  </a:lnTo>
                  <a:cubicBezTo>
                    <a:pt x="973" y="874"/>
                    <a:pt x="987" y="878"/>
                    <a:pt x="1000" y="878"/>
                  </a:cubicBezTo>
                  <a:cubicBezTo>
                    <a:pt x="1072" y="878"/>
                    <a:pt x="1116" y="773"/>
                    <a:pt x="1044" y="730"/>
                  </a:cubicBezTo>
                  <a:cubicBezTo>
                    <a:pt x="941" y="670"/>
                    <a:pt x="839" y="618"/>
                    <a:pt x="736" y="567"/>
                  </a:cubicBezTo>
                  <a:cubicBezTo>
                    <a:pt x="736" y="558"/>
                    <a:pt x="736" y="558"/>
                    <a:pt x="736" y="558"/>
                  </a:cubicBezTo>
                  <a:cubicBezTo>
                    <a:pt x="762" y="413"/>
                    <a:pt x="779" y="268"/>
                    <a:pt x="779" y="122"/>
                  </a:cubicBezTo>
                  <a:cubicBezTo>
                    <a:pt x="779" y="96"/>
                    <a:pt x="770" y="79"/>
                    <a:pt x="753" y="62"/>
                  </a:cubicBezTo>
                  <a:cubicBezTo>
                    <a:pt x="747" y="25"/>
                    <a:pt x="713" y="1"/>
                    <a:pt x="679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437230" y="4957144"/>
              <a:ext cx="124001" cy="130033"/>
            </a:xfrm>
            <a:custGeom>
              <a:avLst/>
              <a:gdLst/>
              <a:ahLst/>
              <a:cxnLst/>
              <a:rect l="l" t="t" r="r" b="b"/>
              <a:pathLst>
                <a:path w="1110" h="1164" extrusionOk="0">
                  <a:moveTo>
                    <a:pt x="647" y="1"/>
                  </a:moveTo>
                  <a:cubicBezTo>
                    <a:pt x="643" y="1"/>
                    <a:pt x="638" y="1"/>
                    <a:pt x="634" y="1"/>
                  </a:cubicBezTo>
                  <a:cubicBezTo>
                    <a:pt x="497" y="36"/>
                    <a:pt x="480" y="190"/>
                    <a:pt x="454" y="309"/>
                  </a:cubicBezTo>
                  <a:cubicBezTo>
                    <a:pt x="446" y="352"/>
                    <a:pt x="446" y="395"/>
                    <a:pt x="437" y="438"/>
                  </a:cubicBezTo>
                  <a:lnTo>
                    <a:pt x="352" y="404"/>
                  </a:lnTo>
                  <a:lnTo>
                    <a:pt x="206" y="335"/>
                  </a:lnTo>
                  <a:cubicBezTo>
                    <a:pt x="230" y="279"/>
                    <a:pt x="186" y="215"/>
                    <a:pt x="124" y="215"/>
                  </a:cubicBezTo>
                  <a:cubicBezTo>
                    <a:pt x="120" y="215"/>
                    <a:pt x="116" y="215"/>
                    <a:pt x="112" y="215"/>
                  </a:cubicBezTo>
                  <a:cubicBezTo>
                    <a:pt x="1" y="232"/>
                    <a:pt x="1" y="318"/>
                    <a:pt x="35" y="386"/>
                  </a:cubicBezTo>
                  <a:cubicBezTo>
                    <a:pt x="26" y="412"/>
                    <a:pt x="44" y="438"/>
                    <a:pt x="69" y="446"/>
                  </a:cubicBezTo>
                  <a:cubicBezTo>
                    <a:pt x="78" y="455"/>
                    <a:pt x="86" y="472"/>
                    <a:pt x="103" y="481"/>
                  </a:cubicBezTo>
                  <a:cubicBezTo>
                    <a:pt x="180" y="540"/>
                    <a:pt x="266" y="592"/>
                    <a:pt x="360" y="635"/>
                  </a:cubicBezTo>
                  <a:cubicBezTo>
                    <a:pt x="369" y="643"/>
                    <a:pt x="386" y="652"/>
                    <a:pt x="403" y="660"/>
                  </a:cubicBezTo>
                  <a:cubicBezTo>
                    <a:pt x="394" y="712"/>
                    <a:pt x="386" y="754"/>
                    <a:pt x="377" y="797"/>
                  </a:cubicBezTo>
                  <a:cubicBezTo>
                    <a:pt x="369" y="823"/>
                    <a:pt x="377" y="840"/>
                    <a:pt x="386" y="857"/>
                  </a:cubicBezTo>
                  <a:lnTo>
                    <a:pt x="386" y="994"/>
                  </a:lnTo>
                  <a:cubicBezTo>
                    <a:pt x="386" y="1011"/>
                    <a:pt x="377" y="1028"/>
                    <a:pt x="369" y="1045"/>
                  </a:cubicBezTo>
                  <a:cubicBezTo>
                    <a:pt x="339" y="1104"/>
                    <a:pt x="391" y="1163"/>
                    <a:pt x="443" y="1163"/>
                  </a:cubicBezTo>
                  <a:cubicBezTo>
                    <a:pt x="466" y="1163"/>
                    <a:pt x="490" y="1151"/>
                    <a:pt x="506" y="1122"/>
                  </a:cubicBezTo>
                  <a:cubicBezTo>
                    <a:pt x="557" y="1037"/>
                    <a:pt x="600" y="951"/>
                    <a:pt x="634" y="857"/>
                  </a:cubicBezTo>
                  <a:cubicBezTo>
                    <a:pt x="642" y="831"/>
                    <a:pt x="651" y="814"/>
                    <a:pt x="660" y="789"/>
                  </a:cubicBezTo>
                  <a:cubicBezTo>
                    <a:pt x="702" y="806"/>
                    <a:pt x="745" y="814"/>
                    <a:pt x="788" y="823"/>
                  </a:cubicBezTo>
                  <a:cubicBezTo>
                    <a:pt x="793" y="825"/>
                    <a:pt x="799" y="826"/>
                    <a:pt x="805" y="826"/>
                  </a:cubicBezTo>
                  <a:cubicBezTo>
                    <a:pt x="820" y="826"/>
                    <a:pt x="838" y="820"/>
                    <a:pt x="856" y="814"/>
                  </a:cubicBezTo>
                  <a:lnTo>
                    <a:pt x="950" y="857"/>
                  </a:lnTo>
                  <a:cubicBezTo>
                    <a:pt x="963" y="863"/>
                    <a:pt x="976" y="866"/>
                    <a:pt x="988" y="866"/>
                  </a:cubicBezTo>
                  <a:cubicBezTo>
                    <a:pt x="1063" y="866"/>
                    <a:pt x="1110" y="764"/>
                    <a:pt x="1036" y="720"/>
                  </a:cubicBezTo>
                  <a:cubicBezTo>
                    <a:pt x="933" y="660"/>
                    <a:pt x="831" y="600"/>
                    <a:pt x="728" y="558"/>
                  </a:cubicBezTo>
                  <a:cubicBezTo>
                    <a:pt x="728" y="549"/>
                    <a:pt x="728" y="549"/>
                    <a:pt x="728" y="540"/>
                  </a:cubicBezTo>
                  <a:cubicBezTo>
                    <a:pt x="754" y="404"/>
                    <a:pt x="771" y="258"/>
                    <a:pt x="771" y="113"/>
                  </a:cubicBezTo>
                  <a:cubicBezTo>
                    <a:pt x="755" y="49"/>
                    <a:pt x="702" y="1"/>
                    <a:pt x="647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5437118" y="4645355"/>
              <a:ext cx="139529" cy="112941"/>
            </a:xfrm>
            <a:custGeom>
              <a:avLst/>
              <a:gdLst/>
              <a:ahLst/>
              <a:cxnLst/>
              <a:rect l="l" t="t" r="r" b="b"/>
              <a:pathLst>
                <a:path w="1249" h="1011" extrusionOk="0">
                  <a:moveTo>
                    <a:pt x="664" y="0"/>
                  </a:moveTo>
                  <a:cubicBezTo>
                    <a:pt x="645" y="0"/>
                    <a:pt x="626" y="6"/>
                    <a:pt x="609" y="21"/>
                  </a:cubicBezTo>
                  <a:cubicBezTo>
                    <a:pt x="602" y="18"/>
                    <a:pt x="596" y="17"/>
                    <a:pt x="590" y="17"/>
                  </a:cubicBezTo>
                  <a:cubicBezTo>
                    <a:pt x="574" y="17"/>
                    <a:pt x="562" y="25"/>
                    <a:pt x="549" y="38"/>
                  </a:cubicBezTo>
                  <a:cubicBezTo>
                    <a:pt x="455" y="140"/>
                    <a:pt x="387" y="260"/>
                    <a:pt x="344" y="380"/>
                  </a:cubicBezTo>
                  <a:lnTo>
                    <a:pt x="327" y="380"/>
                  </a:lnTo>
                  <a:cubicBezTo>
                    <a:pt x="276" y="337"/>
                    <a:pt x="224" y="294"/>
                    <a:pt x="173" y="243"/>
                  </a:cubicBezTo>
                  <a:cubicBezTo>
                    <a:pt x="157" y="229"/>
                    <a:pt x="139" y="223"/>
                    <a:pt x="122" y="223"/>
                  </a:cubicBezTo>
                  <a:cubicBezTo>
                    <a:pt x="57" y="223"/>
                    <a:pt x="1" y="307"/>
                    <a:pt x="62" y="354"/>
                  </a:cubicBezTo>
                  <a:cubicBezTo>
                    <a:pt x="79" y="371"/>
                    <a:pt x="96" y="389"/>
                    <a:pt x="122" y="406"/>
                  </a:cubicBezTo>
                  <a:cubicBezTo>
                    <a:pt x="122" y="431"/>
                    <a:pt x="130" y="457"/>
                    <a:pt x="156" y="466"/>
                  </a:cubicBezTo>
                  <a:cubicBezTo>
                    <a:pt x="207" y="491"/>
                    <a:pt x="250" y="517"/>
                    <a:pt x="293" y="543"/>
                  </a:cubicBezTo>
                  <a:cubicBezTo>
                    <a:pt x="284" y="628"/>
                    <a:pt x="276" y="705"/>
                    <a:pt x="276" y="791"/>
                  </a:cubicBezTo>
                  <a:cubicBezTo>
                    <a:pt x="267" y="808"/>
                    <a:pt x="258" y="816"/>
                    <a:pt x="258" y="833"/>
                  </a:cubicBezTo>
                  <a:cubicBezTo>
                    <a:pt x="241" y="876"/>
                    <a:pt x="250" y="919"/>
                    <a:pt x="284" y="945"/>
                  </a:cubicBezTo>
                  <a:lnTo>
                    <a:pt x="293" y="953"/>
                  </a:lnTo>
                  <a:cubicBezTo>
                    <a:pt x="302" y="991"/>
                    <a:pt x="335" y="1010"/>
                    <a:pt x="368" y="1010"/>
                  </a:cubicBezTo>
                  <a:cubicBezTo>
                    <a:pt x="395" y="1010"/>
                    <a:pt x="423" y="997"/>
                    <a:pt x="438" y="970"/>
                  </a:cubicBezTo>
                  <a:cubicBezTo>
                    <a:pt x="455" y="936"/>
                    <a:pt x="472" y="893"/>
                    <a:pt x="489" y="859"/>
                  </a:cubicBezTo>
                  <a:cubicBezTo>
                    <a:pt x="532" y="825"/>
                    <a:pt x="566" y="782"/>
                    <a:pt x="601" y="739"/>
                  </a:cubicBezTo>
                  <a:cubicBezTo>
                    <a:pt x="712" y="799"/>
                    <a:pt x="832" y="851"/>
                    <a:pt x="951" y="902"/>
                  </a:cubicBezTo>
                  <a:cubicBezTo>
                    <a:pt x="959" y="906"/>
                    <a:pt x="966" y="907"/>
                    <a:pt x="974" y="907"/>
                  </a:cubicBezTo>
                  <a:cubicBezTo>
                    <a:pt x="1003" y="907"/>
                    <a:pt x="1032" y="884"/>
                    <a:pt x="1046" y="851"/>
                  </a:cubicBezTo>
                  <a:lnTo>
                    <a:pt x="1140" y="859"/>
                  </a:lnTo>
                  <a:cubicBezTo>
                    <a:pt x="1142" y="859"/>
                    <a:pt x="1145" y="859"/>
                    <a:pt x="1147" y="859"/>
                  </a:cubicBezTo>
                  <a:cubicBezTo>
                    <a:pt x="1235" y="859"/>
                    <a:pt x="1248" y="722"/>
                    <a:pt x="1165" y="705"/>
                  </a:cubicBezTo>
                  <a:cubicBezTo>
                    <a:pt x="1003" y="671"/>
                    <a:pt x="849" y="620"/>
                    <a:pt x="695" y="560"/>
                  </a:cubicBezTo>
                  <a:cubicBezTo>
                    <a:pt x="720" y="474"/>
                    <a:pt x="729" y="389"/>
                    <a:pt x="729" y="303"/>
                  </a:cubicBezTo>
                  <a:lnTo>
                    <a:pt x="755" y="269"/>
                  </a:lnTo>
                  <a:cubicBezTo>
                    <a:pt x="772" y="235"/>
                    <a:pt x="763" y="183"/>
                    <a:pt x="729" y="166"/>
                  </a:cubicBezTo>
                  <a:cubicBezTo>
                    <a:pt x="738" y="140"/>
                    <a:pt x="746" y="123"/>
                    <a:pt x="746" y="98"/>
                  </a:cubicBezTo>
                  <a:cubicBezTo>
                    <a:pt x="758" y="42"/>
                    <a:pt x="713" y="0"/>
                    <a:pt x="66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5490851" y="4437794"/>
              <a:ext cx="131262" cy="106015"/>
            </a:xfrm>
            <a:custGeom>
              <a:avLst/>
              <a:gdLst/>
              <a:ahLst/>
              <a:cxnLst/>
              <a:rect l="l" t="t" r="r" b="b"/>
              <a:pathLst>
                <a:path w="1175" h="949" extrusionOk="0">
                  <a:moveTo>
                    <a:pt x="790" y="1"/>
                  </a:moveTo>
                  <a:cubicBezTo>
                    <a:pt x="772" y="1"/>
                    <a:pt x="753" y="7"/>
                    <a:pt x="736" y="22"/>
                  </a:cubicBezTo>
                  <a:cubicBezTo>
                    <a:pt x="616" y="125"/>
                    <a:pt x="513" y="245"/>
                    <a:pt x="436" y="382"/>
                  </a:cubicBezTo>
                  <a:lnTo>
                    <a:pt x="205" y="228"/>
                  </a:lnTo>
                  <a:cubicBezTo>
                    <a:pt x="194" y="217"/>
                    <a:pt x="181" y="212"/>
                    <a:pt x="166" y="212"/>
                  </a:cubicBezTo>
                  <a:cubicBezTo>
                    <a:pt x="147" y="212"/>
                    <a:pt x="126" y="221"/>
                    <a:pt x="111" y="236"/>
                  </a:cubicBezTo>
                  <a:cubicBezTo>
                    <a:pt x="100" y="230"/>
                    <a:pt x="90" y="228"/>
                    <a:pt x="81" y="228"/>
                  </a:cubicBezTo>
                  <a:cubicBezTo>
                    <a:pt x="24" y="228"/>
                    <a:pt x="1" y="329"/>
                    <a:pt x="60" y="373"/>
                  </a:cubicBezTo>
                  <a:cubicBezTo>
                    <a:pt x="154" y="433"/>
                    <a:pt x="257" y="493"/>
                    <a:pt x="359" y="544"/>
                  </a:cubicBezTo>
                  <a:cubicBezTo>
                    <a:pt x="316" y="647"/>
                    <a:pt x="291" y="758"/>
                    <a:pt x="282" y="869"/>
                  </a:cubicBezTo>
                  <a:cubicBezTo>
                    <a:pt x="274" y="912"/>
                    <a:pt x="308" y="946"/>
                    <a:pt x="342" y="946"/>
                  </a:cubicBezTo>
                  <a:cubicBezTo>
                    <a:pt x="350" y="948"/>
                    <a:pt x="357" y="948"/>
                    <a:pt x="364" y="948"/>
                  </a:cubicBezTo>
                  <a:cubicBezTo>
                    <a:pt x="396" y="948"/>
                    <a:pt x="422" y="933"/>
                    <a:pt x="436" y="912"/>
                  </a:cubicBezTo>
                  <a:cubicBezTo>
                    <a:pt x="488" y="835"/>
                    <a:pt x="530" y="758"/>
                    <a:pt x="573" y="681"/>
                  </a:cubicBezTo>
                  <a:lnTo>
                    <a:pt x="573" y="672"/>
                  </a:lnTo>
                  <a:lnTo>
                    <a:pt x="778" y="809"/>
                  </a:lnTo>
                  <a:cubicBezTo>
                    <a:pt x="792" y="816"/>
                    <a:pt x="807" y="819"/>
                    <a:pt x="820" y="819"/>
                  </a:cubicBezTo>
                  <a:cubicBezTo>
                    <a:pt x="858" y="819"/>
                    <a:pt x="892" y="796"/>
                    <a:pt x="898" y="758"/>
                  </a:cubicBezTo>
                  <a:cubicBezTo>
                    <a:pt x="941" y="775"/>
                    <a:pt x="992" y="784"/>
                    <a:pt x="1035" y="792"/>
                  </a:cubicBezTo>
                  <a:cubicBezTo>
                    <a:pt x="1041" y="794"/>
                    <a:pt x="1046" y="794"/>
                    <a:pt x="1052" y="794"/>
                  </a:cubicBezTo>
                  <a:cubicBezTo>
                    <a:pt x="1115" y="794"/>
                    <a:pt x="1175" y="710"/>
                    <a:pt x="1112" y="655"/>
                  </a:cubicBezTo>
                  <a:lnTo>
                    <a:pt x="1069" y="621"/>
                  </a:lnTo>
                  <a:cubicBezTo>
                    <a:pt x="1055" y="607"/>
                    <a:pt x="1036" y="601"/>
                    <a:pt x="1017" y="601"/>
                  </a:cubicBezTo>
                  <a:cubicBezTo>
                    <a:pt x="1002" y="601"/>
                    <a:pt x="987" y="605"/>
                    <a:pt x="975" y="613"/>
                  </a:cubicBezTo>
                  <a:cubicBezTo>
                    <a:pt x="864" y="587"/>
                    <a:pt x="753" y="553"/>
                    <a:pt x="650" y="510"/>
                  </a:cubicBezTo>
                  <a:cubicBezTo>
                    <a:pt x="701" y="407"/>
                    <a:pt x="753" y="296"/>
                    <a:pt x="787" y="185"/>
                  </a:cubicBezTo>
                  <a:cubicBezTo>
                    <a:pt x="804" y="168"/>
                    <a:pt x="821" y="142"/>
                    <a:pt x="847" y="125"/>
                  </a:cubicBezTo>
                  <a:cubicBezTo>
                    <a:pt x="907" y="78"/>
                    <a:pt x="853" y="1"/>
                    <a:pt x="79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092933" y="4768909"/>
              <a:ext cx="128246" cy="121878"/>
            </a:xfrm>
            <a:custGeom>
              <a:avLst/>
              <a:gdLst/>
              <a:ahLst/>
              <a:cxnLst/>
              <a:rect l="l" t="t" r="r" b="b"/>
              <a:pathLst>
                <a:path w="1148" h="1091" extrusionOk="0">
                  <a:moveTo>
                    <a:pt x="783" y="0"/>
                  </a:moveTo>
                  <a:cubicBezTo>
                    <a:pt x="754" y="0"/>
                    <a:pt x="728" y="16"/>
                    <a:pt x="722" y="52"/>
                  </a:cubicBezTo>
                  <a:cubicBezTo>
                    <a:pt x="710" y="46"/>
                    <a:pt x="698" y="42"/>
                    <a:pt x="685" y="42"/>
                  </a:cubicBezTo>
                  <a:cubicBezTo>
                    <a:pt x="650" y="42"/>
                    <a:pt x="617" y="66"/>
                    <a:pt x="610" y="104"/>
                  </a:cubicBezTo>
                  <a:cubicBezTo>
                    <a:pt x="593" y="224"/>
                    <a:pt x="559" y="335"/>
                    <a:pt x="525" y="455"/>
                  </a:cubicBezTo>
                  <a:cubicBezTo>
                    <a:pt x="439" y="395"/>
                    <a:pt x="345" y="335"/>
                    <a:pt x="260" y="275"/>
                  </a:cubicBezTo>
                  <a:lnTo>
                    <a:pt x="208" y="241"/>
                  </a:lnTo>
                  <a:lnTo>
                    <a:pt x="200" y="232"/>
                  </a:lnTo>
                  <a:lnTo>
                    <a:pt x="148" y="198"/>
                  </a:lnTo>
                  <a:cubicBezTo>
                    <a:pt x="135" y="188"/>
                    <a:pt x="122" y="183"/>
                    <a:pt x="109" y="183"/>
                  </a:cubicBezTo>
                  <a:cubicBezTo>
                    <a:pt x="47" y="183"/>
                    <a:pt x="1" y="285"/>
                    <a:pt x="72" y="335"/>
                  </a:cubicBezTo>
                  <a:lnTo>
                    <a:pt x="114" y="369"/>
                  </a:lnTo>
                  <a:lnTo>
                    <a:pt x="123" y="378"/>
                  </a:lnTo>
                  <a:cubicBezTo>
                    <a:pt x="106" y="386"/>
                    <a:pt x="97" y="386"/>
                    <a:pt x="89" y="395"/>
                  </a:cubicBezTo>
                  <a:cubicBezTo>
                    <a:pt x="29" y="437"/>
                    <a:pt x="37" y="523"/>
                    <a:pt x="106" y="540"/>
                  </a:cubicBezTo>
                  <a:lnTo>
                    <a:pt x="439" y="686"/>
                  </a:lnTo>
                  <a:cubicBezTo>
                    <a:pt x="405" y="780"/>
                    <a:pt x="362" y="874"/>
                    <a:pt x="320" y="968"/>
                  </a:cubicBezTo>
                  <a:cubicBezTo>
                    <a:pt x="288" y="1025"/>
                    <a:pt x="336" y="1091"/>
                    <a:pt x="387" y="1091"/>
                  </a:cubicBezTo>
                  <a:cubicBezTo>
                    <a:pt x="405" y="1091"/>
                    <a:pt x="424" y="1082"/>
                    <a:pt x="439" y="1062"/>
                  </a:cubicBezTo>
                  <a:lnTo>
                    <a:pt x="456" y="1053"/>
                  </a:lnTo>
                  <a:lnTo>
                    <a:pt x="499" y="994"/>
                  </a:lnTo>
                  <a:cubicBezTo>
                    <a:pt x="512" y="1010"/>
                    <a:pt x="531" y="1017"/>
                    <a:pt x="551" y="1017"/>
                  </a:cubicBezTo>
                  <a:cubicBezTo>
                    <a:pt x="584" y="1017"/>
                    <a:pt x="620" y="997"/>
                    <a:pt x="636" y="959"/>
                  </a:cubicBezTo>
                  <a:cubicBezTo>
                    <a:pt x="645" y="908"/>
                    <a:pt x="662" y="848"/>
                    <a:pt x="679" y="788"/>
                  </a:cubicBezTo>
                  <a:lnTo>
                    <a:pt x="705" y="797"/>
                  </a:lnTo>
                  <a:lnTo>
                    <a:pt x="910" y="951"/>
                  </a:lnTo>
                  <a:cubicBezTo>
                    <a:pt x="923" y="960"/>
                    <a:pt x="938" y="965"/>
                    <a:pt x="953" y="965"/>
                  </a:cubicBezTo>
                  <a:cubicBezTo>
                    <a:pt x="978" y="965"/>
                    <a:pt x="1002" y="952"/>
                    <a:pt x="1013" y="925"/>
                  </a:cubicBezTo>
                  <a:cubicBezTo>
                    <a:pt x="1024" y="931"/>
                    <a:pt x="1035" y="933"/>
                    <a:pt x="1045" y="933"/>
                  </a:cubicBezTo>
                  <a:cubicBezTo>
                    <a:pt x="1112" y="933"/>
                    <a:pt x="1148" y="825"/>
                    <a:pt x="1081" y="788"/>
                  </a:cubicBezTo>
                  <a:cubicBezTo>
                    <a:pt x="961" y="720"/>
                    <a:pt x="850" y="651"/>
                    <a:pt x="730" y="583"/>
                  </a:cubicBezTo>
                  <a:cubicBezTo>
                    <a:pt x="799" y="429"/>
                    <a:pt x="841" y="266"/>
                    <a:pt x="876" y="104"/>
                  </a:cubicBezTo>
                  <a:cubicBezTo>
                    <a:pt x="881" y="41"/>
                    <a:pt x="828" y="0"/>
                    <a:pt x="7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544250" y="4828675"/>
              <a:ext cx="118639" cy="115064"/>
            </a:xfrm>
            <a:custGeom>
              <a:avLst/>
              <a:gdLst/>
              <a:ahLst/>
              <a:cxnLst/>
              <a:rect l="l" t="t" r="r" b="b"/>
              <a:pathLst>
                <a:path w="1062" h="1030" extrusionOk="0">
                  <a:moveTo>
                    <a:pt x="607" y="0"/>
                  </a:moveTo>
                  <a:cubicBezTo>
                    <a:pt x="584" y="0"/>
                    <a:pt x="562" y="12"/>
                    <a:pt x="548" y="39"/>
                  </a:cubicBezTo>
                  <a:cubicBezTo>
                    <a:pt x="480" y="176"/>
                    <a:pt x="420" y="322"/>
                    <a:pt x="377" y="467"/>
                  </a:cubicBezTo>
                  <a:cubicBezTo>
                    <a:pt x="309" y="416"/>
                    <a:pt x="241" y="364"/>
                    <a:pt x="172" y="305"/>
                  </a:cubicBezTo>
                  <a:cubicBezTo>
                    <a:pt x="155" y="289"/>
                    <a:pt x="136" y="283"/>
                    <a:pt x="118" y="283"/>
                  </a:cubicBezTo>
                  <a:cubicBezTo>
                    <a:pt x="55" y="283"/>
                    <a:pt x="1" y="361"/>
                    <a:pt x="61" y="407"/>
                  </a:cubicBezTo>
                  <a:lnTo>
                    <a:pt x="112" y="450"/>
                  </a:lnTo>
                  <a:cubicBezTo>
                    <a:pt x="87" y="484"/>
                    <a:pt x="95" y="536"/>
                    <a:pt x="129" y="553"/>
                  </a:cubicBezTo>
                  <a:lnTo>
                    <a:pt x="335" y="655"/>
                  </a:lnTo>
                  <a:cubicBezTo>
                    <a:pt x="335" y="672"/>
                    <a:pt x="335" y="690"/>
                    <a:pt x="326" y="707"/>
                  </a:cubicBezTo>
                  <a:lnTo>
                    <a:pt x="309" y="758"/>
                  </a:lnTo>
                  <a:lnTo>
                    <a:pt x="309" y="766"/>
                  </a:lnTo>
                  <a:cubicBezTo>
                    <a:pt x="283" y="818"/>
                    <a:pt x="258" y="861"/>
                    <a:pt x="232" y="912"/>
                  </a:cubicBezTo>
                  <a:cubicBezTo>
                    <a:pt x="204" y="968"/>
                    <a:pt x="245" y="1024"/>
                    <a:pt x="298" y="1024"/>
                  </a:cubicBezTo>
                  <a:cubicBezTo>
                    <a:pt x="309" y="1024"/>
                    <a:pt x="322" y="1021"/>
                    <a:pt x="335" y="1015"/>
                  </a:cubicBezTo>
                  <a:cubicBezTo>
                    <a:pt x="347" y="1024"/>
                    <a:pt x="363" y="1029"/>
                    <a:pt x="378" y="1029"/>
                  </a:cubicBezTo>
                  <a:cubicBezTo>
                    <a:pt x="404" y="1029"/>
                    <a:pt x="430" y="1016"/>
                    <a:pt x="446" y="989"/>
                  </a:cubicBezTo>
                  <a:cubicBezTo>
                    <a:pt x="480" y="912"/>
                    <a:pt x="506" y="835"/>
                    <a:pt x="540" y="758"/>
                  </a:cubicBezTo>
                  <a:lnTo>
                    <a:pt x="548" y="758"/>
                  </a:lnTo>
                  <a:cubicBezTo>
                    <a:pt x="634" y="809"/>
                    <a:pt x="720" y="852"/>
                    <a:pt x="814" y="895"/>
                  </a:cubicBezTo>
                  <a:cubicBezTo>
                    <a:pt x="823" y="899"/>
                    <a:pt x="833" y="902"/>
                    <a:pt x="844" y="902"/>
                  </a:cubicBezTo>
                  <a:cubicBezTo>
                    <a:pt x="873" y="902"/>
                    <a:pt x="904" y="886"/>
                    <a:pt x="916" y="861"/>
                  </a:cubicBezTo>
                  <a:lnTo>
                    <a:pt x="951" y="861"/>
                  </a:lnTo>
                  <a:cubicBezTo>
                    <a:pt x="1028" y="861"/>
                    <a:pt x="1062" y="775"/>
                    <a:pt x="1002" y="724"/>
                  </a:cubicBezTo>
                  <a:lnTo>
                    <a:pt x="608" y="578"/>
                  </a:lnTo>
                  <a:cubicBezTo>
                    <a:pt x="643" y="467"/>
                    <a:pt x="677" y="364"/>
                    <a:pt x="702" y="253"/>
                  </a:cubicBezTo>
                  <a:cubicBezTo>
                    <a:pt x="711" y="228"/>
                    <a:pt x="702" y="193"/>
                    <a:pt x="677" y="176"/>
                  </a:cubicBezTo>
                  <a:cubicBezTo>
                    <a:pt x="685" y="151"/>
                    <a:pt x="685" y="133"/>
                    <a:pt x="694" y="108"/>
                  </a:cubicBezTo>
                  <a:cubicBezTo>
                    <a:pt x="705" y="50"/>
                    <a:pt x="655" y="0"/>
                    <a:pt x="6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616527" y="4581232"/>
              <a:ext cx="134390" cy="134167"/>
            </a:xfrm>
            <a:custGeom>
              <a:avLst/>
              <a:gdLst/>
              <a:ahLst/>
              <a:cxnLst/>
              <a:rect l="l" t="t" r="r" b="b"/>
              <a:pathLst>
                <a:path w="1203" h="1201" extrusionOk="0">
                  <a:moveTo>
                    <a:pt x="854" y="0"/>
                  </a:moveTo>
                  <a:cubicBezTo>
                    <a:pt x="836" y="0"/>
                    <a:pt x="817" y="7"/>
                    <a:pt x="800" y="22"/>
                  </a:cubicBezTo>
                  <a:cubicBezTo>
                    <a:pt x="793" y="20"/>
                    <a:pt x="785" y="19"/>
                    <a:pt x="779" y="19"/>
                  </a:cubicBezTo>
                  <a:cubicBezTo>
                    <a:pt x="744" y="19"/>
                    <a:pt x="713" y="37"/>
                    <a:pt x="706" y="73"/>
                  </a:cubicBezTo>
                  <a:cubicBezTo>
                    <a:pt x="646" y="210"/>
                    <a:pt x="603" y="338"/>
                    <a:pt x="552" y="475"/>
                  </a:cubicBezTo>
                  <a:cubicBezTo>
                    <a:pt x="415" y="415"/>
                    <a:pt x="286" y="347"/>
                    <a:pt x="158" y="278"/>
                  </a:cubicBezTo>
                  <a:cubicBezTo>
                    <a:pt x="144" y="270"/>
                    <a:pt x="130" y="267"/>
                    <a:pt x="117" y="267"/>
                  </a:cubicBezTo>
                  <a:cubicBezTo>
                    <a:pt x="44" y="267"/>
                    <a:pt x="0" y="372"/>
                    <a:pt x="73" y="415"/>
                  </a:cubicBezTo>
                  <a:cubicBezTo>
                    <a:pt x="209" y="492"/>
                    <a:pt x="346" y="560"/>
                    <a:pt x="492" y="620"/>
                  </a:cubicBezTo>
                  <a:cubicBezTo>
                    <a:pt x="415" y="766"/>
                    <a:pt x="346" y="920"/>
                    <a:pt x="278" y="1082"/>
                  </a:cubicBezTo>
                  <a:cubicBezTo>
                    <a:pt x="242" y="1141"/>
                    <a:pt x="297" y="1200"/>
                    <a:pt x="351" y="1200"/>
                  </a:cubicBezTo>
                  <a:cubicBezTo>
                    <a:pt x="375" y="1200"/>
                    <a:pt x="399" y="1188"/>
                    <a:pt x="415" y="1159"/>
                  </a:cubicBezTo>
                  <a:cubicBezTo>
                    <a:pt x="449" y="1108"/>
                    <a:pt x="475" y="1065"/>
                    <a:pt x="509" y="1014"/>
                  </a:cubicBezTo>
                  <a:cubicBezTo>
                    <a:pt x="535" y="1005"/>
                    <a:pt x="560" y="988"/>
                    <a:pt x="569" y="963"/>
                  </a:cubicBezTo>
                  <a:cubicBezTo>
                    <a:pt x="612" y="877"/>
                    <a:pt x="637" y="791"/>
                    <a:pt x="671" y="697"/>
                  </a:cubicBezTo>
                  <a:lnTo>
                    <a:pt x="671" y="689"/>
                  </a:lnTo>
                  <a:cubicBezTo>
                    <a:pt x="714" y="697"/>
                    <a:pt x="748" y="714"/>
                    <a:pt x="783" y="723"/>
                  </a:cubicBezTo>
                  <a:cubicBezTo>
                    <a:pt x="817" y="732"/>
                    <a:pt x="997" y="749"/>
                    <a:pt x="1031" y="783"/>
                  </a:cubicBezTo>
                  <a:cubicBezTo>
                    <a:pt x="1049" y="801"/>
                    <a:pt x="1069" y="809"/>
                    <a:pt x="1089" y="809"/>
                  </a:cubicBezTo>
                  <a:cubicBezTo>
                    <a:pt x="1150" y="809"/>
                    <a:pt x="1203" y="730"/>
                    <a:pt x="1150" y="672"/>
                  </a:cubicBezTo>
                  <a:cubicBezTo>
                    <a:pt x="1073" y="586"/>
                    <a:pt x="851" y="569"/>
                    <a:pt x="740" y="535"/>
                  </a:cubicBezTo>
                  <a:cubicBezTo>
                    <a:pt x="757" y="483"/>
                    <a:pt x="783" y="424"/>
                    <a:pt x="800" y="364"/>
                  </a:cubicBezTo>
                  <a:cubicBezTo>
                    <a:pt x="834" y="278"/>
                    <a:pt x="877" y="201"/>
                    <a:pt x="928" y="124"/>
                  </a:cubicBezTo>
                  <a:cubicBezTo>
                    <a:pt x="960" y="60"/>
                    <a:pt x="910" y="0"/>
                    <a:pt x="85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89600" y="4620667"/>
              <a:ext cx="125677" cy="125453"/>
            </a:xfrm>
            <a:custGeom>
              <a:avLst/>
              <a:gdLst/>
              <a:ahLst/>
              <a:cxnLst/>
              <a:rect l="l" t="t" r="r" b="b"/>
              <a:pathLst>
                <a:path w="1125" h="1123" extrusionOk="0">
                  <a:moveTo>
                    <a:pt x="571" y="1"/>
                  </a:moveTo>
                  <a:cubicBezTo>
                    <a:pt x="540" y="1"/>
                    <a:pt x="510" y="17"/>
                    <a:pt x="500" y="53"/>
                  </a:cubicBezTo>
                  <a:cubicBezTo>
                    <a:pt x="475" y="190"/>
                    <a:pt x="466" y="319"/>
                    <a:pt x="458" y="447"/>
                  </a:cubicBezTo>
                  <a:cubicBezTo>
                    <a:pt x="398" y="413"/>
                    <a:pt x="329" y="361"/>
                    <a:pt x="278" y="310"/>
                  </a:cubicBezTo>
                  <a:cubicBezTo>
                    <a:pt x="262" y="298"/>
                    <a:pt x="243" y="292"/>
                    <a:pt x="224" y="292"/>
                  </a:cubicBezTo>
                  <a:cubicBezTo>
                    <a:pt x="191" y="292"/>
                    <a:pt x="157" y="309"/>
                    <a:pt x="141" y="336"/>
                  </a:cubicBezTo>
                  <a:lnTo>
                    <a:pt x="132" y="336"/>
                  </a:lnTo>
                  <a:cubicBezTo>
                    <a:pt x="126" y="334"/>
                    <a:pt x="120" y="334"/>
                    <a:pt x="114" y="334"/>
                  </a:cubicBezTo>
                  <a:cubicBezTo>
                    <a:pt x="47" y="334"/>
                    <a:pt x="0" y="418"/>
                    <a:pt x="55" y="473"/>
                  </a:cubicBezTo>
                  <a:cubicBezTo>
                    <a:pt x="167" y="575"/>
                    <a:pt x="295" y="661"/>
                    <a:pt x="440" y="721"/>
                  </a:cubicBezTo>
                  <a:cubicBezTo>
                    <a:pt x="432" y="832"/>
                    <a:pt x="432" y="935"/>
                    <a:pt x="440" y="1046"/>
                  </a:cubicBezTo>
                  <a:cubicBezTo>
                    <a:pt x="445" y="1097"/>
                    <a:pt x="485" y="1123"/>
                    <a:pt x="524" y="1123"/>
                  </a:cubicBezTo>
                  <a:cubicBezTo>
                    <a:pt x="562" y="1123"/>
                    <a:pt x="599" y="1097"/>
                    <a:pt x="594" y="1046"/>
                  </a:cubicBezTo>
                  <a:cubicBezTo>
                    <a:pt x="637" y="1046"/>
                    <a:pt x="671" y="1012"/>
                    <a:pt x="671" y="969"/>
                  </a:cubicBezTo>
                  <a:cubicBezTo>
                    <a:pt x="671" y="909"/>
                    <a:pt x="663" y="858"/>
                    <a:pt x="663" y="798"/>
                  </a:cubicBezTo>
                  <a:lnTo>
                    <a:pt x="663" y="798"/>
                  </a:lnTo>
                  <a:cubicBezTo>
                    <a:pt x="746" y="817"/>
                    <a:pt x="834" y="827"/>
                    <a:pt x="924" y="827"/>
                  </a:cubicBezTo>
                  <a:cubicBezTo>
                    <a:pt x="954" y="827"/>
                    <a:pt x="984" y="826"/>
                    <a:pt x="1014" y="823"/>
                  </a:cubicBezTo>
                  <a:cubicBezTo>
                    <a:pt x="1116" y="823"/>
                    <a:pt x="1125" y="661"/>
                    <a:pt x="1014" y="661"/>
                  </a:cubicBezTo>
                  <a:cubicBezTo>
                    <a:pt x="1005" y="652"/>
                    <a:pt x="997" y="644"/>
                    <a:pt x="979" y="644"/>
                  </a:cubicBezTo>
                  <a:lnTo>
                    <a:pt x="663" y="524"/>
                  </a:lnTo>
                  <a:lnTo>
                    <a:pt x="663" y="370"/>
                  </a:lnTo>
                  <a:cubicBezTo>
                    <a:pt x="663" y="344"/>
                    <a:pt x="646" y="319"/>
                    <a:pt x="629" y="302"/>
                  </a:cubicBezTo>
                  <a:cubicBezTo>
                    <a:pt x="629" y="233"/>
                    <a:pt x="646" y="165"/>
                    <a:pt x="654" y="96"/>
                  </a:cubicBezTo>
                  <a:cubicBezTo>
                    <a:pt x="670" y="39"/>
                    <a:pt x="619" y="1"/>
                    <a:pt x="571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256992" y="-1539"/>
              <a:ext cx="1951617" cy="1416514"/>
            </a:xfrm>
            <a:custGeom>
              <a:avLst/>
              <a:gdLst/>
              <a:ahLst/>
              <a:cxnLst/>
              <a:rect l="l" t="t" r="r" b="b"/>
              <a:pathLst>
                <a:path w="17470" h="12680" extrusionOk="0">
                  <a:moveTo>
                    <a:pt x="6737" y="0"/>
                  </a:moveTo>
                  <a:cubicBezTo>
                    <a:pt x="6550" y="0"/>
                    <a:pt x="6360" y="38"/>
                    <a:pt x="6177" y="84"/>
                  </a:cubicBezTo>
                  <a:cubicBezTo>
                    <a:pt x="5202" y="323"/>
                    <a:pt x="4235" y="768"/>
                    <a:pt x="3619" y="1564"/>
                  </a:cubicBezTo>
                  <a:cubicBezTo>
                    <a:pt x="3157" y="2163"/>
                    <a:pt x="2961" y="2984"/>
                    <a:pt x="3140" y="3703"/>
                  </a:cubicBezTo>
                  <a:cubicBezTo>
                    <a:pt x="2490" y="4721"/>
                    <a:pt x="1498" y="5516"/>
                    <a:pt x="882" y="6568"/>
                  </a:cubicBezTo>
                  <a:cubicBezTo>
                    <a:pt x="120" y="7860"/>
                    <a:pt x="1" y="9554"/>
                    <a:pt x="736" y="10863"/>
                  </a:cubicBezTo>
                  <a:cubicBezTo>
                    <a:pt x="1339" y="11948"/>
                    <a:pt x="2558" y="12680"/>
                    <a:pt x="3786" y="12680"/>
                  </a:cubicBezTo>
                  <a:cubicBezTo>
                    <a:pt x="4040" y="12680"/>
                    <a:pt x="4294" y="12648"/>
                    <a:pt x="4543" y="12583"/>
                  </a:cubicBezTo>
                  <a:cubicBezTo>
                    <a:pt x="5989" y="12189"/>
                    <a:pt x="7075" y="10812"/>
                    <a:pt x="8555" y="10777"/>
                  </a:cubicBezTo>
                  <a:cubicBezTo>
                    <a:pt x="8571" y="10777"/>
                    <a:pt x="8586" y="10777"/>
                    <a:pt x="8602" y="10777"/>
                  </a:cubicBezTo>
                  <a:cubicBezTo>
                    <a:pt x="9465" y="10777"/>
                    <a:pt x="10256" y="11243"/>
                    <a:pt x="11088" y="11453"/>
                  </a:cubicBezTo>
                  <a:cubicBezTo>
                    <a:pt x="11427" y="11541"/>
                    <a:pt x="11773" y="11583"/>
                    <a:pt x="12118" y="11583"/>
                  </a:cubicBezTo>
                  <a:cubicBezTo>
                    <a:pt x="14019" y="11583"/>
                    <a:pt x="15906" y="10316"/>
                    <a:pt x="16623" y="8528"/>
                  </a:cubicBezTo>
                  <a:cubicBezTo>
                    <a:pt x="17470" y="6414"/>
                    <a:pt x="16717" y="3822"/>
                    <a:pt x="14997" y="2325"/>
                  </a:cubicBezTo>
                  <a:cubicBezTo>
                    <a:pt x="14362" y="1779"/>
                    <a:pt x="13562" y="1353"/>
                    <a:pt x="12722" y="1353"/>
                  </a:cubicBezTo>
                  <a:cubicBezTo>
                    <a:pt x="12668" y="1353"/>
                    <a:pt x="12614" y="1355"/>
                    <a:pt x="12559" y="1359"/>
                  </a:cubicBezTo>
                  <a:cubicBezTo>
                    <a:pt x="11566" y="1423"/>
                    <a:pt x="10525" y="2085"/>
                    <a:pt x="9603" y="2085"/>
                  </a:cubicBezTo>
                  <a:cubicBezTo>
                    <a:pt x="9302" y="2085"/>
                    <a:pt x="9013" y="2014"/>
                    <a:pt x="8744" y="1829"/>
                  </a:cubicBezTo>
                  <a:cubicBezTo>
                    <a:pt x="8042" y="1350"/>
                    <a:pt x="7837" y="246"/>
                    <a:pt x="7016" y="33"/>
                  </a:cubicBezTo>
                  <a:cubicBezTo>
                    <a:pt x="6924" y="10"/>
                    <a:pt x="6831" y="0"/>
                    <a:pt x="6737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275201" y="199879"/>
              <a:ext cx="2002223" cy="1433160"/>
            </a:xfrm>
            <a:custGeom>
              <a:avLst/>
              <a:gdLst/>
              <a:ahLst/>
              <a:cxnLst/>
              <a:rect l="l" t="t" r="r" b="b"/>
              <a:pathLst>
                <a:path w="17923" h="12829" extrusionOk="0">
                  <a:moveTo>
                    <a:pt x="6589" y="166"/>
                  </a:moveTo>
                  <a:cubicBezTo>
                    <a:pt x="6876" y="166"/>
                    <a:pt x="7145" y="247"/>
                    <a:pt x="7374" y="471"/>
                  </a:cubicBezTo>
                  <a:cubicBezTo>
                    <a:pt x="7580" y="693"/>
                    <a:pt x="7768" y="941"/>
                    <a:pt x="7922" y="1207"/>
                  </a:cubicBezTo>
                  <a:cubicBezTo>
                    <a:pt x="8256" y="1720"/>
                    <a:pt x="8658" y="2165"/>
                    <a:pt x="9308" y="2233"/>
                  </a:cubicBezTo>
                  <a:cubicBezTo>
                    <a:pt x="9374" y="2240"/>
                    <a:pt x="9440" y="2243"/>
                    <a:pt x="9506" y="2243"/>
                  </a:cubicBezTo>
                  <a:cubicBezTo>
                    <a:pt x="10140" y="2243"/>
                    <a:pt x="10764" y="1964"/>
                    <a:pt x="11352" y="1763"/>
                  </a:cubicBezTo>
                  <a:cubicBezTo>
                    <a:pt x="11700" y="1639"/>
                    <a:pt x="12071" y="1554"/>
                    <a:pt x="12436" y="1510"/>
                  </a:cubicBezTo>
                  <a:lnTo>
                    <a:pt x="12436" y="1510"/>
                  </a:lnTo>
                  <a:cubicBezTo>
                    <a:pt x="12444" y="1513"/>
                    <a:pt x="12454" y="1515"/>
                    <a:pt x="12465" y="1515"/>
                  </a:cubicBezTo>
                  <a:cubicBezTo>
                    <a:pt x="12511" y="1512"/>
                    <a:pt x="12557" y="1511"/>
                    <a:pt x="12602" y="1511"/>
                  </a:cubicBezTo>
                  <a:cubicBezTo>
                    <a:pt x="14286" y="1511"/>
                    <a:pt x="15690" y="3025"/>
                    <a:pt x="16314" y="4475"/>
                  </a:cubicBezTo>
                  <a:cubicBezTo>
                    <a:pt x="16922" y="5886"/>
                    <a:pt x="16990" y="7563"/>
                    <a:pt x="16280" y="8949"/>
                  </a:cubicBezTo>
                  <a:cubicBezTo>
                    <a:pt x="15561" y="10300"/>
                    <a:pt x="14261" y="11250"/>
                    <a:pt x="12755" y="11515"/>
                  </a:cubicBezTo>
                  <a:cubicBezTo>
                    <a:pt x="12523" y="11555"/>
                    <a:pt x="12294" y="11574"/>
                    <a:pt x="12067" y="11574"/>
                  </a:cubicBezTo>
                  <a:cubicBezTo>
                    <a:pt x="11507" y="11574"/>
                    <a:pt x="10961" y="11459"/>
                    <a:pt x="10420" y="11259"/>
                  </a:cubicBezTo>
                  <a:cubicBezTo>
                    <a:pt x="9778" y="11030"/>
                    <a:pt x="9148" y="10772"/>
                    <a:pt x="8475" y="10772"/>
                  </a:cubicBezTo>
                  <a:cubicBezTo>
                    <a:pt x="8341" y="10772"/>
                    <a:pt x="8205" y="10782"/>
                    <a:pt x="8067" y="10805"/>
                  </a:cubicBezTo>
                  <a:cubicBezTo>
                    <a:pt x="6622" y="11062"/>
                    <a:pt x="5621" y="12371"/>
                    <a:pt x="4175" y="12627"/>
                  </a:cubicBezTo>
                  <a:cubicBezTo>
                    <a:pt x="4006" y="12657"/>
                    <a:pt x="3837" y="12671"/>
                    <a:pt x="3669" y="12671"/>
                  </a:cubicBezTo>
                  <a:cubicBezTo>
                    <a:pt x="2278" y="12671"/>
                    <a:pt x="959" y="11700"/>
                    <a:pt x="471" y="10395"/>
                  </a:cubicBezTo>
                  <a:cubicBezTo>
                    <a:pt x="180" y="9573"/>
                    <a:pt x="146" y="8684"/>
                    <a:pt x="377" y="7845"/>
                  </a:cubicBezTo>
                  <a:cubicBezTo>
                    <a:pt x="599" y="6998"/>
                    <a:pt x="1069" y="6288"/>
                    <a:pt x="1626" y="5629"/>
                  </a:cubicBezTo>
                  <a:cubicBezTo>
                    <a:pt x="1908" y="5313"/>
                    <a:pt x="2190" y="4988"/>
                    <a:pt x="2472" y="4671"/>
                  </a:cubicBezTo>
                  <a:cubicBezTo>
                    <a:pt x="2601" y="4517"/>
                    <a:pt x="2729" y="4355"/>
                    <a:pt x="2849" y="4192"/>
                  </a:cubicBezTo>
                  <a:cubicBezTo>
                    <a:pt x="2934" y="4090"/>
                    <a:pt x="3097" y="3919"/>
                    <a:pt x="3123" y="3782"/>
                  </a:cubicBezTo>
                  <a:cubicBezTo>
                    <a:pt x="3123" y="3696"/>
                    <a:pt x="3106" y="3611"/>
                    <a:pt x="3080" y="3534"/>
                  </a:cubicBezTo>
                  <a:cubicBezTo>
                    <a:pt x="3063" y="3414"/>
                    <a:pt x="3054" y="3303"/>
                    <a:pt x="3054" y="3183"/>
                  </a:cubicBezTo>
                  <a:cubicBezTo>
                    <a:pt x="3063" y="2952"/>
                    <a:pt x="3097" y="2721"/>
                    <a:pt x="3165" y="2507"/>
                  </a:cubicBezTo>
                  <a:cubicBezTo>
                    <a:pt x="3294" y="2079"/>
                    <a:pt x="3533" y="1694"/>
                    <a:pt x="3850" y="1378"/>
                  </a:cubicBezTo>
                  <a:cubicBezTo>
                    <a:pt x="4449" y="779"/>
                    <a:pt x="5278" y="428"/>
                    <a:pt x="6091" y="231"/>
                  </a:cubicBezTo>
                  <a:cubicBezTo>
                    <a:pt x="6261" y="191"/>
                    <a:pt x="6428" y="166"/>
                    <a:pt x="6589" y="166"/>
                  </a:cubicBezTo>
                  <a:close/>
                  <a:moveTo>
                    <a:pt x="6636" y="0"/>
                  </a:moveTo>
                  <a:cubicBezTo>
                    <a:pt x="6625" y="0"/>
                    <a:pt x="6615" y="0"/>
                    <a:pt x="6604" y="0"/>
                  </a:cubicBezTo>
                  <a:cubicBezTo>
                    <a:pt x="5826" y="9"/>
                    <a:pt x="4928" y="394"/>
                    <a:pt x="4295" y="822"/>
                  </a:cubicBezTo>
                  <a:cubicBezTo>
                    <a:pt x="3610" y="1275"/>
                    <a:pt x="3097" y="1942"/>
                    <a:pt x="2943" y="2755"/>
                  </a:cubicBezTo>
                  <a:cubicBezTo>
                    <a:pt x="2909" y="2943"/>
                    <a:pt x="2892" y="3131"/>
                    <a:pt x="2900" y="3328"/>
                  </a:cubicBezTo>
                  <a:cubicBezTo>
                    <a:pt x="2909" y="3568"/>
                    <a:pt x="2986" y="3739"/>
                    <a:pt x="2840" y="3944"/>
                  </a:cubicBezTo>
                  <a:cubicBezTo>
                    <a:pt x="2558" y="4329"/>
                    <a:pt x="2259" y="4697"/>
                    <a:pt x="1933" y="5039"/>
                  </a:cubicBezTo>
                  <a:cubicBezTo>
                    <a:pt x="1335" y="5724"/>
                    <a:pt x="736" y="6408"/>
                    <a:pt x="394" y="7255"/>
                  </a:cubicBezTo>
                  <a:cubicBezTo>
                    <a:pt x="94" y="8016"/>
                    <a:pt x="0" y="8838"/>
                    <a:pt x="111" y="9642"/>
                  </a:cubicBezTo>
                  <a:cubicBezTo>
                    <a:pt x="334" y="11190"/>
                    <a:pt x="1489" y="12431"/>
                    <a:pt x="3011" y="12764"/>
                  </a:cubicBezTo>
                  <a:cubicBezTo>
                    <a:pt x="3227" y="12807"/>
                    <a:pt x="3445" y="12829"/>
                    <a:pt x="3663" y="12829"/>
                  </a:cubicBezTo>
                  <a:cubicBezTo>
                    <a:pt x="4181" y="12829"/>
                    <a:pt x="4698" y="12708"/>
                    <a:pt x="5167" y="12473"/>
                  </a:cubicBezTo>
                  <a:cubicBezTo>
                    <a:pt x="5877" y="12131"/>
                    <a:pt x="6510" y="11626"/>
                    <a:pt x="7220" y="11276"/>
                  </a:cubicBezTo>
                  <a:cubicBezTo>
                    <a:pt x="7605" y="11079"/>
                    <a:pt x="8025" y="10959"/>
                    <a:pt x="8461" y="10942"/>
                  </a:cubicBezTo>
                  <a:cubicBezTo>
                    <a:pt x="8474" y="10942"/>
                    <a:pt x="8487" y="10942"/>
                    <a:pt x="8500" y="10942"/>
                  </a:cubicBezTo>
                  <a:cubicBezTo>
                    <a:pt x="9008" y="10942"/>
                    <a:pt x="9491" y="11101"/>
                    <a:pt x="9967" y="11276"/>
                  </a:cubicBezTo>
                  <a:cubicBezTo>
                    <a:pt x="10664" y="11531"/>
                    <a:pt x="11333" y="11745"/>
                    <a:pt x="12069" y="11745"/>
                  </a:cubicBezTo>
                  <a:cubicBezTo>
                    <a:pt x="12146" y="11745"/>
                    <a:pt x="12224" y="11743"/>
                    <a:pt x="12302" y="11738"/>
                  </a:cubicBezTo>
                  <a:cubicBezTo>
                    <a:pt x="13791" y="11652"/>
                    <a:pt x="15211" y="10822"/>
                    <a:pt x="16075" y="9616"/>
                  </a:cubicBezTo>
                  <a:cubicBezTo>
                    <a:pt x="17923" y="7032"/>
                    <a:pt x="16716" y="2849"/>
                    <a:pt x="13799" y="1600"/>
                  </a:cubicBezTo>
                  <a:cubicBezTo>
                    <a:pt x="13429" y="1434"/>
                    <a:pt x="13031" y="1348"/>
                    <a:pt x="12631" y="1348"/>
                  </a:cubicBezTo>
                  <a:cubicBezTo>
                    <a:pt x="12578" y="1348"/>
                    <a:pt x="12526" y="1349"/>
                    <a:pt x="12473" y="1352"/>
                  </a:cubicBezTo>
                  <a:cubicBezTo>
                    <a:pt x="12470" y="1352"/>
                    <a:pt x="12467" y="1352"/>
                    <a:pt x="12465" y="1352"/>
                  </a:cubicBezTo>
                  <a:lnTo>
                    <a:pt x="12465" y="1352"/>
                  </a:lnTo>
                  <a:cubicBezTo>
                    <a:pt x="12462" y="1352"/>
                    <a:pt x="12459" y="1352"/>
                    <a:pt x="12456" y="1352"/>
                  </a:cubicBezTo>
                  <a:cubicBezTo>
                    <a:pt x="11609" y="1421"/>
                    <a:pt x="10856" y="1840"/>
                    <a:pt x="10035" y="2019"/>
                  </a:cubicBezTo>
                  <a:cubicBezTo>
                    <a:pt x="9862" y="2056"/>
                    <a:pt x="9685" y="2080"/>
                    <a:pt x="9509" y="2080"/>
                  </a:cubicBezTo>
                  <a:cubicBezTo>
                    <a:pt x="9275" y="2080"/>
                    <a:pt x="9044" y="2038"/>
                    <a:pt x="8829" y="1925"/>
                  </a:cubicBezTo>
                  <a:cubicBezTo>
                    <a:pt x="8478" y="1737"/>
                    <a:pt x="8256" y="1403"/>
                    <a:pt x="8042" y="1087"/>
                  </a:cubicBezTo>
                  <a:cubicBezTo>
                    <a:pt x="7696" y="556"/>
                    <a:pt x="7326" y="0"/>
                    <a:pt x="6636" y="0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638265" y="-1684818"/>
              <a:ext cx="1937318" cy="1753439"/>
            </a:xfrm>
            <a:custGeom>
              <a:avLst/>
              <a:gdLst/>
              <a:ahLst/>
              <a:cxnLst/>
              <a:rect l="l" t="t" r="r" b="b"/>
              <a:pathLst>
                <a:path w="17342" h="15696" extrusionOk="0">
                  <a:moveTo>
                    <a:pt x="6758" y="1"/>
                  </a:moveTo>
                  <a:cubicBezTo>
                    <a:pt x="3350" y="1"/>
                    <a:pt x="1272" y="1556"/>
                    <a:pt x="805" y="2371"/>
                  </a:cubicBezTo>
                  <a:cubicBezTo>
                    <a:pt x="1" y="3765"/>
                    <a:pt x="1164" y="3440"/>
                    <a:pt x="1618" y="4766"/>
                  </a:cubicBezTo>
                  <a:cubicBezTo>
                    <a:pt x="2071" y="6092"/>
                    <a:pt x="506" y="5921"/>
                    <a:pt x="258" y="8222"/>
                  </a:cubicBezTo>
                  <a:cubicBezTo>
                    <a:pt x="26" y="10372"/>
                    <a:pt x="1855" y="10708"/>
                    <a:pt x="2550" y="10708"/>
                  </a:cubicBezTo>
                  <a:cubicBezTo>
                    <a:pt x="2599" y="10708"/>
                    <a:pt x="2642" y="10706"/>
                    <a:pt x="2679" y="10703"/>
                  </a:cubicBezTo>
                  <a:cubicBezTo>
                    <a:pt x="2697" y="10702"/>
                    <a:pt x="2717" y="10702"/>
                    <a:pt x="2737" y="10702"/>
                  </a:cubicBezTo>
                  <a:cubicBezTo>
                    <a:pt x="3353" y="10702"/>
                    <a:pt x="4953" y="11202"/>
                    <a:pt x="4655" y="12808"/>
                  </a:cubicBezTo>
                  <a:cubicBezTo>
                    <a:pt x="4418" y="14077"/>
                    <a:pt x="5643" y="15696"/>
                    <a:pt x="7388" y="15696"/>
                  </a:cubicBezTo>
                  <a:cubicBezTo>
                    <a:pt x="7913" y="15696"/>
                    <a:pt x="8484" y="15549"/>
                    <a:pt x="9078" y="15203"/>
                  </a:cubicBezTo>
                  <a:cubicBezTo>
                    <a:pt x="9588" y="14906"/>
                    <a:pt x="9985" y="14797"/>
                    <a:pt x="10318" y="14797"/>
                  </a:cubicBezTo>
                  <a:cubicBezTo>
                    <a:pt x="11220" y="14797"/>
                    <a:pt x="11650" y="15593"/>
                    <a:pt x="12561" y="15593"/>
                  </a:cubicBezTo>
                  <a:cubicBezTo>
                    <a:pt x="13007" y="15593"/>
                    <a:pt x="13568" y="15403"/>
                    <a:pt x="14356" y="14835"/>
                  </a:cubicBezTo>
                  <a:cubicBezTo>
                    <a:pt x="17342" y="12688"/>
                    <a:pt x="16118" y="3303"/>
                    <a:pt x="16118" y="3303"/>
                  </a:cubicBezTo>
                  <a:cubicBezTo>
                    <a:pt x="12376" y="813"/>
                    <a:pt x="9220" y="1"/>
                    <a:pt x="675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940939" y="-1401181"/>
              <a:ext cx="113835" cy="99759"/>
            </a:xfrm>
            <a:custGeom>
              <a:avLst/>
              <a:gdLst/>
              <a:ahLst/>
              <a:cxnLst/>
              <a:rect l="l" t="t" r="r" b="b"/>
              <a:pathLst>
                <a:path w="1019" h="893" extrusionOk="0">
                  <a:moveTo>
                    <a:pt x="332" y="0"/>
                  </a:moveTo>
                  <a:cubicBezTo>
                    <a:pt x="285" y="0"/>
                    <a:pt x="237" y="7"/>
                    <a:pt x="188" y="20"/>
                  </a:cubicBezTo>
                  <a:cubicBezTo>
                    <a:pt x="111" y="46"/>
                    <a:pt x="52" y="114"/>
                    <a:pt x="43" y="191"/>
                  </a:cubicBezTo>
                  <a:cubicBezTo>
                    <a:pt x="0" y="260"/>
                    <a:pt x="0" y="354"/>
                    <a:pt x="43" y="422"/>
                  </a:cubicBezTo>
                  <a:cubicBezTo>
                    <a:pt x="43" y="661"/>
                    <a:pt x="279" y="893"/>
                    <a:pt x="513" y="893"/>
                  </a:cubicBezTo>
                  <a:cubicBezTo>
                    <a:pt x="539" y="893"/>
                    <a:pt x="565" y="890"/>
                    <a:pt x="591" y="884"/>
                  </a:cubicBezTo>
                  <a:cubicBezTo>
                    <a:pt x="702" y="850"/>
                    <a:pt x="787" y="773"/>
                    <a:pt x="822" y="670"/>
                  </a:cubicBezTo>
                  <a:cubicBezTo>
                    <a:pt x="864" y="628"/>
                    <a:pt x="890" y="559"/>
                    <a:pt x="873" y="508"/>
                  </a:cubicBezTo>
                  <a:cubicBezTo>
                    <a:pt x="1018" y="422"/>
                    <a:pt x="1001" y="208"/>
                    <a:pt x="839" y="157"/>
                  </a:cubicBezTo>
                  <a:cubicBezTo>
                    <a:pt x="770" y="131"/>
                    <a:pt x="702" y="106"/>
                    <a:pt x="625" y="97"/>
                  </a:cubicBezTo>
                  <a:cubicBezTo>
                    <a:pt x="537" y="32"/>
                    <a:pt x="436" y="0"/>
                    <a:pt x="33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700311" y="-1340856"/>
              <a:ext cx="126012" cy="90375"/>
            </a:xfrm>
            <a:custGeom>
              <a:avLst/>
              <a:gdLst/>
              <a:ahLst/>
              <a:cxnLst/>
              <a:rect l="l" t="t" r="r" b="b"/>
              <a:pathLst>
                <a:path w="1128" h="809" extrusionOk="0">
                  <a:moveTo>
                    <a:pt x="514" y="1"/>
                  </a:moveTo>
                  <a:cubicBezTo>
                    <a:pt x="409" y="1"/>
                    <a:pt x="306" y="38"/>
                    <a:pt x="221" y="105"/>
                  </a:cubicBezTo>
                  <a:cubicBezTo>
                    <a:pt x="152" y="173"/>
                    <a:pt x="110" y="284"/>
                    <a:pt x="127" y="387"/>
                  </a:cubicBezTo>
                  <a:cubicBezTo>
                    <a:pt x="118" y="404"/>
                    <a:pt x="101" y="413"/>
                    <a:pt x="93" y="430"/>
                  </a:cubicBezTo>
                  <a:cubicBezTo>
                    <a:pt x="1" y="563"/>
                    <a:pt x="145" y="738"/>
                    <a:pt x="288" y="738"/>
                  </a:cubicBezTo>
                  <a:cubicBezTo>
                    <a:pt x="291" y="738"/>
                    <a:pt x="294" y="738"/>
                    <a:pt x="298" y="738"/>
                  </a:cubicBezTo>
                  <a:cubicBezTo>
                    <a:pt x="430" y="738"/>
                    <a:pt x="576" y="808"/>
                    <a:pt x="718" y="808"/>
                  </a:cubicBezTo>
                  <a:cubicBezTo>
                    <a:pt x="732" y="808"/>
                    <a:pt x="746" y="808"/>
                    <a:pt x="760" y="806"/>
                  </a:cubicBezTo>
                  <a:cubicBezTo>
                    <a:pt x="880" y="798"/>
                    <a:pt x="991" y="729"/>
                    <a:pt x="1059" y="626"/>
                  </a:cubicBezTo>
                  <a:cubicBezTo>
                    <a:pt x="1128" y="515"/>
                    <a:pt x="1128" y="378"/>
                    <a:pt x="1068" y="267"/>
                  </a:cubicBezTo>
                  <a:cubicBezTo>
                    <a:pt x="982" y="105"/>
                    <a:pt x="794" y="53"/>
                    <a:pt x="640" y="19"/>
                  </a:cubicBezTo>
                  <a:cubicBezTo>
                    <a:pt x="598" y="7"/>
                    <a:pt x="556" y="1"/>
                    <a:pt x="51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095772" y="-1247130"/>
              <a:ext cx="139641" cy="103446"/>
            </a:xfrm>
            <a:custGeom>
              <a:avLst/>
              <a:gdLst/>
              <a:ahLst/>
              <a:cxnLst/>
              <a:rect l="l" t="t" r="r" b="b"/>
              <a:pathLst>
                <a:path w="1250" h="926" extrusionOk="0">
                  <a:moveTo>
                    <a:pt x="433" y="0"/>
                  </a:moveTo>
                  <a:cubicBezTo>
                    <a:pt x="411" y="0"/>
                    <a:pt x="389" y="3"/>
                    <a:pt x="368" y="10"/>
                  </a:cubicBezTo>
                  <a:cubicBezTo>
                    <a:pt x="120" y="113"/>
                    <a:pt x="0" y="369"/>
                    <a:pt x="43" y="652"/>
                  </a:cubicBezTo>
                  <a:cubicBezTo>
                    <a:pt x="60" y="720"/>
                    <a:pt x="111" y="780"/>
                    <a:pt x="180" y="805"/>
                  </a:cubicBezTo>
                  <a:cubicBezTo>
                    <a:pt x="304" y="871"/>
                    <a:pt x="442" y="926"/>
                    <a:pt x="577" y="926"/>
                  </a:cubicBezTo>
                  <a:cubicBezTo>
                    <a:pt x="619" y="926"/>
                    <a:pt x="661" y="920"/>
                    <a:pt x="702" y="908"/>
                  </a:cubicBezTo>
                  <a:cubicBezTo>
                    <a:pt x="736" y="891"/>
                    <a:pt x="779" y="874"/>
                    <a:pt x="804" y="857"/>
                  </a:cubicBezTo>
                  <a:cubicBezTo>
                    <a:pt x="847" y="868"/>
                    <a:pt x="891" y="874"/>
                    <a:pt x="934" y="874"/>
                  </a:cubicBezTo>
                  <a:cubicBezTo>
                    <a:pt x="1021" y="874"/>
                    <a:pt x="1107" y="851"/>
                    <a:pt x="1181" y="805"/>
                  </a:cubicBezTo>
                  <a:cubicBezTo>
                    <a:pt x="1241" y="746"/>
                    <a:pt x="1249" y="660"/>
                    <a:pt x="1215" y="583"/>
                  </a:cubicBezTo>
                  <a:cubicBezTo>
                    <a:pt x="1206" y="566"/>
                    <a:pt x="1198" y="557"/>
                    <a:pt x="1189" y="540"/>
                  </a:cubicBezTo>
                  <a:cubicBezTo>
                    <a:pt x="1206" y="403"/>
                    <a:pt x="1155" y="258"/>
                    <a:pt x="1061" y="164"/>
                  </a:cubicBezTo>
                  <a:cubicBezTo>
                    <a:pt x="993" y="96"/>
                    <a:pt x="905" y="60"/>
                    <a:pt x="817" y="60"/>
                  </a:cubicBezTo>
                  <a:cubicBezTo>
                    <a:pt x="760" y="60"/>
                    <a:pt x="703" y="74"/>
                    <a:pt x="650" y="104"/>
                  </a:cubicBezTo>
                  <a:cubicBezTo>
                    <a:pt x="633" y="95"/>
                    <a:pt x="608" y="95"/>
                    <a:pt x="590" y="87"/>
                  </a:cubicBezTo>
                  <a:cubicBezTo>
                    <a:pt x="558" y="29"/>
                    <a:pt x="497" y="0"/>
                    <a:pt x="43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17926" y="-1193508"/>
              <a:ext cx="115846" cy="70155"/>
            </a:xfrm>
            <a:custGeom>
              <a:avLst/>
              <a:gdLst/>
              <a:ahLst/>
              <a:cxnLst/>
              <a:rect l="l" t="t" r="r" b="b"/>
              <a:pathLst>
                <a:path w="1037" h="628" extrusionOk="0">
                  <a:moveTo>
                    <a:pt x="651" y="420"/>
                  </a:moveTo>
                  <a:cubicBezTo>
                    <a:pt x="643" y="420"/>
                    <a:pt x="651" y="420"/>
                    <a:pt x="677" y="428"/>
                  </a:cubicBezTo>
                  <a:cubicBezTo>
                    <a:pt x="670" y="432"/>
                    <a:pt x="664" y="434"/>
                    <a:pt x="659" y="434"/>
                  </a:cubicBezTo>
                  <a:cubicBezTo>
                    <a:pt x="653" y="434"/>
                    <a:pt x="648" y="430"/>
                    <a:pt x="643" y="420"/>
                  </a:cubicBezTo>
                  <a:close/>
                  <a:moveTo>
                    <a:pt x="668" y="0"/>
                  </a:moveTo>
                  <a:cubicBezTo>
                    <a:pt x="566" y="9"/>
                    <a:pt x="420" y="0"/>
                    <a:pt x="300" y="26"/>
                  </a:cubicBezTo>
                  <a:cubicBezTo>
                    <a:pt x="163" y="35"/>
                    <a:pt x="18" y="77"/>
                    <a:pt x="9" y="240"/>
                  </a:cubicBezTo>
                  <a:cubicBezTo>
                    <a:pt x="1" y="325"/>
                    <a:pt x="27" y="411"/>
                    <a:pt x="86" y="479"/>
                  </a:cubicBezTo>
                  <a:cubicBezTo>
                    <a:pt x="177" y="570"/>
                    <a:pt x="309" y="628"/>
                    <a:pt x="439" y="628"/>
                  </a:cubicBezTo>
                  <a:cubicBezTo>
                    <a:pt x="455" y="628"/>
                    <a:pt x="472" y="627"/>
                    <a:pt x="489" y="625"/>
                  </a:cubicBezTo>
                  <a:cubicBezTo>
                    <a:pt x="509" y="625"/>
                    <a:pt x="531" y="625"/>
                    <a:pt x="554" y="625"/>
                  </a:cubicBezTo>
                  <a:cubicBezTo>
                    <a:pt x="688" y="625"/>
                    <a:pt x="845" y="619"/>
                    <a:pt x="933" y="531"/>
                  </a:cubicBezTo>
                  <a:cubicBezTo>
                    <a:pt x="1036" y="437"/>
                    <a:pt x="1002" y="266"/>
                    <a:pt x="882" y="154"/>
                  </a:cubicBezTo>
                  <a:cubicBezTo>
                    <a:pt x="856" y="60"/>
                    <a:pt x="762" y="0"/>
                    <a:pt x="66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731479" y="-1489322"/>
              <a:ext cx="114952" cy="97302"/>
            </a:xfrm>
            <a:custGeom>
              <a:avLst/>
              <a:gdLst/>
              <a:ahLst/>
              <a:cxnLst/>
              <a:rect l="l" t="t" r="r" b="b"/>
              <a:pathLst>
                <a:path w="1029" h="871" extrusionOk="0">
                  <a:moveTo>
                    <a:pt x="371" y="0"/>
                  </a:moveTo>
                  <a:cubicBezTo>
                    <a:pt x="231" y="0"/>
                    <a:pt x="114" y="61"/>
                    <a:pt x="70" y="236"/>
                  </a:cubicBezTo>
                  <a:cubicBezTo>
                    <a:pt x="0" y="546"/>
                    <a:pt x="325" y="871"/>
                    <a:pt x="622" y="871"/>
                  </a:cubicBezTo>
                  <a:cubicBezTo>
                    <a:pt x="652" y="871"/>
                    <a:pt x="682" y="868"/>
                    <a:pt x="712" y="860"/>
                  </a:cubicBezTo>
                  <a:cubicBezTo>
                    <a:pt x="917" y="792"/>
                    <a:pt x="1028" y="570"/>
                    <a:pt x="968" y="364"/>
                  </a:cubicBezTo>
                  <a:cubicBezTo>
                    <a:pt x="968" y="296"/>
                    <a:pt x="934" y="236"/>
                    <a:pt x="883" y="193"/>
                  </a:cubicBezTo>
                  <a:cubicBezTo>
                    <a:pt x="840" y="142"/>
                    <a:pt x="789" y="99"/>
                    <a:pt x="720" y="73"/>
                  </a:cubicBezTo>
                  <a:cubicBezTo>
                    <a:pt x="660" y="39"/>
                    <a:pt x="601" y="22"/>
                    <a:pt x="532" y="22"/>
                  </a:cubicBezTo>
                  <a:cubicBezTo>
                    <a:pt x="477" y="8"/>
                    <a:pt x="422" y="0"/>
                    <a:pt x="3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495655" y="-1376381"/>
              <a:ext cx="94620" cy="82891"/>
            </a:xfrm>
            <a:custGeom>
              <a:avLst/>
              <a:gdLst/>
              <a:ahLst/>
              <a:cxnLst/>
              <a:rect l="l" t="t" r="r" b="b"/>
              <a:pathLst>
                <a:path w="847" h="742" extrusionOk="0">
                  <a:moveTo>
                    <a:pt x="376" y="388"/>
                  </a:moveTo>
                  <a:cubicBezTo>
                    <a:pt x="376" y="393"/>
                    <a:pt x="374" y="395"/>
                    <a:pt x="372" y="395"/>
                  </a:cubicBezTo>
                  <a:cubicBezTo>
                    <a:pt x="370" y="395"/>
                    <a:pt x="368" y="393"/>
                    <a:pt x="368" y="388"/>
                  </a:cubicBezTo>
                  <a:close/>
                  <a:moveTo>
                    <a:pt x="353" y="1"/>
                  </a:moveTo>
                  <a:cubicBezTo>
                    <a:pt x="323" y="1"/>
                    <a:pt x="293" y="5"/>
                    <a:pt x="265" y="12"/>
                  </a:cubicBezTo>
                  <a:cubicBezTo>
                    <a:pt x="179" y="21"/>
                    <a:pt x="102" y="63"/>
                    <a:pt x="51" y="132"/>
                  </a:cubicBezTo>
                  <a:cubicBezTo>
                    <a:pt x="34" y="157"/>
                    <a:pt x="25" y="192"/>
                    <a:pt x="25" y="234"/>
                  </a:cubicBezTo>
                  <a:cubicBezTo>
                    <a:pt x="17" y="260"/>
                    <a:pt x="8" y="286"/>
                    <a:pt x="8" y="320"/>
                  </a:cubicBezTo>
                  <a:cubicBezTo>
                    <a:pt x="0" y="553"/>
                    <a:pt x="189" y="741"/>
                    <a:pt x="418" y="741"/>
                  </a:cubicBezTo>
                  <a:cubicBezTo>
                    <a:pt x="432" y="741"/>
                    <a:pt x="447" y="741"/>
                    <a:pt x="462" y="739"/>
                  </a:cubicBezTo>
                  <a:cubicBezTo>
                    <a:pt x="727" y="705"/>
                    <a:pt x="847" y="388"/>
                    <a:pt x="667" y="192"/>
                  </a:cubicBezTo>
                  <a:cubicBezTo>
                    <a:pt x="641" y="157"/>
                    <a:pt x="607" y="132"/>
                    <a:pt x="581" y="106"/>
                  </a:cubicBezTo>
                  <a:cubicBezTo>
                    <a:pt x="556" y="72"/>
                    <a:pt x="522" y="46"/>
                    <a:pt x="479" y="29"/>
                  </a:cubicBezTo>
                  <a:cubicBezTo>
                    <a:pt x="439" y="9"/>
                    <a:pt x="396" y="1"/>
                    <a:pt x="3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660877" y="-1156643"/>
              <a:ext cx="98530" cy="77305"/>
            </a:xfrm>
            <a:custGeom>
              <a:avLst/>
              <a:gdLst/>
              <a:ahLst/>
              <a:cxnLst/>
              <a:rect l="l" t="t" r="r" b="b"/>
              <a:pathLst>
                <a:path w="882" h="692" extrusionOk="0">
                  <a:moveTo>
                    <a:pt x="384" y="1"/>
                  </a:moveTo>
                  <a:cubicBezTo>
                    <a:pt x="370" y="1"/>
                    <a:pt x="357" y="2"/>
                    <a:pt x="343" y="4"/>
                  </a:cubicBezTo>
                  <a:cubicBezTo>
                    <a:pt x="78" y="21"/>
                    <a:pt x="1" y="346"/>
                    <a:pt x="197" y="560"/>
                  </a:cubicBezTo>
                  <a:cubicBezTo>
                    <a:pt x="277" y="646"/>
                    <a:pt x="387" y="691"/>
                    <a:pt x="501" y="691"/>
                  </a:cubicBezTo>
                  <a:cubicBezTo>
                    <a:pt x="534" y="691"/>
                    <a:pt x="567" y="688"/>
                    <a:pt x="600" y="680"/>
                  </a:cubicBezTo>
                  <a:cubicBezTo>
                    <a:pt x="651" y="663"/>
                    <a:pt x="694" y="620"/>
                    <a:pt x="702" y="569"/>
                  </a:cubicBezTo>
                  <a:cubicBezTo>
                    <a:pt x="719" y="552"/>
                    <a:pt x="736" y="534"/>
                    <a:pt x="745" y="509"/>
                  </a:cubicBezTo>
                  <a:cubicBezTo>
                    <a:pt x="771" y="466"/>
                    <a:pt x="779" y="415"/>
                    <a:pt x="779" y="372"/>
                  </a:cubicBezTo>
                  <a:cubicBezTo>
                    <a:pt x="882" y="244"/>
                    <a:pt x="813" y="55"/>
                    <a:pt x="651" y="30"/>
                  </a:cubicBezTo>
                  <a:cubicBezTo>
                    <a:pt x="621" y="20"/>
                    <a:pt x="591" y="16"/>
                    <a:pt x="561" y="16"/>
                  </a:cubicBezTo>
                  <a:cubicBezTo>
                    <a:pt x="539" y="16"/>
                    <a:pt x="518" y="18"/>
                    <a:pt x="497" y="21"/>
                  </a:cubicBezTo>
                  <a:cubicBezTo>
                    <a:pt x="459" y="9"/>
                    <a:pt x="422" y="1"/>
                    <a:pt x="38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460242" y="-1190715"/>
              <a:ext cx="88029" cy="73060"/>
            </a:xfrm>
            <a:custGeom>
              <a:avLst/>
              <a:gdLst/>
              <a:ahLst/>
              <a:cxnLst/>
              <a:rect l="l" t="t" r="r" b="b"/>
              <a:pathLst>
                <a:path w="788" h="654" extrusionOk="0">
                  <a:moveTo>
                    <a:pt x="563" y="1"/>
                  </a:moveTo>
                  <a:cubicBezTo>
                    <a:pt x="558" y="1"/>
                    <a:pt x="553" y="1"/>
                    <a:pt x="548" y="1"/>
                  </a:cubicBezTo>
                  <a:lnTo>
                    <a:pt x="163" y="10"/>
                  </a:lnTo>
                  <a:cubicBezTo>
                    <a:pt x="69" y="27"/>
                    <a:pt x="0" y="121"/>
                    <a:pt x="34" y="215"/>
                  </a:cubicBezTo>
                  <a:cubicBezTo>
                    <a:pt x="51" y="300"/>
                    <a:pt x="111" y="360"/>
                    <a:pt x="197" y="377"/>
                  </a:cubicBezTo>
                  <a:lnTo>
                    <a:pt x="197" y="386"/>
                  </a:lnTo>
                  <a:cubicBezTo>
                    <a:pt x="149" y="505"/>
                    <a:pt x="271" y="654"/>
                    <a:pt x="392" y="654"/>
                  </a:cubicBezTo>
                  <a:cubicBezTo>
                    <a:pt x="401" y="654"/>
                    <a:pt x="410" y="653"/>
                    <a:pt x="419" y="651"/>
                  </a:cubicBezTo>
                  <a:cubicBezTo>
                    <a:pt x="633" y="617"/>
                    <a:pt x="787" y="437"/>
                    <a:pt x="779" y="224"/>
                  </a:cubicBezTo>
                  <a:cubicBezTo>
                    <a:pt x="779" y="100"/>
                    <a:pt x="684" y="1"/>
                    <a:pt x="56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76758" y="-1486529"/>
              <a:ext cx="68033" cy="62000"/>
            </a:xfrm>
            <a:custGeom>
              <a:avLst/>
              <a:gdLst/>
              <a:ahLst/>
              <a:cxnLst/>
              <a:rect l="l" t="t" r="r" b="b"/>
              <a:pathLst>
                <a:path w="609" h="555" extrusionOk="0">
                  <a:moveTo>
                    <a:pt x="371" y="0"/>
                  </a:moveTo>
                  <a:cubicBezTo>
                    <a:pt x="295" y="0"/>
                    <a:pt x="218" y="28"/>
                    <a:pt x="163" y="83"/>
                  </a:cubicBezTo>
                  <a:lnTo>
                    <a:pt x="146" y="91"/>
                  </a:lnTo>
                  <a:lnTo>
                    <a:pt x="69" y="151"/>
                  </a:lnTo>
                  <a:cubicBezTo>
                    <a:pt x="1" y="228"/>
                    <a:pt x="1" y="339"/>
                    <a:pt x="69" y="416"/>
                  </a:cubicBezTo>
                  <a:cubicBezTo>
                    <a:pt x="78" y="425"/>
                    <a:pt x="95" y="433"/>
                    <a:pt x="103" y="450"/>
                  </a:cubicBezTo>
                  <a:cubicBezTo>
                    <a:pt x="129" y="485"/>
                    <a:pt x="163" y="510"/>
                    <a:pt x="206" y="527"/>
                  </a:cubicBezTo>
                  <a:cubicBezTo>
                    <a:pt x="240" y="546"/>
                    <a:pt x="277" y="555"/>
                    <a:pt x="313" y="555"/>
                  </a:cubicBezTo>
                  <a:cubicBezTo>
                    <a:pt x="395" y="555"/>
                    <a:pt x="475" y="510"/>
                    <a:pt x="523" y="433"/>
                  </a:cubicBezTo>
                  <a:cubicBezTo>
                    <a:pt x="531" y="408"/>
                    <a:pt x="540" y="382"/>
                    <a:pt x="548" y="356"/>
                  </a:cubicBezTo>
                  <a:cubicBezTo>
                    <a:pt x="591" y="322"/>
                    <a:pt x="608" y="271"/>
                    <a:pt x="608" y="220"/>
                  </a:cubicBezTo>
                  <a:cubicBezTo>
                    <a:pt x="608" y="117"/>
                    <a:pt x="531" y="31"/>
                    <a:pt x="429" y="6"/>
                  </a:cubicBezTo>
                  <a:cubicBezTo>
                    <a:pt x="410" y="2"/>
                    <a:pt x="391" y="0"/>
                    <a:pt x="3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210474" y="-1357055"/>
              <a:ext cx="76188" cy="90040"/>
            </a:xfrm>
            <a:custGeom>
              <a:avLst/>
              <a:gdLst/>
              <a:ahLst/>
              <a:cxnLst/>
              <a:rect l="l" t="t" r="r" b="b"/>
              <a:pathLst>
                <a:path w="682" h="806" extrusionOk="0">
                  <a:moveTo>
                    <a:pt x="351" y="1"/>
                  </a:moveTo>
                  <a:cubicBezTo>
                    <a:pt x="318" y="1"/>
                    <a:pt x="284" y="7"/>
                    <a:pt x="249" y="19"/>
                  </a:cubicBezTo>
                  <a:cubicBezTo>
                    <a:pt x="234" y="24"/>
                    <a:pt x="221" y="29"/>
                    <a:pt x="208" y="36"/>
                  </a:cubicBezTo>
                  <a:lnTo>
                    <a:pt x="208" y="36"/>
                  </a:lnTo>
                  <a:cubicBezTo>
                    <a:pt x="176" y="47"/>
                    <a:pt x="149" y="66"/>
                    <a:pt x="127" y="92"/>
                  </a:cubicBezTo>
                  <a:lnTo>
                    <a:pt x="127" y="92"/>
                  </a:lnTo>
                  <a:cubicBezTo>
                    <a:pt x="1" y="215"/>
                    <a:pt x="8" y="428"/>
                    <a:pt x="69" y="592"/>
                  </a:cubicBezTo>
                  <a:cubicBezTo>
                    <a:pt x="85" y="639"/>
                    <a:pt x="112" y="672"/>
                    <a:pt x="145" y="693"/>
                  </a:cubicBezTo>
                  <a:lnTo>
                    <a:pt x="145" y="693"/>
                  </a:lnTo>
                  <a:cubicBezTo>
                    <a:pt x="168" y="725"/>
                    <a:pt x="196" y="752"/>
                    <a:pt x="232" y="771"/>
                  </a:cubicBezTo>
                  <a:cubicBezTo>
                    <a:pt x="273" y="795"/>
                    <a:pt x="313" y="805"/>
                    <a:pt x="349" y="805"/>
                  </a:cubicBezTo>
                  <a:cubicBezTo>
                    <a:pt x="526" y="805"/>
                    <a:pt x="646" y="566"/>
                    <a:pt x="660" y="404"/>
                  </a:cubicBezTo>
                  <a:cubicBezTo>
                    <a:pt x="682" y="205"/>
                    <a:pt x="546" y="1"/>
                    <a:pt x="35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357711" y="-1533448"/>
              <a:ext cx="90934" cy="89147"/>
            </a:xfrm>
            <a:custGeom>
              <a:avLst/>
              <a:gdLst/>
              <a:ahLst/>
              <a:cxnLst/>
              <a:rect l="l" t="t" r="r" b="b"/>
              <a:pathLst>
                <a:path w="814" h="798" extrusionOk="0">
                  <a:moveTo>
                    <a:pt x="372" y="0"/>
                  </a:moveTo>
                  <a:cubicBezTo>
                    <a:pt x="279" y="0"/>
                    <a:pt x="187" y="33"/>
                    <a:pt x="112" y="101"/>
                  </a:cubicBezTo>
                  <a:cubicBezTo>
                    <a:pt x="57" y="158"/>
                    <a:pt x="28" y="232"/>
                    <a:pt x="23" y="308"/>
                  </a:cubicBezTo>
                  <a:lnTo>
                    <a:pt x="23" y="308"/>
                  </a:lnTo>
                  <a:cubicBezTo>
                    <a:pt x="1" y="362"/>
                    <a:pt x="3" y="424"/>
                    <a:pt x="35" y="477"/>
                  </a:cubicBezTo>
                  <a:cubicBezTo>
                    <a:pt x="108" y="630"/>
                    <a:pt x="278" y="797"/>
                    <a:pt x="455" y="797"/>
                  </a:cubicBezTo>
                  <a:cubicBezTo>
                    <a:pt x="506" y="797"/>
                    <a:pt x="558" y="783"/>
                    <a:pt x="608" y="751"/>
                  </a:cubicBezTo>
                  <a:cubicBezTo>
                    <a:pt x="796" y="631"/>
                    <a:pt x="813" y="340"/>
                    <a:pt x="685" y="160"/>
                  </a:cubicBezTo>
                  <a:cubicBezTo>
                    <a:pt x="608" y="55"/>
                    <a:pt x="490" y="0"/>
                    <a:pt x="37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180312" y="-1505855"/>
              <a:ext cx="97190" cy="85460"/>
            </a:xfrm>
            <a:custGeom>
              <a:avLst/>
              <a:gdLst/>
              <a:ahLst/>
              <a:cxnLst/>
              <a:rect l="l" t="t" r="r" b="b"/>
              <a:pathLst>
                <a:path w="870" h="765" extrusionOk="0">
                  <a:moveTo>
                    <a:pt x="390" y="0"/>
                  </a:moveTo>
                  <a:cubicBezTo>
                    <a:pt x="297" y="0"/>
                    <a:pt x="207" y="36"/>
                    <a:pt x="143" y="119"/>
                  </a:cubicBezTo>
                  <a:cubicBezTo>
                    <a:pt x="1" y="290"/>
                    <a:pt x="48" y="533"/>
                    <a:pt x="221" y="627"/>
                  </a:cubicBezTo>
                  <a:lnTo>
                    <a:pt x="221" y="627"/>
                  </a:lnTo>
                  <a:cubicBezTo>
                    <a:pt x="231" y="641"/>
                    <a:pt x="242" y="654"/>
                    <a:pt x="254" y="666"/>
                  </a:cubicBezTo>
                  <a:cubicBezTo>
                    <a:pt x="311" y="730"/>
                    <a:pt x="392" y="765"/>
                    <a:pt x="478" y="765"/>
                  </a:cubicBezTo>
                  <a:cubicBezTo>
                    <a:pt x="508" y="765"/>
                    <a:pt x="539" y="761"/>
                    <a:pt x="570" y="752"/>
                  </a:cubicBezTo>
                  <a:cubicBezTo>
                    <a:pt x="810" y="683"/>
                    <a:pt x="870" y="367"/>
                    <a:pt x="733" y="179"/>
                  </a:cubicBezTo>
                  <a:cubicBezTo>
                    <a:pt x="653" y="69"/>
                    <a:pt x="519" y="0"/>
                    <a:pt x="39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283087" y="-1672977"/>
              <a:ext cx="78534" cy="82444"/>
            </a:xfrm>
            <a:custGeom>
              <a:avLst/>
              <a:gdLst/>
              <a:ahLst/>
              <a:cxnLst/>
              <a:rect l="l" t="t" r="r" b="b"/>
              <a:pathLst>
                <a:path w="703" h="738" extrusionOk="0">
                  <a:moveTo>
                    <a:pt x="222" y="1"/>
                  </a:moveTo>
                  <a:cubicBezTo>
                    <a:pt x="142" y="1"/>
                    <a:pt x="66" y="57"/>
                    <a:pt x="44" y="143"/>
                  </a:cubicBezTo>
                  <a:lnTo>
                    <a:pt x="52" y="152"/>
                  </a:lnTo>
                  <a:cubicBezTo>
                    <a:pt x="49" y="168"/>
                    <a:pt x="47" y="183"/>
                    <a:pt x="46" y="199"/>
                  </a:cubicBezTo>
                  <a:lnTo>
                    <a:pt x="46" y="199"/>
                  </a:lnTo>
                  <a:cubicBezTo>
                    <a:pt x="1" y="293"/>
                    <a:pt x="6" y="404"/>
                    <a:pt x="61" y="494"/>
                  </a:cubicBezTo>
                  <a:cubicBezTo>
                    <a:pt x="86" y="530"/>
                    <a:pt x="120" y="555"/>
                    <a:pt x="158" y="569"/>
                  </a:cubicBezTo>
                  <a:lnTo>
                    <a:pt x="158" y="569"/>
                  </a:lnTo>
                  <a:cubicBezTo>
                    <a:pt x="225" y="649"/>
                    <a:pt x="318" y="709"/>
                    <a:pt x="429" y="734"/>
                  </a:cubicBezTo>
                  <a:cubicBezTo>
                    <a:pt x="443" y="736"/>
                    <a:pt x="458" y="738"/>
                    <a:pt x="472" y="738"/>
                  </a:cubicBezTo>
                  <a:cubicBezTo>
                    <a:pt x="542" y="738"/>
                    <a:pt x="606" y="703"/>
                    <a:pt x="634" y="639"/>
                  </a:cubicBezTo>
                  <a:cubicBezTo>
                    <a:pt x="694" y="520"/>
                    <a:pt x="703" y="383"/>
                    <a:pt x="660" y="263"/>
                  </a:cubicBezTo>
                  <a:cubicBezTo>
                    <a:pt x="617" y="143"/>
                    <a:pt x="523" y="58"/>
                    <a:pt x="403" y="32"/>
                  </a:cubicBezTo>
                  <a:cubicBezTo>
                    <a:pt x="376" y="24"/>
                    <a:pt x="348" y="20"/>
                    <a:pt x="321" y="20"/>
                  </a:cubicBezTo>
                  <a:cubicBezTo>
                    <a:pt x="318" y="20"/>
                    <a:pt x="315" y="20"/>
                    <a:pt x="311" y="21"/>
                  </a:cubicBezTo>
                  <a:lnTo>
                    <a:pt x="311" y="21"/>
                  </a:lnTo>
                  <a:cubicBezTo>
                    <a:pt x="298" y="14"/>
                    <a:pt x="282" y="9"/>
                    <a:pt x="266" y="6"/>
                  </a:cubicBezTo>
                  <a:cubicBezTo>
                    <a:pt x="252" y="2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332352" y="-1837082"/>
              <a:ext cx="72278" cy="85683"/>
            </a:xfrm>
            <a:custGeom>
              <a:avLst/>
              <a:gdLst/>
              <a:ahLst/>
              <a:cxnLst/>
              <a:rect l="l" t="t" r="r" b="b"/>
              <a:pathLst>
                <a:path w="647" h="767" extrusionOk="0">
                  <a:moveTo>
                    <a:pt x="433" y="398"/>
                  </a:moveTo>
                  <a:lnTo>
                    <a:pt x="433" y="398"/>
                  </a:lnTo>
                  <a:cubicBezTo>
                    <a:pt x="446" y="408"/>
                    <a:pt x="441" y="416"/>
                    <a:pt x="428" y="421"/>
                  </a:cubicBezTo>
                  <a:lnTo>
                    <a:pt x="428" y="421"/>
                  </a:lnTo>
                  <a:cubicBezTo>
                    <a:pt x="430" y="409"/>
                    <a:pt x="433" y="398"/>
                    <a:pt x="433" y="398"/>
                  </a:cubicBezTo>
                  <a:close/>
                  <a:moveTo>
                    <a:pt x="212" y="1"/>
                  </a:moveTo>
                  <a:cubicBezTo>
                    <a:pt x="112" y="1"/>
                    <a:pt x="13" y="69"/>
                    <a:pt x="31" y="201"/>
                  </a:cubicBezTo>
                  <a:lnTo>
                    <a:pt x="22" y="209"/>
                  </a:lnTo>
                  <a:lnTo>
                    <a:pt x="29" y="428"/>
                  </a:lnTo>
                  <a:lnTo>
                    <a:pt x="29" y="428"/>
                  </a:lnTo>
                  <a:cubicBezTo>
                    <a:pt x="1" y="495"/>
                    <a:pt x="13" y="573"/>
                    <a:pt x="69" y="633"/>
                  </a:cubicBezTo>
                  <a:lnTo>
                    <a:pt x="69" y="633"/>
                  </a:lnTo>
                  <a:cubicBezTo>
                    <a:pt x="91" y="671"/>
                    <a:pt x="122" y="705"/>
                    <a:pt x="159" y="731"/>
                  </a:cubicBezTo>
                  <a:cubicBezTo>
                    <a:pt x="203" y="755"/>
                    <a:pt x="250" y="767"/>
                    <a:pt x="296" y="767"/>
                  </a:cubicBezTo>
                  <a:cubicBezTo>
                    <a:pt x="430" y="767"/>
                    <a:pt x="557" y="674"/>
                    <a:pt x="595" y="534"/>
                  </a:cubicBezTo>
                  <a:cubicBezTo>
                    <a:pt x="647" y="372"/>
                    <a:pt x="621" y="124"/>
                    <a:pt x="416" y="72"/>
                  </a:cubicBezTo>
                  <a:cubicBezTo>
                    <a:pt x="400" y="70"/>
                    <a:pt x="385" y="69"/>
                    <a:pt x="370" y="69"/>
                  </a:cubicBezTo>
                  <a:cubicBezTo>
                    <a:pt x="368" y="69"/>
                    <a:pt x="365" y="69"/>
                    <a:pt x="362" y="69"/>
                  </a:cubicBezTo>
                  <a:lnTo>
                    <a:pt x="362" y="69"/>
                  </a:lnTo>
                  <a:cubicBezTo>
                    <a:pt x="326" y="23"/>
                    <a:pt x="269" y="1"/>
                    <a:pt x="21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68400" y="-1585953"/>
              <a:ext cx="73283" cy="92721"/>
            </a:xfrm>
            <a:custGeom>
              <a:avLst/>
              <a:gdLst/>
              <a:ahLst/>
              <a:cxnLst/>
              <a:rect l="l" t="t" r="r" b="b"/>
              <a:pathLst>
                <a:path w="656" h="830" extrusionOk="0">
                  <a:moveTo>
                    <a:pt x="448" y="349"/>
                  </a:moveTo>
                  <a:cubicBezTo>
                    <a:pt x="448" y="349"/>
                    <a:pt x="448" y="350"/>
                    <a:pt x="447" y="351"/>
                  </a:cubicBezTo>
                  <a:lnTo>
                    <a:pt x="447" y="351"/>
                  </a:lnTo>
                  <a:cubicBezTo>
                    <a:pt x="448" y="349"/>
                    <a:pt x="448" y="349"/>
                    <a:pt x="448" y="349"/>
                  </a:cubicBezTo>
                  <a:close/>
                  <a:moveTo>
                    <a:pt x="381" y="0"/>
                  </a:moveTo>
                  <a:cubicBezTo>
                    <a:pt x="355" y="0"/>
                    <a:pt x="326" y="5"/>
                    <a:pt x="296" y="14"/>
                  </a:cubicBezTo>
                  <a:cubicBezTo>
                    <a:pt x="222" y="37"/>
                    <a:pt x="166" y="88"/>
                    <a:pt x="124" y="153"/>
                  </a:cubicBezTo>
                  <a:lnTo>
                    <a:pt x="124" y="153"/>
                  </a:lnTo>
                  <a:cubicBezTo>
                    <a:pt x="52" y="188"/>
                    <a:pt x="1" y="265"/>
                    <a:pt x="31" y="365"/>
                  </a:cubicBezTo>
                  <a:lnTo>
                    <a:pt x="22" y="374"/>
                  </a:lnTo>
                  <a:cubicBezTo>
                    <a:pt x="22" y="391"/>
                    <a:pt x="22" y="417"/>
                    <a:pt x="22" y="434"/>
                  </a:cubicBezTo>
                  <a:cubicBezTo>
                    <a:pt x="19" y="449"/>
                    <a:pt x="17" y="464"/>
                    <a:pt x="16" y="481"/>
                  </a:cubicBezTo>
                  <a:lnTo>
                    <a:pt x="16" y="481"/>
                  </a:lnTo>
                  <a:cubicBezTo>
                    <a:pt x="10" y="525"/>
                    <a:pt x="7" y="567"/>
                    <a:pt x="5" y="605"/>
                  </a:cubicBezTo>
                  <a:cubicBezTo>
                    <a:pt x="12" y="685"/>
                    <a:pt x="65" y="749"/>
                    <a:pt x="137" y="774"/>
                  </a:cubicBezTo>
                  <a:lnTo>
                    <a:pt x="137" y="774"/>
                  </a:lnTo>
                  <a:cubicBezTo>
                    <a:pt x="164" y="793"/>
                    <a:pt x="195" y="809"/>
                    <a:pt x="227" y="819"/>
                  </a:cubicBezTo>
                  <a:cubicBezTo>
                    <a:pt x="256" y="826"/>
                    <a:pt x="284" y="829"/>
                    <a:pt x="311" y="829"/>
                  </a:cubicBezTo>
                  <a:cubicBezTo>
                    <a:pt x="509" y="829"/>
                    <a:pt x="655" y="646"/>
                    <a:pt x="655" y="442"/>
                  </a:cubicBezTo>
                  <a:cubicBezTo>
                    <a:pt x="655" y="268"/>
                    <a:pt x="581" y="0"/>
                    <a:pt x="3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348104" y="-1260312"/>
              <a:ext cx="83338" cy="103893"/>
            </a:xfrm>
            <a:custGeom>
              <a:avLst/>
              <a:gdLst/>
              <a:ahLst/>
              <a:cxnLst/>
              <a:rect l="l" t="t" r="r" b="b"/>
              <a:pathLst>
                <a:path w="746" h="930" extrusionOk="0">
                  <a:moveTo>
                    <a:pt x="305" y="1"/>
                  </a:moveTo>
                  <a:cubicBezTo>
                    <a:pt x="248" y="1"/>
                    <a:pt x="190" y="28"/>
                    <a:pt x="155" y="94"/>
                  </a:cubicBezTo>
                  <a:lnTo>
                    <a:pt x="129" y="94"/>
                  </a:lnTo>
                  <a:cubicBezTo>
                    <a:pt x="9" y="290"/>
                    <a:pt x="1" y="539"/>
                    <a:pt x="104" y="752"/>
                  </a:cubicBezTo>
                  <a:cubicBezTo>
                    <a:pt x="161" y="871"/>
                    <a:pt x="273" y="929"/>
                    <a:pt x="385" y="929"/>
                  </a:cubicBezTo>
                  <a:cubicBezTo>
                    <a:pt x="507" y="929"/>
                    <a:pt x="628" y="860"/>
                    <a:pt x="677" y="727"/>
                  </a:cubicBezTo>
                  <a:cubicBezTo>
                    <a:pt x="745" y="539"/>
                    <a:pt x="719" y="154"/>
                    <a:pt x="523" y="51"/>
                  </a:cubicBezTo>
                  <a:cubicBezTo>
                    <a:pt x="485" y="33"/>
                    <a:pt x="445" y="25"/>
                    <a:pt x="406" y="25"/>
                  </a:cubicBezTo>
                  <a:cubicBezTo>
                    <a:pt x="404" y="25"/>
                    <a:pt x="402" y="25"/>
                    <a:pt x="399" y="25"/>
                  </a:cubicBezTo>
                  <a:lnTo>
                    <a:pt x="399" y="25"/>
                  </a:lnTo>
                  <a:cubicBezTo>
                    <a:pt x="370" y="10"/>
                    <a:pt x="338" y="1"/>
                    <a:pt x="30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384410" y="-1105702"/>
              <a:ext cx="111042" cy="83673"/>
            </a:xfrm>
            <a:custGeom>
              <a:avLst/>
              <a:gdLst/>
              <a:ahLst/>
              <a:cxnLst/>
              <a:rect l="l" t="t" r="r" b="b"/>
              <a:pathLst>
                <a:path w="994" h="749" extrusionOk="0">
                  <a:moveTo>
                    <a:pt x="620" y="363"/>
                  </a:moveTo>
                  <a:cubicBezTo>
                    <a:pt x="623" y="363"/>
                    <a:pt x="616" y="370"/>
                    <a:pt x="605" y="371"/>
                  </a:cubicBezTo>
                  <a:lnTo>
                    <a:pt x="605" y="371"/>
                  </a:lnTo>
                  <a:lnTo>
                    <a:pt x="608" y="369"/>
                  </a:lnTo>
                  <a:cubicBezTo>
                    <a:pt x="615" y="365"/>
                    <a:pt x="619" y="363"/>
                    <a:pt x="620" y="363"/>
                  </a:cubicBezTo>
                  <a:close/>
                  <a:moveTo>
                    <a:pt x="383" y="0"/>
                  </a:moveTo>
                  <a:cubicBezTo>
                    <a:pt x="228" y="0"/>
                    <a:pt x="80" y="100"/>
                    <a:pt x="27" y="267"/>
                  </a:cubicBezTo>
                  <a:cubicBezTo>
                    <a:pt x="1" y="369"/>
                    <a:pt x="44" y="489"/>
                    <a:pt x="129" y="558"/>
                  </a:cubicBezTo>
                  <a:cubicBezTo>
                    <a:pt x="189" y="617"/>
                    <a:pt x="292" y="635"/>
                    <a:pt x="352" y="694"/>
                  </a:cubicBezTo>
                  <a:cubicBezTo>
                    <a:pt x="390" y="733"/>
                    <a:pt x="432" y="749"/>
                    <a:pt x="472" y="749"/>
                  </a:cubicBezTo>
                  <a:cubicBezTo>
                    <a:pt x="492" y="749"/>
                    <a:pt x="512" y="745"/>
                    <a:pt x="530" y="737"/>
                  </a:cubicBezTo>
                  <a:lnTo>
                    <a:pt x="530" y="737"/>
                  </a:lnTo>
                  <a:cubicBezTo>
                    <a:pt x="550" y="741"/>
                    <a:pt x="569" y="742"/>
                    <a:pt x="589" y="742"/>
                  </a:cubicBezTo>
                  <a:cubicBezTo>
                    <a:pt x="661" y="742"/>
                    <a:pt x="734" y="721"/>
                    <a:pt x="797" y="677"/>
                  </a:cubicBezTo>
                  <a:cubicBezTo>
                    <a:pt x="993" y="489"/>
                    <a:pt x="762" y="164"/>
                    <a:pt x="583" y="61"/>
                  </a:cubicBezTo>
                  <a:cubicBezTo>
                    <a:pt x="520" y="19"/>
                    <a:pt x="451" y="0"/>
                    <a:pt x="3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531646" y="-1086599"/>
              <a:ext cx="90934" cy="75183"/>
            </a:xfrm>
            <a:custGeom>
              <a:avLst/>
              <a:gdLst/>
              <a:ahLst/>
              <a:cxnLst/>
              <a:rect l="l" t="t" r="r" b="b"/>
              <a:pathLst>
                <a:path w="814" h="673" extrusionOk="0">
                  <a:moveTo>
                    <a:pt x="207" y="1"/>
                  </a:moveTo>
                  <a:cubicBezTo>
                    <a:pt x="174" y="1"/>
                    <a:pt x="141" y="9"/>
                    <a:pt x="112" y="27"/>
                  </a:cubicBezTo>
                  <a:cubicBezTo>
                    <a:pt x="26" y="79"/>
                    <a:pt x="0" y="198"/>
                    <a:pt x="52" y="284"/>
                  </a:cubicBezTo>
                  <a:lnTo>
                    <a:pt x="60" y="284"/>
                  </a:lnTo>
                  <a:cubicBezTo>
                    <a:pt x="69" y="296"/>
                    <a:pt x="78" y="308"/>
                    <a:pt x="87" y="322"/>
                  </a:cubicBezTo>
                  <a:lnTo>
                    <a:pt x="87" y="322"/>
                  </a:lnTo>
                  <a:cubicBezTo>
                    <a:pt x="77" y="423"/>
                    <a:pt x="108" y="528"/>
                    <a:pt x="180" y="609"/>
                  </a:cubicBezTo>
                  <a:cubicBezTo>
                    <a:pt x="216" y="641"/>
                    <a:pt x="260" y="656"/>
                    <a:pt x="304" y="656"/>
                  </a:cubicBezTo>
                  <a:cubicBezTo>
                    <a:pt x="327" y="656"/>
                    <a:pt x="351" y="652"/>
                    <a:pt x="374" y="643"/>
                  </a:cubicBezTo>
                  <a:lnTo>
                    <a:pt x="374" y="643"/>
                  </a:lnTo>
                  <a:cubicBezTo>
                    <a:pt x="410" y="662"/>
                    <a:pt x="448" y="673"/>
                    <a:pt x="489" y="673"/>
                  </a:cubicBezTo>
                  <a:cubicBezTo>
                    <a:pt x="513" y="673"/>
                    <a:pt x="538" y="669"/>
                    <a:pt x="565" y="660"/>
                  </a:cubicBezTo>
                  <a:cubicBezTo>
                    <a:pt x="779" y="592"/>
                    <a:pt x="813" y="318"/>
                    <a:pt x="693" y="156"/>
                  </a:cubicBezTo>
                  <a:cubicBezTo>
                    <a:pt x="626" y="60"/>
                    <a:pt x="521" y="9"/>
                    <a:pt x="417" y="9"/>
                  </a:cubicBezTo>
                  <a:cubicBezTo>
                    <a:pt x="379" y="9"/>
                    <a:pt x="342" y="16"/>
                    <a:pt x="306" y="29"/>
                  </a:cubicBezTo>
                  <a:lnTo>
                    <a:pt x="306" y="29"/>
                  </a:lnTo>
                  <a:cubicBezTo>
                    <a:pt x="276" y="10"/>
                    <a:pt x="241" y="1"/>
                    <a:pt x="20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573650" y="-1238305"/>
              <a:ext cx="96631" cy="90822"/>
            </a:xfrm>
            <a:custGeom>
              <a:avLst/>
              <a:gdLst/>
              <a:ahLst/>
              <a:cxnLst/>
              <a:rect l="l" t="t" r="r" b="b"/>
              <a:pathLst>
                <a:path w="865" h="813" extrusionOk="0">
                  <a:moveTo>
                    <a:pt x="506" y="464"/>
                  </a:moveTo>
                  <a:cubicBezTo>
                    <a:pt x="507" y="466"/>
                    <a:pt x="507" y="468"/>
                    <a:pt x="507" y="468"/>
                  </a:cubicBezTo>
                  <a:cubicBezTo>
                    <a:pt x="507" y="468"/>
                    <a:pt x="506" y="467"/>
                    <a:pt x="506" y="464"/>
                  </a:cubicBezTo>
                  <a:close/>
                  <a:moveTo>
                    <a:pt x="425" y="1"/>
                  </a:moveTo>
                  <a:cubicBezTo>
                    <a:pt x="381" y="1"/>
                    <a:pt x="336" y="8"/>
                    <a:pt x="292" y="25"/>
                  </a:cubicBezTo>
                  <a:cubicBezTo>
                    <a:pt x="78" y="111"/>
                    <a:pt x="1" y="376"/>
                    <a:pt x="129" y="564"/>
                  </a:cubicBezTo>
                  <a:cubicBezTo>
                    <a:pt x="140" y="578"/>
                    <a:pt x="153" y="591"/>
                    <a:pt x="168" y="603"/>
                  </a:cubicBezTo>
                  <a:lnTo>
                    <a:pt x="168" y="603"/>
                  </a:lnTo>
                  <a:cubicBezTo>
                    <a:pt x="176" y="622"/>
                    <a:pt x="186" y="640"/>
                    <a:pt x="198" y="658"/>
                  </a:cubicBezTo>
                  <a:cubicBezTo>
                    <a:pt x="254" y="754"/>
                    <a:pt x="362" y="813"/>
                    <a:pt x="474" y="813"/>
                  </a:cubicBezTo>
                  <a:cubicBezTo>
                    <a:pt x="482" y="813"/>
                    <a:pt x="489" y="813"/>
                    <a:pt x="497" y="812"/>
                  </a:cubicBezTo>
                  <a:cubicBezTo>
                    <a:pt x="745" y="795"/>
                    <a:pt x="865" y="478"/>
                    <a:pt x="796" y="273"/>
                  </a:cubicBezTo>
                  <a:cubicBezTo>
                    <a:pt x="736" y="105"/>
                    <a:pt x="586" y="1"/>
                    <a:pt x="42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619229" y="-1407549"/>
              <a:ext cx="81662" cy="90822"/>
            </a:xfrm>
            <a:custGeom>
              <a:avLst/>
              <a:gdLst/>
              <a:ahLst/>
              <a:cxnLst/>
              <a:rect l="l" t="t" r="r" b="b"/>
              <a:pathLst>
                <a:path w="731" h="813" extrusionOk="0">
                  <a:moveTo>
                    <a:pt x="437" y="516"/>
                  </a:moveTo>
                  <a:lnTo>
                    <a:pt x="437" y="516"/>
                  </a:lnTo>
                  <a:cubicBezTo>
                    <a:pt x="435" y="519"/>
                    <a:pt x="434" y="521"/>
                    <a:pt x="431" y="522"/>
                  </a:cubicBezTo>
                  <a:cubicBezTo>
                    <a:pt x="433" y="520"/>
                    <a:pt x="435" y="518"/>
                    <a:pt x="437" y="516"/>
                  </a:cubicBezTo>
                  <a:close/>
                  <a:moveTo>
                    <a:pt x="393" y="1"/>
                  </a:moveTo>
                  <a:cubicBezTo>
                    <a:pt x="190" y="1"/>
                    <a:pt x="74" y="192"/>
                    <a:pt x="21" y="377"/>
                  </a:cubicBezTo>
                  <a:cubicBezTo>
                    <a:pt x="1" y="456"/>
                    <a:pt x="27" y="518"/>
                    <a:pt x="73" y="557"/>
                  </a:cubicBezTo>
                  <a:lnTo>
                    <a:pt x="73" y="557"/>
                  </a:lnTo>
                  <a:cubicBezTo>
                    <a:pt x="94" y="669"/>
                    <a:pt x="176" y="768"/>
                    <a:pt x="303" y="804"/>
                  </a:cubicBezTo>
                  <a:cubicBezTo>
                    <a:pt x="327" y="810"/>
                    <a:pt x="352" y="812"/>
                    <a:pt x="376" y="812"/>
                  </a:cubicBezTo>
                  <a:cubicBezTo>
                    <a:pt x="546" y="812"/>
                    <a:pt x="699" y="685"/>
                    <a:pt x="714" y="505"/>
                  </a:cubicBezTo>
                  <a:cubicBezTo>
                    <a:pt x="731" y="317"/>
                    <a:pt x="679" y="60"/>
                    <a:pt x="465" y="9"/>
                  </a:cubicBezTo>
                  <a:cubicBezTo>
                    <a:pt x="440" y="3"/>
                    <a:pt x="416" y="1"/>
                    <a:pt x="39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540695" y="-1737547"/>
              <a:ext cx="84678" cy="85013"/>
            </a:xfrm>
            <a:custGeom>
              <a:avLst/>
              <a:gdLst/>
              <a:ahLst/>
              <a:cxnLst/>
              <a:rect l="l" t="t" r="r" b="b"/>
              <a:pathLst>
                <a:path w="758" h="761" extrusionOk="0">
                  <a:moveTo>
                    <a:pt x="353" y="0"/>
                  </a:moveTo>
                  <a:cubicBezTo>
                    <a:pt x="312" y="0"/>
                    <a:pt x="270" y="9"/>
                    <a:pt x="227" y="28"/>
                  </a:cubicBezTo>
                  <a:cubicBezTo>
                    <a:pt x="122" y="75"/>
                    <a:pt x="41" y="190"/>
                    <a:pt x="38" y="308"/>
                  </a:cubicBezTo>
                  <a:lnTo>
                    <a:pt x="38" y="308"/>
                  </a:lnTo>
                  <a:cubicBezTo>
                    <a:pt x="7" y="359"/>
                    <a:pt x="1" y="424"/>
                    <a:pt x="39" y="490"/>
                  </a:cubicBezTo>
                  <a:lnTo>
                    <a:pt x="48" y="499"/>
                  </a:lnTo>
                  <a:cubicBezTo>
                    <a:pt x="127" y="636"/>
                    <a:pt x="255" y="761"/>
                    <a:pt x="416" y="761"/>
                  </a:cubicBezTo>
                  <a:cubicBezTo>
                    <a:pt x="446" y="761"/>
                    <a:pt x="477" y="756"/>
                    <a:pt x="510" y="747"/>
                  </a:cubicBezTo>
                  <a:cubicBezTo>
                    <a:pt x="715" y="679"/>
                    <a:pt x="758" y="422"/>
                    <a:pt x="672" y="242"/>
                  </a:cubicBezTo>
                  <a:cubicBezTo>
                    <a:pt x="613" y="103"/>
                    <a:pt x="492" y="0"/>
                    <a:pt x="3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518241" y="-1961865"/>
              <a:ext cx="77528" cy="95291"/>
            </a:xfrm>
            <a:custGeom>
              <a:avLst/>
              <a:gdLst/>
              <a:ahLst/>
              <a:cxnLst/>
              <a:rect l="l" t="t" r="r" b="b"/>
              <a:pathLst>
                <a:path w="694" h="853" extrusionOk="0">
                  <a:moveTo>
                    <a:pt x="180" y="0"/>
                  </a:moveTo>
                  <a:cubicBezTo>
                    <a:pt x="78" y="9"/>
                    <a:pt x="1" y="94"/>
                    <a:pt x="1" y="197"/>
                  </a:cubicBezTo>
                  <a:cubicBezTo>
                    <a:pt x="9" y="251"/>
                    <a:pt x="19" y="305"/>
                    <a:pt x="33" y="359"/>
                  </a:cubicBezTo>
                  <a:lnTo>
                    <a:pt x="33" y="359"/>
                  </a:lnTo>
                  <a:cubicBezTo>
                    <a:pt x="12" y="431"/>
                    <a:pt x="8" y="508"/>
                    <a:pt x="18" y="582"/>
                  </a:cubicBezTo>
                  <a:cubicBezTo>
                    <a:pt x="26" y="687"/>
                    <a:pt x="100" y="742"/>
                    <a:pt x="180" y="750"/>
                  </a:cubicBezTo>
                  <a:lnTo>
                    <a:pt x="180" y="750"/>
                  </a:lnTo>
                  <a:cubicBezTo>
                    <a:pt x="203" y="780"/>
                    <a:pt x="230" y="805"/>
                    <a:pt x="266" y="822"/>
                  </a:cubicBezTo>
                  <a:cubicBezTo>
                    <a:pt x="306" y="843"/>
                    <a:pt x="345" y="853"/>
                    <a:pt x="380" y="853"/>
                  </a:cubicBezTo>
                  <a:cubicBezTo>
                    <a:pt x="540" y="853"/>
                    <a:pt x="647" y="659"/>
                    <a:pt x="668" y="505"/>
                  </a:cubicBezTo>
                  <a:cubicBezTo>
                    <a:pt x="693" y="303"/>
                    <a:pt x="603" y="77"/>
                    <a:pt x="373" y="77"/>
                  </a:cubicBezTo>
                  <a:cubicBezTo>
                    <a:pt x="369" y="77"/>
                    <a:pt x="364" y="77"/>
                    <a:pt x="360" y="77"/>
                  </a:cubicBezTo>
                  <a:cubicBezTo>
                    <a:pt x="353" y="77"/>
                    <a:pt x="345" y="78"/>
                    <a:pt x="338" y="78"/>
                  </a:cubicBezTo>
                  <a:lnTo>
                    <a:pt x="338" y="78"/>
                  </a:lnTo>
                  <a:cubicBezTo>
                    <a:pt x="302" y="30"/>
                    <a:pt x="244" y="0"/>
                    <a:pt x="1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677319" y="-1694314"/>
              <a:ext cx="112383" cy="93615"/>
            </a:xfrm>
            <a:custGeom>
              <a:avLst/>
              <a:gdLst/>
              <a:ahLst/>
              <a:cxnLst/>
              <a:rect l="l" t="t" r="r" b="b"/>
              <a:pathLst>
                <a:path w="1006" h="838" extrusionOk="0">
                  <a:moveTo>
                    <a:pt x="261" y="1"/>
                  </a:moveTo>
                  <a:cubicBezTo>
                    <a:pt x="131" y="1"/>
                    <a:pt x="0" y="144"/>
                    <a:pt x="91" y="283"/>
                  </a:cubicBezTo>
                  <a:cubicBezTo>
                    <a:pt x="137" y="361"/>
                    <a:pt x="187" y="440"/>
                    <a:pt x="243" y="514"/>
                  </a:cubicBezTo>
                  <a:lnTo>
                    <a:pt x="243" y="514"/>
                  </a:lnTo>
                  <a:cubicBezTo>
                    <a:pt x="248" y="598"/>
                    <a:pt x="304" y="657"/>
                    <a:pt x="371" y="684"/>
                  </a:cubicBezTo>
                  <a:lnTo>
                    <a:pt x="371" y="684"/>
                  </a:lnTo>
                  <a:cubicBezTo>
                    <a:pt x="424" y="741"/>
                    <a:pt x="489" y="789"/>
                    <a:pt x="561" y="822"/>
                  </a:cubicBezTo>
                  <a:cubicBezTo>
                    <a:pt x="595" y="833"/>
                    <a:pt x="626" y="838"/>
                    <a:pt x="657" y="838"/>
                  </a:cubicBezTo>
                  <a:cubicBezTo>
                    <a:pt x="869" y="838"/>
                    <a:pt x="1005" y="596"/>
                    <a:pt x="998" y="394"/>
                  </a:cubicBezTo>
                  <a:cubicBezTo>
                    <a:pt x="990" y="187"/>
                    <a:pt x="836" y="13"/>
                    <a:pt x="640" y="13"/>
                  </a:cubicBezTo>
                  <a:cubicBezTo>
                    <a:pt x="609" y="13"/>
                    <a:pt x="577" y="17"/>
                    <a:pt x="544" y="26"/>
                  </a:cubicBezTo>
                  <a:cubicBezTo>
                    <a:pt x="495" y="42"/>
                    <a:pt x="452" y="68"/>
                    <a:pt x="416" y="101"/>
                  </a:cubicBezTo>
                  <a:lnTo>
                    <a:pt x="416" y="101"/>
                  </a:lnTo>
                  <a:cubicBezTo>
                    <a:pt x="413" y="96"/>
                    <a:pt x="410" y="91"/>
                    <a:pt x="407" y="86"/>
                  </a:cubicBezTo>
                  <a:cubicBezTo>
                    <a:pt x="370" y="26"/>
                    <a:pt x="316" y="1"/>
                    <a:pt x="26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800090" y="-1225681"/>
              <a:ext cx="82444" cy="100430"/>
            </a:xfrm>
            <a:custGeom>
              <a:avLst/>
              <a:gdLst/>
              <a:ahLst/>
              <a:cxnLst/>
              <a:rect l="l" t="t" r="r" b="b"/>
              <a:pathLst>
                <a:path w="738" h="899" extrusionOk="0">
                  <a:moveTo>
                    <a:pt x="370" y="1"/>
                  </a:moveTo>
                  <a:cubicBezTo>
                    <a:pt x="290" y="1"/>
                    <a:pt x="213" y="41"/>
                    <a:pt x="173" y="117"/>
                  </a:cubicBezTo>
                  <a:lnTo>
                    <a:pt x="173" y="117"/>
                  </a:lnTo>
                  <a:cubicBezTo>
                    <a:pt x="59" y="208"/>
                    <a:pt x="1" y="363"/>
                    <a:pt x="53" y="519"/>
                  </a:cubicBezTo>
                  <a:cubicBezTo>
                    <a:pt x="55" y="527"/>
                    <a:pt x="57" y="534"/>
                    <a:pt x="59" y="541"/>
                  </a:cubicBezTo>
                  <a:lnTo>
                    <a:pt x="59" y="541"/>
                  </a:lnTo>
                  <a:cubicBezTo>
                    <a:pt x="49" y="625"/>
                    <a:pt x="88" y="687"/>
                    <a:pt x="143" y="721"/>
                  </a:cubicBezTo>
                  <a:lnTo>
                    <a:pt x="143" y="721"/>
                  </a:lnTo>
                  <a:cubicBezTo>
                    <a:pt x="171" y="763"/>
                    <a:pt x="203" y="802"/>
                    <a:pt x="241" y="836"/>
                  </a:cubicBezTo>
                  <a:cubicBezTo>
                    <a:pt x="290" y="878"/>
                    <a:pt x="350" y="899"/>
                    <a:pt x="408" y="899"/>
                  </a:cubicBezTo>
                  <a:cubicBezTo>
                    <a:pt x="491" y="899"/>
                    <a:pt x="572" y="857"/>
                    <a:pt x="617" y="776"/>
                  </a:cubicBezTo>
                  <a:cubicBezTo>
                    <a:pt x="737" y="588"/>
                    <a:pt x="703" y="211"/>
                    <a:pt x="523" y="57"/>
                  </a:cubicBezTo>
                  <a:cubicBezTo>
                    <a:pt x="478" y="19"/>
                    <a:pt x="423" y="1"/>
                    <a:pt x="3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703348" y="-1315833"/>
              <a:ext cx="66357" cy="82444"/>
            </a:xfrm>
            <a:custGeom>
              <a:avLst/>
              <a:gdLst/>
              <a:ahLst/>
              <a:cxnLst/>
              <a:rect l="l" t="t" r="r" b="b"/>
              <a:pathLst>
                <a:path w="594" h="738" extrusionOk="0">
                  <a:moveTo>
                    <a:pt x="344" y="0"/>
                  </a:moveTo>
                  <a:cubicBezTo>
                    <a:pt x="279" y="0"/>
                    <a:pt x="214" y="32"/>
                    <a:pt x="174" y="94"/>
                  </a:cubicBezTo>
                  <a:cubicBezTo>
                    <a:pt x="170" y="106"/>
                    <a:pt x="165" y="118"/>
                    <a:pt x="161" y="130"/>
                  </a:cubicBezTo>
                  <a:lnTo>
                    <a:pt x="161" y="130"/>
                  </a:lnTo>
                  <a:cubicBezTo>
                    <a:pt x="89" y="171"/>
                    <a:pt x="45" y="245"/>
                    <a:pt x="37" y="325"/>
                  </a:cubicBezTo>
                  <a:cubicBezTo>
                    <a:pt x="1" y="429"/>
                    <a:pt x="21" y="542"/>
                    <a:pt x="85" y="626"/>
                  </a:cubicBezTo>
                  <a:lnTo>
                    <a:pt x="85" y="626"/>
                  </a:lnTo>
                  <a:cubicBezTo>
                    <a:pt x="101" y="651"/>
                    <a:pt x="123" y="672"/>
                    <a:pt x="148" y="688"/>
                  </a:cubicBezTo>
                  <a:lnTo>
                    <a:pt x="148" y="688"/>
                  </a:lnTo>
                  <a:cubicBezTo>
                    <a:pt x="159" y="696"/>
                    <a:pt x="171" y="704"/>
                    <a:pt x="183" y="710"/>
                  </a:cubicBezTo>
                  <a:cubicBezTo>
                    <a:pt x="222" y="729"/>
                    <a:pt x="262" y="737"/>
                    <a:pt x="301" y="737"/>
                  </a:cubicBezTo>
                  <a:cubicBezTo>
                    <a:pt x="426" y="737"/>
                    <a:pt x="540" y="650"/>
                    <a:pt x="559" y="514"/>
                  </a:cubicBezTo>
                  <a:cubicBezTo>
                    <a:pt x="594" y="368"/>
                    <a:pt x="568" y="223"/>
                    <a:pt x="499" y="86"/>
                  </a:cubicBezTo>
                  <a:cubicBezTo>
                    <a:pt x="462" y="28"/>
                    <a:pt x="403" y="0"/>
                    <a:pt x="34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731387" y="-1098664"/>
              <a:ext cx="69820" cy="106015"/>
            </a:xfrm>
            <a:custGeom>
              <a:avLst/>
              <a:gdLst/>
              <a:ahLst/>
              <a:cxnLst/>
              <a:rect l="l" t="t" r="r" b="b"/>
              <a:pathLst>
                <a:path w="625" h="949" extrusionOk="0">
                  <a:moveTo>
                    <a:pt x="325" y="0"/>
                  </a:moveTo>
                  <a:cubicBezTo>
                    <a:pt x="289" y="0"/>
                    <a:pt x="254" y="11"/>
                    <a:pt x="223" y="33"/>
                  </a:cubicBezTo>
                  <a:cubicBezTo>
                    <a:pt x="141" y="87"/>
                    <a:pt x="86" y="168"/>
                    <a:pt x="62" y="259"/>
                  </a:cubicBezTo>
                  <a:lnTo>
                    <a:pt x="62" y="259"/>
                  </a:lnTo>
                  <a:cubicBezTo>
                    <a:pt x="27" y="291"/>
                    <a:pt x="4" y="338"/>
                    <a:pt x="9" y="400"/>
                  </a:cubicBezTo>
                  <a:lnTo>
                    <a:pt x="0" y="392"/>
                  </a:lnTo>
                  <a:lnTo>
                    <a:pt x="0" y="392"/>
                  </a:lnTo>
                  <a:cubicBezTo>
                    <a:pt x="9" y="563"/>
                    <a:pt x="69" y="726"/>
                    <a:pt x="171" y="862"/>
                  </a:cubicBezTo>
                  <a:cubicBezTo>
                    <a:pt x="209" y="920"/>
                    <a:pt x="270" y="948"/>
                    <a:pt x="330" y="948"/>
                  </a:cubicBezTo>
                  <a:cubicBezTo>
                    <a:pt x="396" y="948"/>
                    <a:pt x="461" y="916"/>
                    <a:pt x="497" y="854"/>
                  </a:cubicBezTo>
                  <a:cubicBezTo>
                    <a:pt x="625" y="614"/>
                    <a:pt x="616" y="323"/>
                    <a:pt x="479" y="92"/>
                  </a:cubicBezTo>
                  <a:cubicBezTo>
                    <a:pt x="447" y="33"/>
                    <a:pt x="386" y="0"/>
                    <a:pt x="3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750267" y="-921265"/>
              <a:ext cx="84455" cy="94844"/>
            </a:xfrm>
            <a:custGeom>
              <a:avLst/>
              <a:gdLst/>
              <a:ahLst/>
              <a:cxnLst/>
              <a:rect l="l" t="t" r="r" b="b"/>
              <a:pathLst>
                <a:path w="756" h="849" extrusionOk="0">
                  <a:moveTo>
                    <a:pt x="497" y="296"/>
                  </a:moveTo>
                  <a:cubicBezTo>
                    <a:pt x="503" y="296"/>
                    <a:pt x="515" y="313"/>
                    <a:pt x="502" y="331"/>
                  </a:cubicBezTo>
                  <a:lnTo>
                    <a:pt x="502" y="331"/>
                  </a:lnTo>
                  <a:cubicBezTo>
                    <a:pt x="501" y="327"/>
                    <a:pt x="500" y="322"/>
                    <a:pt x="499" y="318"/>
                  </a:cubicBezTo>
                  <a:cubicBezTo>
                    <a:pt x="492" y="302"/>
                    <a:pt x="493" y="296"/>
                    <a:pt x="497" y="296"/>
                  </a:cubicBezTo>
                  <a:close/>
                  <a:moveTo>
                    <a:pt x="385" y="0"/>
                  </a:moveTo>
                  <a:cubicBezTo>
                    <a:pt x="330" y="0"/>
                    <a:pt x="277" y="19"/>
                    <a:pt x="233" y="51"/>
                  </a:cubicBezTo>
                  <a:lnTo>
                    <a:pt x="233" y="51"/>
                  </a:lnTo>
                  <a:cubicBezTo>
                    <a:pt x="229" y="51"/>
                    <a:pt x="226" y="51"/>
                    <a:pt x="222" y="51"/>
                  </a:cubicBezTo>
                  <a:cubicBezTo>
                    <a:pt x="112" y="51"/>
                    <a:pt x="0" y="144"/>
                    <a:pt x="37" y="284"/>
                  </a:cubicBezTo>
                  <a:cubicBezTo>
                    <a:pt x="63" y="383"/>
                    <a:pt x="104" y="476"/>
                    <a:pt x="155" y="562"/>
                  </a:cubicBezTo>
                  <a:lnTo>
                    <a:pt x="155" y="562"/>
                  </a:lnTo>
                  <a:cubicBezTo>
                    <a:pt x="158" y="575"/>
                    <a:pt x="162" y="587"/>
                    <a:pt x="165" y="600"/>
                  </a:cubicBezTo>
                  <a:cubicBezTo>
                    <a:pt x="172" y="687"/>
                    <a:pt x="234" y="755"/>
                    <a:pt x="315" y="775"/>
                  </a:cubicBezTo>
                  <a:lnTo>
                    <a:pt x="315" y="775"/>
                  </a:lnTo>
                  <a:cubicBezTo>
                    <a:pt x="322" y="782"/>
                    <a:pt x="329" y="790"/>
                    <a:pt x="336" y="797"/>
                  </a:cubicBezTo>
                  <a:cubicBezTo>
                    <a:pt x="375" y="832"/>
                    <a:pt x="421" y="849"/>
                    <a:pt x="465" y="849"/>
                  </a:cubicBezTo>
                  <a:cubicBezTo>
                    <a:pt x="530" y="849"/>
                    <a:pt x="592" y="815"/>
                    <a:pt x="627" y="754"/>
                  </a:cubicBezTo>
                  <a:cubicBezTo>
                    <a:pt x="755" y="541"/>
                    <a:pt x="755" y="147"/>
                    <a:pt x="499" y="27"/>
                  </a:cubicBezTo>
                  <a:cubicBezTo>
                    <a:pt x="462" y="9"/>
                    <a:pt x="423" y="0"/>
                    <a:pt x="38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915824" y="-1027057"/>
              <a:ext cx="120538" cy="69709"/>
            </a:xfrm>
            <a:custGeom>
              <a:avLst/>
              <a:gdLst/>
              <a:ahLst/>
              <a:cxnLst/>
              <a:rect l="l" t="t" r="r" b="b"/>
              <a:pathLst>
                <a:path w="1079" h="624" extrusionOk="0">
                  <a:moveTo>
                    <a:pt x="499" y="0"/>
                  </a:moveTo>
                  <a:cubicBezTo>
                    <a:pt x="386" y="0"/>
                    <a:pt x="278" y="36"/>
                    <a:pt x="221" y="135"/>
                  </a:cubicBezTo>
                  <a:lnTo>
                    <a:pt x="221" y="135"/>
                  </a:lnTo>
                  <a:cubicBezTo>
                    <a:pt x="221" y="135"/>
                    <a:pt x="221" y="135"/>
                    <a:pt x="221" y="135"/>
                  </a:cubicBezTo>
                  <a:cubicBezTo>
                    <a:pt x="154" y="135"/>
                    <a:pt x="88" y="169"/>
                    <a:pt x="52" y="230"/>
                  </a:cubicBezTo>
                  <a:cubicBezTo>
                    <a:pt x="0" y="324"/>
                    <a:pt x="35" y="435"/>
                    <a:pt x="129" y="478"/>
                  </a:cubicBezTo>
                  <a:lnTo>
                    <a:pt x="120" y="478"/>
                  </a:lnTo>
                  <a:cubicBezTo>
                    <a:pt x="275" y="540"/>
                    <a:pt x="501" y="624"/>
                    <a:pt x="698" y="624"/>
                  </a:cubicBezTo>
                  <a:cubicBezTo>
                    <a:pt x="774" y="624"/>
                    <a:pt x="846" y="612"/>
                    <a:pt x="907" y="581"/>
                  </a:cubicBezTo>
                  <a:cubicBezTo>
                    <a:pt x="1018" y="529"/>
                    <a:pt x="1078" y="410"/>
                    <a:pt x="1044" y="290"/>
                  </a:cubicBezTo>
                  <a:cubicBezTo>
                    <a:pt x="993" y="179"/>
                    <a:pt x="890" y="93"/>
                    <a:pt x="770" y="59"/>
                  </a:cubicBezTo>
                  <a:cubicBezTo>
                    <a:pt x="692" y="25"/>
                    <a:pt x="594" y="0"/>
                    <a:pt x="49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979835" y="-817261"/>
              <a:ext cx="102329" cy="71161"/>
            </a:xfrm>
            <a:custGeom>
              <a:avLst/>
              <a:gdLst/>
              <a:ahLst/>
              <a:cxnLst/>
              <a:rect l="l" t="t" r="r" b="b"/>
              <a:pathLst>
                <a:path w="916" h="637" extrusionOk="0">
                  <a:moveTo>
                    <a:pt x="586" y="257"/>
                  </a:moveTo>
                  <a:cubicBezTo>
                    <a:pt x="588" y="257"/>
                    <a:pt x="589" y="258"/>
                    <a:pt x="591" y="260"/>
                  </a:cubicBezTo>
                  <a:cubicBezTo>
                    <a:pt x="589" y="259"/>
                    <a:pt x="588" y="258"/>
                    <a:pt x="586" y="257"/>
                  </a:cubicBezTo>
                  <a:lnTo>
                    <a:pt x="586" y="257"/>
                  </a:lnTo>
                  <a:cubicBezTo>
                    <a:pt x="586" y="257"/>
                    <a:pt x="586" y="257"/>
                    <a:pt x="586" y="257"/>
                  </a:cubicBezTo>
                  <a:close/>
                  <a:moveTo>
                    <a:pt x="393" y="0"/>
                  </a:moveTo>
                  <a:cubicBezTo>
                    <a:pt x="322" y="0"/>
                    <a:pt x="254" y="18"/>
                    <a:pt x="196" y="59"/>
                  </a:cubicBezTo>
                  <a:lnTo>
                    <a:pt x="196" y="59"/>
                  </a:lnTo>
                  <a:cubicBezTo>
                    <a:pt x="149" y="61"/>
                    <a:pt x="103" y="80"/>
                    <a:pt x="69" y="114"/>
                  </a:cubicBezTo>
                  <a:cubicBezTo>
                    <a:pt x="1" y="191"/>
                    <a:pt x="1" y="302"/>
                    <a:pt x="78" y="379"/>
                  </a:cubicBezTo>
                  <a:cubicBezTo>
                    <a:pt x="82" y="383"/>
                    <a:pt x="87" y="387"/>
                    <a:pt x="92" y="390"/>
                  </a:cubicBezTo>
                  <a:lnTo>
                    <a:pt x="92" y="390"/>
                  </a:lnTo>
                  <a:cubicBezTo>
                    <a:pt x="130" y="492"/>
                    <a:pt x="225" y="569"/>
                    <a:pt x="344" y="569"/>
                  </a:cubicBezTo>
                  <a:cubicBezTo>
                    <a:pt x="347" y="569"/>
                    <a:pt x="350" y="569"/>
                    <a:pt x="353" y="569"/>
                  </a:cubicBezTo>
                  <a:lnTo>
                    <a:pt x="353" y="569"/>
                  </a:lnTo>
                  <a:cubicBezTo>
                    <a:pt x="429" y="609"/>
                    <a:pt x="510" y="637"/>
                    <a:pt x="591" y="637"/>
                  </a:cubicBezTo>
                  <a:cubicBezTo>
                    <a:pt x="616" y="637"/>
                    <a:pt x="642" y="634"/>
                    <a:pt x="668" y="628"/>
                  </a:cubicBezTo>
                  <a:cubicBezTo>
                    <a:pt x="907" y="559"/>
                    <a:pt x="916" y="277"/>
                    <a:pt x="745" y="131"/>
                  </a:cubicBezTo>
                  <a:cubicBezTo>
                    <a:pt x="650" y="55"/>
                    <a:pt x="518" y="0"/>
                    <a:pt x="39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105064" y="-872224"/>
              <a:ext cx="76523" cy="103446"/>
            </a:xfrm>
            <a:custGeom>
              <a:avLst/>
              <a:gdLst/>
              <a:ahLst/>
              <a:cxnLst/>
              <a:rect l="l" t="t" r="r" b="b"/>
              <a:pathLst>
                <a:path w="685" h="926" extrusionOk="0">
                  <a:moveTo>
                    <a:pt x="335" y="0"/>
                  </a:moveTo>
                  <a:cubicBezTo>
                    <a:pt x="304" y="0"/>
                    <a:pt x="272" y="5"/>
                    <a:pt x="240" y="16"/>
                  </a:cubicBezTo>
                  <a:cubicBezTo>
                    <a:pt x="103" y="67"/>
                    <a:pt x="26" y="230"/>
                    <a:pt x="17" y="367"/>
                  </a:cubicBezTo>
                  <a:cubicBezTo>
                    <a:pt x="7" y="448"/>
                    <a:pt x="0" y="551"/>
                    <a:pt x="20" y="643"/>
                  </a:cubicBezTo>
                  <a:lnTo>
                    <a:pt x="20" y="643"/>
                  </a:lnTo>
                  <a:cubicBezTo>
                    <a:pt x="30" y="798"/>
                    <a:pt x="90" y="925"/>
                    <a:pt x="271" y="925"/>
                  </a:cubicBezTo>
                  <a:cubicBezTo>
                    <a:pt x="285" y="925"/>
                    <a:pt x="301" y="924"/>
                    <a:pt x="317" y="923"/>
                  </a:cubicBezTo>
                  <a:cubicBezTo>
                    <a:pt x="642" y="897"/>
                    <a:pt x="685" y="435"/>
                    <a:pt x="599" y="196"/>
                  </a:cubicBezTo>
                  <a:cubicBezTo>
                    <a:pt x="559" y="74"/>
                    <a:pt x="454" y="0"/>
                    <a:pt x="33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174772" y="-1068167"/>
              <a:ext cx="72725" cy="102217"/>
            </a:xfrm>
            <a:custGeom>
              <a:avLst/>
              <a:gdLst/>
              <a:ahLst/>
              <a:cxnLst/>
              <a:rect l="l" t="t" r="r" b="b"/>
              <a:pathLst>
                <a:path w="651" h="915" extrusionOk="0">
                  <a:moveTo>
                    <a:pt x="247" y="563"/>
                  </a:moveTo>
                  <a:cubicBezTo>
                    <a:pt x="247" y="563"/>
                    <a:pt x="248" y="563"/>
                    <a:pt x="249" y="564"/>
                  </a:cubicBezTo>
                  <a:lnTo>
                    <a:pt x="249" y="564"/>
                  </a:lnTo>
                  <a:cubicBezTo>
                    <a:pt x="248" y="572"/>
                    <a:pt x="248" y="575"/>
                    <a:pt x="247" y="575"/>
                  </a:cubicBezTo>
                  <a:cubicBezTo>
                    <a:pt x="245" y="575"/>
                    <a:pt x="244" y="563"/>
                    <a:pt x="247" y="563"/>
                  </a:cubicBezTo>
                  <a:close/>
                  <a:moveTo>
                    <a:pt x="310" y="0"/>
                  </a:moveTo>
                  <a:cubicBezTo>
                    <a:pt x="256" y="0"/>
                    <a:pt x="203" y="19"/>
                    <a:pt x="163" y="59"/>
                  </a:cubicBezTo>
                  <a:cubicBezTo>
                    <a:pt x="78" y="119"/>
                    <a:pt x="35" y="213"/>
                    <a:pt x="35" y="307"/>
                  </a:cubicBezTo>
                  <a:cubicBezTo>
                    <a:pt x="38" y="338"/>
                    <a:pt x="47" y="366"/>
                    <a:pt x="62" y="391"/>
                  </a:cubicBezTo>
                  <a:lnTo>
                    <a:pt x="62" y="391"/>
                  </a:lnTo>
                  <a:cubicBezTo>
                    <a:pt x="25" y="421"/>
                    <a:pt x="1" y="468"/>
                    <a:pt x="1" y="530"/>
                  </a:cubicBezTo>
                  <a:cubicBezTo>
                    <a:pt x="9" y="701"/>
                    <a:pt x="86" y="914"/>
                    <a:pt x="292" y="914"/>
                  </a:cubicBezTo>
                  <a:cubicBezTo>
                    <a:pt x="296" y="915"/>
                    <a:pt x="301" y="915"/>
                    <a:pt x="306" y="915"/>
                  </a:cubicBezTo>
                  <a:cubicBezTo>
                    <a:pt x="502" y="915"/>
                    <a:pt x="600" y="739"/>
                    <a:pt x="625" y="564"/>
                  </a:cubicBezTo>
                  <a:cubicBezTo>
                    <a:pt x="651" y="376"/>
                    <a:pt x="591" y="187"/>
                    <a:pt x="454" y="50"/>
                  </a:cubicBezTo>
                  <a:cubicBezTo>
                    <a:pt x="413" y="17"/>
                    <a:pt x="361" y="0"/>
                    <a:pt x="31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984639" y="-1432796"/>
              <a:ext cx="74401" cy="104116"/>
            </a:xfrm>
            <a:custGeom>
              <a:avLst/>
              <a:gdLst/>
              <a:ahLst/>
              <a:cxnLst/>
              <a:rect l="l" t="t" r="r" b="b"/>
              <a:pathLst>
                <a:path w="666" h="932" extrusionOk="0">
                  <a:moveTo>
                    <a:pt x="380" y="0"/>
                  </a:moveTo>
                  <a:cubicBezTo>
                    <a:pt x="355" y="0"/>
                    <a:pt x="329" y="4"/>
                    <a:pt x="300" y="12"/>
                  </a:cubicBezTo>
                  <a:cubicBezTo>
                    <a:pt x="170" y="51"/>
                    <a:pt x="94" y="152"/>
                    <a:pt x="58" y="271"/>
                  </a:cubicBezTo>
                  <a:lnTo>
                    <a:pt x="58" y="271"/>
                  </a:lnTo>
                  <a:cubicBezTo>
                    <a:pt x="42" y="293"/>
                    <a:pt x="31" y="320"/>
                    <a:pt x="26" y="354"/>
                  </a:cubicBezTo>
                  <a:lnTo>
                    <a:pt x="35" y="354"/>
                  </a:lnTo>
                  <a:cubicBezTo>
                    <a:pt x="0" y="551"/>
                    <a:pt x="9" y="893"/>
                    <a:pt x="274" y="928"/>
                  </a:cubicBezTo>
                  <a:cubicBezTo>
                    <a:pt x="289" y="930"/>
                    <a:pt x="304" y="931"/>
                    <a:pt x="318" y="931"/>
                  </a:cubicBezTo>
                  <a:cubicBezTo>
                    <a:pt x="543" y="931"/>
                    <a:pt x="634" y="626"/>
                    <a:pt x="651" y="449"/>
                  </a:cubicBezTo>
                  <a:cubicBezTo>
                    <a:pt x="666" y="272"/>
                    <a:pt x="592" y="0"/>
                    <a:pt x="38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91918" y="-1663146"/>
              <a:ext cx="91828" cy="95291"/>
            </a:xfrm>
            <a:custGeom>
              <a:avLst/>
              <a:gdLst/>
              <a:ahLst/>
              <a:cxnLst/>
              <a:rect l="l" t="t" r="r" b="b"/>
              <a:pathLst>
                <a:path w="822" h="853" extrusionOk="0">
                  <a:moveTo>
                    <a:pt x="397" y="0"/>
                  </a:moveTo>
                  <a:cubicBezTo>
                    <a:pt x="364" y="0"/>
                    <a:pt x="329" y="7"/>
                    <a:pt x="291" y="21"/>
                  </a:cubicBezTo>
                  <a:cubicBezTo>
                    <a:pt x="259" y="32"/>
                    <a:pt x="232" y="48"/>
                    <a:pt x="210" y="66"/>
                  </a:cubicBezTo>
                  <a:lnTo>
                    <a:pt x="210" y="66"/>
                  </a:lnTo>
                  <a:cubicBezTo>
                    <a:pt x="208" y="66"/>
                    <a:pt x="206" y="66"/>
                    <a:pt x="204" y="66"/>
                  </a:cubicBezTo>
                  <a:cubicBezTo>
                    <a:pt x="187" y="66"/>
                    <a:pt x="171" y="68"/>
                    <a:pt x="155" y="72"/>
                  </a:cubicBezTo>
                  <a:cubicBezTo>
                    <a:pt x="52" y="107"/>
                    <a:pt x="1" y="209"/>
                    <a:pt x="35" y="303"/>
                  </a:cubicBezTo>
                  <a:lnTo>
                    <a:pt x="43" y="303"/>
                  </a:lnTo>
                  <a:cubicBezTo>
                    <a:pt x="60" y="349"/>
                    <a:pt x="81" y="393"/>
                    <a:pt x="105" y="435"/>
                  </a:cubicBezTo>
                  <a:lnTo>
                    <a:pt x="105" y="435"/>
                  </a:lnTo>
                  <a:cubicBezTo>
                    <a:pt x="110" y="522"/>
                    <a:pt x="123" y="609"/>
                    <a:pt x="129" y="680"/>
                  </a:cubicBezTo>
                  <a:cubicBezTo>
                    <a:pt x="141" y="796"/>
                    <a:pt x="235" y="852"/>
                    <a:pt x="326" y="852"/>
                  </a:cubicBezTo>
                  <a:cubicBezTo>
                    <a:pt x="378" y="852"/>
                    <a:pt x="430" y="833"/>
                    <a:pt x="465" y="796"/>
                  </a:cubicBezTo>
                  <a:lnTo>
                    <a:pt x="465" y="796"/>
                  </a:lnTo>
                  <a:cubicBezTo>
                    <a:pt x="498" y="811"/>
                    <a:pt x="533" y="818"/>
                    <a:pt x="567" y="818"/>
                  </a:cubicBezTo>
                  <a:cubicBezTo>
                    <a:pt x="651" y="818"/>
                    <a:pt x="732" y="774"/>
                    <a:pt x="779" y="697"/>
                  </a:cubicBezTo>
                  <a:cubicBezTo>
                    <a:pt x="822" y="586"/>
                    <a:pt x="813" y="466"/>
                    <a:pt x="753" y="363"/>
                  </a:cubicBezTo>
                  <a:cubicBezTo>
                    <a:pt x="695" y="203"/>
                    <a:pt x="582" y="0"/>
                    <a:pt x="3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0778" y="-1550764"/>
              <a:ext cx="71831" cy="102217"/>
            </a:xfrm>
            <a:custGeom>
              <a:avLst/>
              <a:gdLst/>
              <a:ahLst/>
              <a:cxnLst/>
              <a:rect l="l" t="t" r="r" b="b"/>
              <a:pathLst>
                <a:path w="643" h="915" extrusionOk="0">
                  <a:moveTo>
                    <a:pt x="401" y="0"/>
                  </a:moveTo>
                  <a:cubicBezTo>
                    <a:pt x="354" y="0"/>
                    <a:pt x="306" y="19"/>
                    <a:pt x="266" y="59"/>
                  </a:cubicBezTo>
                  <a:cubicBezTo>
                    <a:pt x="234" y="97"/>
                    <a:pt x="206" y="139"/>
                    <a:pt x="184" y="182"/>
                  </a:cubicBezTo>
                  <a:lnTo>
                    <a:pt x="184" y="182"/>
                  </a:lnTo>
                  <a:cubicBezTo>
                    <a:pt x="116" y="189"/>
                    <a:pt x="56" y="233"/>
                    <a:pt x="43" y="324"/>
                  </a:cubicBezTo>
                  <a:lnTo>
                    <a:pt x="43" y="333"/>
                  </a:lnTo>
                  <a:cubicBezTo>
                    <a:pt x="1" y="555"/>
                    <a:pt x="103" y="914"/>
                    <a:pt x="394" y="914"/>
                  </a:cubicBezTo>
                  <a:cubicBezTo>
                    <a:pt x="540" y="906"/>
                    <a:pt x="642" y="777"/>
                    <a:pt x="625" y="641"/>
                  </a:cubicBezTo>
                  <a:cubicBezTo>
                    <a:pt x="625" y="487"/>
                    <a:pt x="599" y="333"/>
                    <a:pt x="591" y="179"/>
                  </a:cubicBezTo>
                  <a:cubicBezTo>
                    <a:pt x="580" y="71"/>
                    <a:pt x="493" y="0"/>
                    <a:pt x="40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27589" y="-1921201"/>
              <a:ext cx="105233" cy="98419"/>
            </a:xfrm>
            <a:custGeom>
              <a:avLst/>
              <a:gdLst/>
              <a:ahLst/>
              <a:cxnLst/>
              <a:rect l="l" t="t" r="r" b="b"/>
              <a:pathLst>
                <a:path w="942" h="881" extrusionOk="0">
                  <a:moveTo>
                    <a:pt x="495" y="1"/>
                  </a:moveTo>
                  <a:cubicBezTo>
                    <a:pt x="250" y="1"/>
                    <a:pt x="46" y="307"/>
                    <a:pt x="17" y="526"/>
                  </a:cubicBezTo>
                  <a:cubicBezTo>
                    <a:pt x="0" y="671"/>
                    <a:pt x="60" y="834"/>
                    <a:pt x="223" y="868"/>
                  </a:cubicBezTo>
                  <a:cubicBezTo>
                    <a:pt x="238" y="871"/>
                    <a:pt x="253" y="873"/>
                    <a:pt x="268" y="873"/>
                  </a:cubicBezTo>
                  <a:cubicBezTo>
                    <a:pt x="271" y="873"/>
                    <a:pt x="274" y="873"/>
                    <a:pt x="277" y="873"/>
                  </a:cubicBezTo>
                  <a:lnTo>
                    <a:pt x="277" y="873"/>
                  </a:lnTo>
                  <a:cubicBezTo>
                    <a:pt x="298" y="878"/>
                    <a:pt x="320" y="881"/>
                    <a:pt x="342" y="881"/>
                  </a:cubicBezTo>
                  <a:cubicBezTo>
                    <a:pt x="411" y="881"/>
                    <a:pt x="480" y="855"/>
                    <a:pt x="531" y="800"/>
                  </a:cubicBezTo>
                  <a:cubicBezTo>
                    <a:pt x="719" y="637"/>
                    <a:pt x="941" y="175"/>
                    <a:pt x="625" y="30"/>
                  </a:cubicBezTo>
                  <a:cubicBezTo>
                    <a:pt x="581" y="10"/>
                    <a:pt x="537" y="1"/>
                    <a:pt x="49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26919" y="-2184507"/>
              <a:ext cx="91493" cy="99983"/>
            </a:xfrm>
            <a:custGeom>
              <a:avLst/>
              <a:gdLst/>
              <a:ahLst/>
              <a:cxnLst/>
              <a:rect l="l" t="t" r="r" b="b"/>
              <a:pathLst>
                <a:path w="819" h="895" extrusionOk="0">
                  <a:moveTo>
                    <a:pt x="229" y="0"/>
                  </a:moveTo>
                  <a:cubicBezTo>
                    <a:pt x="152" y="0"/>
                    <a:pt x="74" y="45"/>
                    <a:pt x="49" y="145"/>
                  </a:cubicBezTo>
                  <a:lnTo>
                    <a:pt x="49" y="154"/>
                  </a:lnTo>
                  <a:cubicBezTo>
                    <a:pt x="0" y="297"/>
                    <a:pt x="31" y="437"/>
                    <a:pt x="109" y="547"/>
                  </a:cubicBezTo>
                  <a:lnTo>
                    <a:pt x="109" y="547"/>
                  </a:lnTo>
                  <a:cubicBezTo>
                    <a:pt x="121" y="650"/>
                    <a:pt x="166" y="750"/>
                    <a:pt x="246" y="830"/>
                  </a:cubicBezTo>
                  <a:cubicBezTo>
                    <a:pt x="301" y="875"/>
                    <a:pt x="362" y="894"/>
                    <a:pt x="422" y="894"/>
                  </a:cubicBezTo>
                  <a:cubicBezTo>
                    <a:pt x="557" y="894"/>
                    <a:pt x="689" y="795"/>
                    <a:pt x="742" y="659"/>
                  </a:cubicBezTo>
                  <a:cubicBezTo>
                    <a:pt x="785" y="548"/>
                    <a:pt x="819" y="411"/>
                    <a:pt x="716" y="317"/>
                  </a:cubicBezTo>
                  <a:cubicBezTo>
                    <a:pt x="674" y="281"/>
                    <a:pt x="623" y="263"/>
                    <a:pt x="572" y="263"/>
                  </a:cubicBezTo>
                  <a:cubicBezTo>
                    <a:pt x="558" y="263"/>
                    <a:pt x="544" y="265"/>
                    <a:pt x="530" y="267"/>
                  </a:cubicBezTo>
                  <a:lnTo>
                    <a:pt x="530" y="267"/>
                  </a:lnTo>
                  <a:cubicBezTo>
                    <a:pt x="526" y="264"/>
                    <a:pt x="523" y="260"/>
                    <a:pt x="519" y="257"/>
                  </a:cubicBezTo>
                  <a:cubicBezTo>
                    <a:pt x="492" y="224"/>
                    <a:pt x="458" y="202"/>
                    <a:pt x="422" y="190"/>
                  </a:cubicBezTo>
                  <a:lnTo>
                    <a:pt x="422" y="190"/>
                  </a:lnTo>
                  <a:cubicBezTo>
                    <a:pt x="425" y="70"/>
                    <a:pt x="327" y="0"/>
                    <a:pt x="22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890465" y="-1983425"/>
              <a:ext cx="83338" cy="81997"/>
            </a:xfrm>
            <a:custGeom>
              <a:avLst/>
              <a:gdLst/>
              <a:ahLst/>
              <a:cxnLst/>
              <a:rect l="l" t="t" r="r" b="b"/>
              <a:pathLst>
                <a:path w="746" h="734" extrusionOk="0">
                  <a:moveTo>
                    <a:pt x="393" y="1"/>
                  </a:moveTo>
                  <a:cubicBezTo>
                    <a:pt x="337" y="1"/>
                    <a:pt x="280" y="16"/>
                    <a:pt x="227" y="48"/>
                  </a:cubicBezTo>
                  <a:cubicBezTo>
                    <a:pt x="212" y="58"/>
                    <a:pt x="198" y="69"/>
                    <a:pt x="185" y="81"/>
                  </a:cubicBezTo>
                  <a:lnTo>
                    <a:pt x="185" y="81"/>
                  </a:lnTo>
                  <a:cubicBezTo>
                    <a:pt x="92" y="83"/>
                    <a:pt x="1" y="146"/>
                    <a:pt x="5" y="262"/>
                  </a:cubicBezTo>
                  <a:lnTo>
                    <a:pt x="5" y="270"/>
                  </a:lnTo>
                  <a:cubicBezTo>
                    <a:pt x="5" y="346"/>
                    <a:pt x="27" y="416"/>
                    <a:pt x="66" y="475"/>
                  </a:cubicBezTo>
                  <a:lnTo>
                    <a:pt x="66" y="475"/>
                  </a:lnTo>
                  <a:cubicBezTo>
                    <a:pt x="71" y="519"/>
                    <a:pt x="80" y="562"/>
                    <a:pt x="91" y="604"/>
                  </a:cubicBezTo>
                  <a:cubicBezTo>
                    <a:pt x="118" y="680"/>
                    <a:pt x="190" y="733"/>
                    <a:pt x="266" y="733"/>
                  </a:cubicBezTo>
                  <a:cubicBezTo>
                    <a:pt x="285" y="733"/>
                    <a:pt x="303" y="730"/>
                    <a:pt x="322" y="724"/>
                  </a:cubicBezTo>
                  <a:cubicBezTo>
                    <a:pt x="367" y="711"/>
                    <a:pt x="404" y="681"/>
                    <a:pt x="427" y="642"/>
                  </a:cubicBezTo>
                  <a:lnTo>
                    <a:pt x="427" y="642"/>
                  </a:lnTo>
                  <a:cubicBezTo>
                    <a:pt x="610" y="608"/>
                    <a:pt x="745" y="426"/>
                    <a:pt x="698" y="236"/>
                  </a:cubicBezTo>
                  <a:cubicBezTo>
                    <a:pt x="662" y="90"/>
                    <a:pt x="530" y="1"/>
                    <a:pt x="39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44105" y="-1864005"/>
              <a:ext cx="99536" cy="97190"/>
            </a:xfrm>
            <a:custGeom>
              <a:avLst/>
              <a:gdLst/>
              <a:ahLst/>
              <a:cxnLst/>
              <a:rect l="l" t="t" r="r" b="b"/>
              <a:pathLst>
                <a:path w="891" h="870" extrusionOk="0">
                  <a:moveTo>
                    <a:pt x="482" y="0"/>
                  </a:moveTo>
                  <a:cubicBezTo>
                    <a:pt x="364" y="0"/>
                    <a:pt x="245" y="63"/>
                    <a:pt x="185" y="168"/>
                  </a:cubicBezTo>
                  <a:lnTo>
                    <a:pt x="185" y="168"/>
                  </a:lnTo>
                  <a:cubicBezTo>
                    <a:pt x="129" y="198"/>
                    <a:pt x="82" y="245"/>
                    <a:pt x="52" y="305"/>
                  </a:cubicBezTo>
                  <a:cubicBezTo>
                    <a:pt x="1" y="416"/>
                    <a:pt x="9" y="544"/>
                    <a:pt x="78" y="647"/>
                  </a:cubicBezTo>
                  <a:cubicBezTo>
                    <a:pt x="164" y="773"/>
                    <a:pt x="347" y="870"/>
                    <a:pt x="512" y="870"/>
                  </a:cubicBezTo>
                  <a:cubicBezTo>
                    <a:pt x="627" y="870"/>
                    <a:pt x="732" y="823"/>
                    <a:pt x="788" y="707"/>
                  </a:cubicBezTo>
                  <a:cubicBezTo>
                    <a:pt x="891" y="476"/>
                    <a:pt x="831" y="74"/>
                    <a:pt x="540" y="5"/>
                  </a:cubicBezTo>
                  <a:cubicBezTo>
                    <a:pt x="521" y="2"/>
                    <a:pt x="501" y="0"/>
                    <a:pt x="48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123161" y="-1177757"/>
              <a:ext cx="97637" cy="72390"/>
            </a:xfrm>
            <a:custGeom>
              <a:avLst/>
              <a:gdLst/>
              <a:ahLst/>
              <a:cxnLst/>
              <a:rect l="l" t="t" r="r" b="b"/>
              <a:pathLst>
                <a:path w="874" h="648" extrusionOk="0">
                  <a:moveTo>
                    <a:pt x="446" y="398"/>
                  </a:moveTo>
                  <a:cubicBezTo>
                    <a:pt x="452" y="402"/>
                    <a:pt x="455" y="407"/>
                    <a:pt x="446" y="407"/>
                  </a:cubicBezTo>
                  <a:cubicBezTo>
                    <a:pt x="441" y="407"/>
                    <a:pt x="439" y="406"/>
                    <a:pt x="439" y="403"/>
                  </a:cubicBezTo>
                  <a:lnTo>
                    <a:pt x="439" y="403"/>
                  </a:lnTo>
                  <a:cubicBezTo>
                    <a:pt x="442" y="401"/>
                    <a:pt x="444" y="400"/>
                    <a:pt x="446" y="398"/>
                  </a:cubicBezTo>
                  <a:close/>
                  <a:moveTo>
                    <a:pt x="192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27" y="347"/>
                    <a:pt x="121" y="484"/>
                    <a:pt x="266" y="552"/>
                  </a:cubicBezTo>
                  <a:cubicBezTo>
                    <a:pt x="352" y="603"/>
                    <a:pt x="455" y="647"/>
                    <a:pt x="552" y="647"/>
                  </a:cubicBezTo>
                  <a:cubicBezTo>
                    <a:pt x="620" y="647"/>
                    <a:pt x="684" y="626"/>
                    <a:pt x="737" y="569"/>
                  </a:cubicBezTo>
                  <a:cubicBezTo>
                    <a:pt x="873" y="433"/>
                    <a:pt x="805" y="227"/>
                    <a:pt x="685" y="125"/>
                  </a:cubicBezTo>
                  <a:cubicBezTo>
                    <a:pt x="593" y="50"/>
                    <a:pt x="482" y="10"/>
                    <a:pt x="372" y="10"/>
                  </a:cubicBezTo>
                  <a:cubicBezTo>
                    <a:pt x="342" y="10"/>
                    <a:pt x="311" y="13"/>
                    <a:pt x="281" y="19"/>
                  </a:cubicBezTo>
                  <a:lnTo>
                    <a:pt x="281" y="19"/>
                  </a:lnTo>
                  <a:cubicBezTo>
                    <a:pt x="265" y="13"/>
                    <a:pt x="248" y="9"/>
                    <a:pt x="232" y="5"/>
                  </a:cubicBezTo>
                  <a:cubicBezTo>
                    <a:pt x="218" y="2"/>
                    <a:pt x="205" y="1"/>
                    <a:pt x="19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44311" y="-1262099"/>
              <a:ext cx="85348" cy="72613"/>
            </a:xfrm>
            <a:custGeom>
              <a:avLst/>
              <a:gdLst/>
              <a:ahLst/>
              <a:cxnLst/>
              <a:rect l="l" t="t" r="r" b="b"/>
              <a:pathLst>
                <a:path w="764" h="650" extrusionOk="0">
                  <a:moveTo>
                    <a:pt x="478" y="283"/>
                  </a:moveTo>
                  <a:cubicBezTo>
                    <a:pt x="488" y="283"/>
                    <a:pt x="498" y="285"/>
                    <a:pt x="507" y="289"/>
                  </a:cubicBezTo>
                  <a:lnTo>
                    <a:pt x="475" y="283"/>
                  </a:lnTo>
                  <a:lnTo>
                    <a:pt x="475" y="283"/>
                  </a:lnTo>
                  <a:cubicBezTo>
                    <a:pt x="476" y="283"/>
                    <a:pt x="477" y="283"/>
                    <a:pt x="478" y="283"/>
                  </a:cubicBezTo>
                  <a:close/>
                  <a:moveTo>
                    <a:pt x="316" y="0"/>
                  </a:moveTo>
                  <a:cubicBezTo>
                    <a:pt x="253" y="0"/>
                    <a:pt x="190" y="18"/>
                    <a:pt x="130" y="58"/>
                  </a:cubicBezTo>
                  <a:cubicBezTo>
                    <a:pt x="93" y="85"/>
                    <a:pt x="64" y="122"/>
                    <a:pt x="45" y="164"/>
                  </a:cubicBezTo>
                  <a:lnTo>
                    <a:pt x="45" y="164"/>
                  </a:lnTo>
                  <a:cubicBezTo>
                    <a:pt x="10" y="211"/>
                    <a:pt x="0" y="274"/>
                    <a:pt x="20" y="331"/>
                  </a:cubicBezTo>
                  <a:lnTo>
                    <a:pt x="20" y="331"/>
                  </a:lnTo>
                  <a:cubicBezTo>
                    <a:pt x="31" y="435"/>
                    <a:pt x="94" y="531"/>
                    <a:pt x="207" y="557"/>
                  </a:cubicBezTo>
                  <a:lnTo>
                    <a:pt x="207" y="557"/>
                  </a:lnTo>
                  <a:cubicBezTo>
                    <a:pt x="290" y="612"/>
                    <a:pt x="389" y="644"/>
                    <a:pt x="490" y="649"/>
                  </a:cubicBezTo>
                  <a:cubicBezTo>
                    <a:pt x="495" y="649"/>
                    <a:pt x="501" y="649"/>
                    <a:pt x="507" y="649"/>
                  </a:cubicBezTo>
                  <a:cubicBezTo>
                    <a:pt x="611" y="649"/>
                    <a:pt x="705" y="575"/>
                    <a:pt x="738" y="469"/>
                  </a:cubicBezTo>
                  <a:cubicBezTo>
                    <a:pt x="763" y="366"/>
                    <a:pt x="738" y="264"/>
                    <a:pt x="669" y="187"/>
                  </a:cubicBezTo>
                  <a:cubicBezTo>
                    <a:pt x="582" y="81"/>
                    <a:pt x="450" y="0"/>
                    <a:pt x="31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855611" y="-1367667"/>
              <a:ext cx="51499" cy="47925"/>
            </a:xfrm>
            <a:custGeom>
              <a:avLst/>
              <a:gdLst/>
              <a:ahLst/>
              <a:cxnLst/>
              <a:rect l="l" t="t" r="r" b="b"/>
              <a:pathLst>
                <a:path w="461" h="429" extrusionOk="0">
                  <a:moveTo>
                    <a:pt x="242" y="238"/>
                  </a:moveTo>
                  <a:cubicBezTo>
                    <a:pt x="246" y="238"/>
                    <a:pt x="252" y="241"/>
                    <a:pt x="240" y="242"/>
                  </a:cubicBezTo>
                  <a:lnTo>
                    <a:pt x="240" y="242"/>
                  </a:lnTo>
                  <a:cubicBezTo>
                    <a:pt x="237" y="239"/>
                    <a:pt x="239" y="238"/>
                    <a:pt x="242" y="238"/>
                  </a:cubicBezTo>
                  <a:close/>
                  <a:moveTo>
                    <a:pt x="249" y="0"/>
                  </a:moveTo>
                  <a:cubicBezTo>
                    <a:pt x="188" y="0"/>
                    <a:pt x="127" y="26"/>
                    <a:pt x="86" y="79"/>
                  </a:cubicBezTo>
                  <a:cubicBezTo>
                    <a:pt x="1" y="174"/>
                    <a:pt x="18" y="319"/>
                    <a:pt x="129" y="396"/>
                  </a:cubicBezTo>
                  <a:cubicBezTo>
                    <a:pt x="163" y="418"/>
                    <a:pt x="201" y="428"/>
                    <a:pt x="238" y="428"/>
                  </a:cubicBezTo>
                  <a:cubicBezTo>
                    <a:pt x="332" y="428"/>
                    <a:pt x="423" y="365"/>
                    <a:pt x="454" y="268"/>
                  </a:cubicBezTo>
                  <a:cubicBezTo>
                    <a:pt x="461" y="247"/>
                    <a:pt x="459" y="226"/>
                    <a:pt x="452" y="208"/>
                  </a:cubicBezTo>
                  <a:lnTo>
                    <a:pt x="452" y="208"/>
                  </a:lnTo>
                  <a:cubicBezTo>
                    <a:pt x="455" y="168"/>
                    <a:pt x="445" y="126"/>
                    <a:pt x="420" y="88"/>
                  </a:cubicBezTo>
                  <a:cubicBezTo>
                    <a:pt x="380" y="30"/>
                    <a:pt x="314" y="0"/>
                    <a:pt x="24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873820" y="-1524176"/>
              <a:ext cx="43121" cy="36418"/>
            </a:xfrm>
            <a:custGeom>
              <a:avLst/>
              <a:gdLst/>
              <a:ahLst/>
              <a:cxnLst/>
              <a:rect l="l" t="t" r="r" b="b"/>
              <a:pathLst>
                <a:path w="386" h="326" extrusionOk="0">
                  <a:moveTo>
                    <a:pt x="120" y="0"/>
                  </a:moveTo>
                  <a:cubicBezTo>
                    <a:pt x="60" y="0"/>
                    <a:pt x="17" y="69"/>
                    <a:pt x="9" y="129"/>
                  </a:cubicBezTo>
                  <a:cubicBezTo>
                    <a:pt x="0" y="180"/>
                    <a:pt x="9" y="231"/>
                    <a:pt x="34" y="274"/>
                  </a:cubicBezTo>
                  <a:cubicBezTo>
                    <a:pt x="53" y="311"/>
                    <a:pt x="82" y="326"/>
                    <a:pt x="112" y="326"/>
                  </a:cubicBezTo>
                  <a:cubicBezTo>
                    <a:pt x="126" y="326"/>
                    <a:pt x="141" y="322"/>
                    <a:pt x="154" y="316"/>
                  </a:cubicBezTo>
                  <a:lnTo>
                    <a:pt x="154" y="316"/>
                  </a:lnTo>
                  <a:cubicBezTo>
                    <a:pt x="159" y="317"/>
                    <a:pt x="163" y="317"/>
                    <a:pt x="168" y="317"/>
                  </a:cubicBezTo>
                  <a:cubicBezTo>
                    <a:pt x="233" y="317"/>
                    <a:pt x="292" y="283"/>
                    <a:pt x="325" y="223"/>
                  </a:cubicBezTo>
                  <a:cubicBezTo>
                    <a:pt x="385" y="112"/>
                    <a:pt x="231" y="0"/>
                    <a:pt x="12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09698" y="-1309465"/>
              <a:ext cx="48930" cy="39770"/>
            </a:xfrm>
            <a:custGeom>
              <a:avLst/>
              <a:gdLst/>
              <a:ahLst/>
              <a:cxnLst/>
              <a:rect l="l" t="t" r="r" b="b"/>
              <a:pathLst>
                <a:path w="438" h="356" extrusionOk="0">
                  <a:moveTo>
                    <a:pt x="171" y="1"/>
                  </a:moveTo>
                  <a:cubicBezTo>
                    <a:pt x="158" y="1"/>
                    <a:pt x="144" y="4"/>
                    <a:pt x="129" y="12"/>
                  </a:cubicBezTo>
                  <a:lnTo>
                    <a:pt x="121" y="3"/>
                  </a:lnTo>
                  <a:cubicBezTo>
                    <a:pt x="35" y="55"/>
                    <a:pt x="1" y="157"/>
                    <a:pt x="35" y="243"/>
                  </a:cubicBezTo>
                  <a:cubicBezTo>
                    <a:pt x="70" y="313"/>
                    <a:pt x="138" y="356"/>
                    <a:pt x="208" y="356"/>
                  </a:cubicBezTo>
                  <a:cubicBezTo>
                    <a:pt x="239" y="356"/>
                    <a:pt x="271" y="347"/>
                    <a:pt x="300" y="328"/>
                  </a:cubicBezTo>
                  <a:cubicBezTo>
                    <a:pt x="412" y="277"/>
                    <a:pt x="437" y="106"/>
                    <a:pt x="317" y="55"/>
                  </a:cubicBezTo>
                  <a:cubicBezTo>
                    <a:pt x="298" y="49"/>
                    <a:pt x="279" y="46"/>
                    <a:pt x="261" y="46"/>
                  </a:cubicBezTo>
                  <a:cubicBezTo>
                    <a:pt x="257" y="46"/>
                    <a:pt x="253" y="46"/>
                    <a:pt x="249" y="47"/>
                  </a:cubicBezTo>
                  <a:lnTo>
                    <a:pt x="249" y="47"/>
                  </a:lnTo>
                  <a:cubicBezTo>
                    <a:pt x="233" y="20"/>
                    <a:pt x="204" y="1"/>
                    <a:pt x="17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88696" y="-1438270"/>
              <a:ext cx="50717" cy="45132"/>
            </a:xfrm>
            <a:custGeom>
              <a:avLst/>
              <a:gdLst/>
              <a:ahLst/>
              <a:cxnLst/>
              <a:rect l="l" t="t" r="r" b="b"/>
              <a:pathLst>
                <a:path w="454" h="404" extrusionOk="0">
                  <a:moveTo>
                    <a:pt x="240" y="185"/>
                  </a:moveTo>
                  <a:lnTo>
                    <a:pt x="240" y="190"/>
                  </a:lnTo>
                  <a:lnTo>
                    <a:pt x="240" y="198"/>
                  </a:lnTo>
                  <a:lnTo>
                    <a:pt x="240" y="207"/>
                  </a:lnTo>
                  <a:cubicBezTo>
                    <a:pt x="240" y="207"/>
                    <a:pt x="240" y="207"/>
                    <a:pt x="240" y="208"/>
                  </a:cubicBezTo>
                  <a:lnTo>
                    <a:pt x="240" y="208"/>
                  </a:lnTo>
                  <a:cubicBezTo>
                    <a:pt x="238" y="204"/>
                    <a:pt x="235" y="201"/>
                    <a:pt x="232" y="198"/>
                  </a:cubicBezTo>
                  <a:cubicBezTo>
                    <a:pt x="232" y="195"/>
                    <a:pt x="236" y="189"/>
                    <a:pt x="240" y="185"/>
                  </a:cubicBezTo>
                  <a:close/>
                  <a:moveTo>
                    <a:pt x="245" y="214"/>
                  </a:moveTo>
                  <a:cubicBezTo>
                    <a:pt x="245" y="214"/>
                    <a:pt x="245" y="214"/>
                    <a:pt x="245" y="214"/>
                  </a:cubicBezTo>
                  <a:lnTo>
                    <a:pt x="245" y="214"/>
                  </a:lnTo>
                  <a:cubicBezTo>
                    <a:pt x="245" y="214"/>
                    <a:pt x="245" y="214"/>
                    <a:pt x="245" y="214"/>
                  </a:cubicBezTo>
                  <a:close/>
                  <a:moveTo>
                    <a:pt x="236" y="211"/>
                  </a:moveTo>
                  <a:cubicBezTo>
                    <a:pt x="237" y="211"/>
                    <a:pt x="239" y="212"/>
                    <a:pt x="240" y="212"/>
                  </a:cubicBezTo>
                  <a:lnTo>
                    <a:pt x="240" y="212"/>
                  </a:lnTo>
                  <a:cubicBezTo>
                    <a:pt x="240" y="213"/>
                    <a:pt x="240" y="214"/>
                    <a:pt x="240" y="215"/>
                  </a:cubicBezTo>
                  <a:lnTo>
                    <a:pt x="236" y="211"/>
                  </a:lnTo>
                  <a:close/>
                  <a:moveTo>
                    <a:pt x="249" y="0"/>
                  </a:moveTo>
                  <a:cubicBezTo>
                    <a:pt x="217" y="0"/>
                    <a:pt x="185" y="9"/>
                    <a:pt x="155" y="27"/>
                  </a:cubicBezTo>
                  <a:cubicBezTo>
                    <a:pt x="139" y="35"/>
                    <a:pt x="125" y="46"/>
                    <a:pt x="113" y="57"/>
                  </a:cubicBezTo>
                  <a:lnTo>
                    <a:pt x="113" y="57"/>
                  </a:lnTo>
                  <a:cubicBezTo>
                    <a:pt x="77" y="61"/>
                    <a:pt x="48" y="90"/>
                    <a:pt x="35" y="130"/>
                  </a:cubicBezTo>
                  <a:lnTo>
                    <a:pt x="35" y="121"/>
                  </a:lnTo>
                  <a:lnTo>
                    <a:pt x="35" y="121"/>
                  </a:lnTo>
                  <a:cubicBezTo>
                    <a:pt x="1" y="249"/>
                    <a:pt x="86" y="378"/>
                    <a:pt x="215" y="403"/>
                  </a:cubicBezTo>
                  <a:cubicBezTo>
                    <a:pt x="219" y="404"/>
                    <a:pt x="224" y="404"/>
                    <a:pt x="228" y="404"/>
                  </a:cubicBezTo>
                  <a:cubicBezTo>
                    <a:pt x="358" y="404"/>
                    <a:pt x="453" y="288"/>
                    <a:pt x="428" y="155"/>
                  </a:cubicBezTo>
                  <a:cubicBezTo>
                    <a:pt x="416" y="62"/>
                    <a:pt x="335" y="0"/>
                    <a:pt x="24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912919" y="-1423188"/>
              <a:ext cx="50829" cy="42116"/>
            </a:xfrm>
            <a:custGeom>
              <a:avLst/>
              <a:gdLst/>
              <a:ahLst/>
              <a:cxnLst/>
              <a:rect l="l" t="t" r="r" b="b"/>
              <a:pathLst>
                <a:path w="455" h="377" extrusionOk="0">
                  <a:moveTo>
                    <a:pt x="234" y="189"/>
                  </a:moveTo>
                  <a:cubicBezTo>
                    <a:pt x="234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189"/>
                    <a:pt x="234" y="189"/>
                  </a:cubicBezTo>
                  <a:close/>
                  <a:moveTo>
                    <a:pt x="236" y="189"/>
                  </a:moveTo>
                  <a:cubicBezTo>
                    <a:pt x="237" y="190"/>
                    <a:pt x="238" y="190"/>
                    <a:pt x="240" y="191"/>
                  </a:cubicBezTo>
                  <a:cubicBezTo>
                    <a:pt x="239" y="191"/>
                    <a:pt x="237" y="191"/>
                    <a:pt x="236" y="191"/>
                  </a:cubicBezTo>
                  <a:lnTo>
                    <a:pt x="236" y="191"/>
                  </a:lnTo>
                  <a:cubicBezTo>
                    <a:pt x="236" y="191"/>
                    <a:pt x="235" y="191"/>
                    <a:pt x="235" y="190"/>
                  </a:cubicBezTo>
                  <a:lnTo>
                    <a:pt x="235" y="190"/>
                  </a:lnTo>
                  <a:cubicBezTo>
                    <a:pt x="235" y="190"/>
                    <a:pt x="236" y="190"/>
                    <a:pt x="236" y="189"/>
                  </a:cubicBezTo>
                  <a:close/>
                  <a:moveTo>
                    <a:pt x="248" y="199"/>
                  </a:moveTo>
                  <a:cubicBezTo>
                    <a:pt x="248" y="199"/>
                    <a:pt x="246" y="200"/>
                    <a:pt x="243" y="202"/>
                  </a:cubicBezTo>
                  <a:lnTo>
                    <a:pt x="243" y="202"/>
                  </a:lnTo>
                  <a:lnTo>
                    <a:pt x="242" y="202"/>
                  </a:lnTo>
                  <a:lnTo>
                    <a:pt x="242" y="202"/>
                  </a:lnTo>
                  <a:cubicBezTo>
                    <a:pt x="246" y="200"/>
                    <a:pt x="248" y="199"/>
                    <a:pt x="248" y="199"/>
                  </a:cubicBezTo>
                  <a:close/>
                  <a:moveTo>
                    <a:pt x="232" y="209"/>
                  </a:moveTo>
                  <a:cubicBezTo>
                    <a:pt x="232" y="213"/>
                    <a:pt x="232" y="215"/>
                    <a:pt x="232" y="217"/>
                  </a:cubicBezTo>
                  <a:lnTo>
                    <a:pt x="232" y="217"/>
                  </a:lnTo>
                  <a:cubicBezTo>
                    <a:pt x="230" y="218"/>
                    <a:pt x="229" y="219"/>
                    <a:pt x="228" y="219"/>
                  </a:cubicBezTo>
                  <a:cubicBezTo>
                    <a:pt x="226" y="219"/>
                    <a:pt x="226" y="217"/>
                    <a:pt x="232" y="209"/>
                  </a:cubicBezTo>
                  <a:close/>
                  <a:moveTo>
                    <a:pt x="239" y="0"/>
                  </a:moveTo>
                  <a:cubicBezTo>
                    <a:pt x="211" y="0"/>
                    <a:pt x="182" y="7"/>
                    <a:pt x="155" y="20"/>
                  </a:cubicBezTo>
                  <a:cubicBezTo>
                    <a:pt x="140" y="28"/>
                    <a:pt x="126" y="38"/>
                    <a:pt x="114" y="49"/>
                  </a:cubicBezTo>
                  <a:lnTo>
                    <a:pt x="114" y="49"/>
                  </a:lnTo>
                  <a:cubicBezTo>
                    <a:pt x="112" y="49"/>
                    <a:pt x="111" y="49"/>
                    <a:pt x="110" y="49"/>
                  </a:cubicBezTo>
                  <a:cubicBezTo>
                    <a:pt x="99" y="49"/>
                    <a:pt x="89" y="51"/>
                    <a:pt x="78" y="55"/>
                  </a:cubicBezTo>
                  <a:cubicBezTo>
                    <a:pt x="35" y="72"/>
                    <a:pt x="1" y="123"/>
                    <a:pt x="18" y="166"/>
                  </a:cubicBezTo>
                  <a:lnTo>
                    <a:pt x="18" y="191"/>
                  </a:lnTo>
                  <a:cubicBezTo>
                    <a:pt x="22" y="201"/>
                    <a:pt x="27" y="209"/>
                    <a:pt x="33" y="217"/>
                  </a:cubicBezTo>
                  <a:lnTo>
                    <a:pt x="33" y="217"/>
                  </a:lnTo>
                  <a:cubicBezTo>
                    <a:pt x="32" y="243"/>
                    <a:pt x="35" y="269"/>
                    <a:pt x="44" y="294"/>
                  </a:cubicBezTo>
                  <a:cubicBezTo>
                    <a:pt x="57" y="342"/>
                    <a:pt x="95" y="362"/>
                    <a:pt x="133" y="362"/>
                  </a:cubicBezTo>
                  <a:cubicBezTo>
                    <a:pt x="147" y="362"/>
                    <a:pt x="160" y="360"/>
                    <a:pt x="173" y="355"/>
                  </a:cubicBezTo>
                  <a:lnTo>
                    <a:pt x="173" y="355"/>
                  </a:lnTo>
                  <a:cubicBezTo>
                    <a:pt x="197" y="368"/>
                    <a:pt x="225" y="376"/>
                    <a:pt x="256" y="376"/>
                  </a:cubicBezTo>
                  <a:cubicBezTo>
                    <a:pt x="270" y="376"/>
                    <a:pt x="285" y="375"/>
                    <a:pt x="300" y="371"/>
                  </a:cubicBezTo>
                  <a:cubicBezTo>
                    <a:pt x="403" y="337"/>
                    <a:pt x="454" y="226"/>
                    <a:pt x="411" y="132"/>
                  </a:cubicBezTo>
                  <a:cubicBezTo>
                    <a:pt x="393" y="50"/>
                    <a:pt x="318" y="0"/>
                    <a:pt x="23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023068" y="-1110394"/>
              <a:ext cx="46472" cy="37647"/>
            </a:xfrm>
            <a:custGeom>
              <a:avLst/>
              <a:gdLst/>
              <a:ahLst/>
              <a:cxnLst/>
              <a:rect l="l" t="t" r="r" b="b"/>
              <a:pathLst>
                <a:path w="416" h="337" extrusionOk="0">
                  <a:moveTo>
                    <a:pt x="183" y="0"/>
                  </a:moveTo>
                  <a:cubicBezTo>
                    <a:pt x="178" y="0"/>
                    <a:pt x="174" y="0"/>
                    <a:pt x="170" y="1"/>
                  </a:cubicBezTo>
                  <a:cubicBezTo>
                    <a:pt x="132" y="1"/>
                    <a:pt x="97" y="14"/>
                    <a:pt x="69" y="35"/>
                  </a:cubicBezTo>
                  <a:lnTo>
                    <a:pt x="69" y="35"/>
                  </a:lnTo>
                  <a:cubicBezTo>
                    <a:pt x="63" y="37"/>
                    <a:pt x="56" y="40"/>
                    <a:pt x="50" y="43"/>
                  </a:cubicBezTo>
                  <a:cubicBezTo>
                    <a:pt x="22" y="66"/>
                    <a:pt x="9" y="95"/>
                    <a:pt x="10" y="124"/>
                  </a:cubicBezTo>
                  <a:lnTo>
                    <a:pt x="10" y="124"/>
                  </a:lnTo>
                  <a:cubicBezTo>
                    <a:pt x="0" y="161"/>
                    <a:pt x="3" y="202"/>
                    <a:pt x="24" y="240"/>
                  </a:cubicBezTo>
                  <a:cubicBezTo>
                    <a:pt x="44" y="268"/>
                    <a:pt x="70" y="279"/>
                    <a:pt x="95" y="279"/>
                  </a:cubicBezTo>
                  <a:cubicBezTo>
                    <a:pt x="107" y="279"/>
                    <a:pt x="119" y="276"/>
                    <a:pt x="130" y="272"/>
                  </a:cubicBezTo>
                  <a:lnTo>
                    <a:pt x="130" y="272"/>
                  </a:lnTo>
                  <a:cubicBezTo>
                    <a:pt x="178" y="303"/>
                    <a:pt x="234" y="325"/>
                    <a:pt x="289" y="334"/>
                  </a:cubicBezTo>
                  <a:cubicBezTo>
                    <a:pt x="297" y="336"/>
                    <a:pt x="304" y="337"/>
                    <a:pt x="311" y="337"/>
                  </a:cubicBezTo>
                  <a:cubicBezTo>
                    <a:pt x="370" y="337"/>
                    <a:pt x="416" y="277"/>
                    <a:pt x="401" y="223"/>
                  </a:cubicBezTo>
                  <a:cubicBezTo>
                    <a:pt x="368" y="116"/>
                    <a:pt x="303" y="0"/>
                    <a:pt x="18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846786" y="-1066715"/>
              <a:ext cx="50941" cy="37759"/>
            </a:xfrm>
            <a:custGeom>
              <a:avLst/>
              <a:gdLst/>
              <a:ahLst/>
              <a:cxnLst/>
              <a:rect l="l" t="t" r="r" b="b"/>
              <a:pathLst>
                <a:path w="456" h="338" extrusionOk="0">
                  <a:moveTo>
                    <a:pt x="222" y="1"/>
                  </a:moveTo>
                  <a:cubicBezTo>
                    <a:pt x="203" y="1"/>
                    <a:pt x="184" y="7"/>
                    <a:pt x="169" y="17"/>
                  </a:cubicBezTo>
                  <a:lnTo>
                    <a:pt x="169" y="17"/>
                  </a:lnTo>
                  <a:cubicBezTo>
                    <a:pt x="154" y="7"/>
                    <a:pt x="137" y="2"/>
                    <a:pt x="121" y="2"/>
                  </a:cubicBezTo>
                  <a:cubicBezTo>
                    <a:pt x="59" y="2"/>
                    <a:pt x="0" y="67"/>
                    <a:pt x="37" y="140"/>
                  </a:cubicBezTo>
                  <a:cubicBezTo>
                    <a:pt x="60" y="187"/>
                    <a:pt x="92" y="225"/>
                    <a:pt x="131" y="255"/>
                  </a:cubicBezTo>
                  <a:lnTo>
                    <a:pt x="131" y="255"/>
                  </a:lnTo>
                  <a:cubicBezTo>
                    <a:pt x="133" y="311"/>
                    <a:pt x="175" y="338"/>
                    <a:pt x="218" y="338"/>
                  </a:cubicBezTo>
                  <a:cubicBezTo>
                    <a:pt x="238" y="338"/>
                    <a:pt x="259" y="332"/>
                    <a:pt x="275" y="321"/>
                  </a:cubicBezTo>
                  <a:lnTo>
                    <a:pt x="275" y="321"/>
                  </a:lnTo>
                  <a:cubicBezTo>
                    <a:pt x="300" y="326"/>
                    <a:pt x="327" y="328"/>
                    <a:pt x="353" y="328"/>
                  </a:cubicBezTo>
                  <a:cubicBezTo>
                    <a:pt x="413" y="328"/>
                    <a:pt x="456" y="268"/>
                    <a:pt x="439" y="209"/>
                  </a:cubicBezTo>
                  <a:cubicBezTo>
                    <a:pt x="413" y="123"/>
                    <a:pt x="345" y="46"/>
                    <a:pt x="268" y="12"/>
                  </a:cubicBezTo>
                  <a:cubicBezTo>
                    <a:pt x="253" y="4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08822" y="-1202110"/>
              <a:ext cx="33179" cy="35189"/>
            </a:xfrm>
            <a:custGeom>
              <a:avLst/>
              <a:gdLst/>
              <a:ahLst/>
              <a:cxnLst/>
              <a:rect l="l" t="t" r="r" b="b"/>
              <a:pathLst>
                <a:path w="297" h="315" extrusionOk="0">
                  <a:moveTo>
                    <a:pt x="164" y="0"/>
                  </a:moveTo>
                  <a:cubicBezTo>
                    <a:pt x="150" y="0"/>
                    <a:pt x="136" y="4"/>
                    <a:pt x="123" y="10"/>
                  </a:cubicBezTo>
                  <a:lnTo>
                    <a:pt x="123" y="10"/>
                  </a:lnTo>
                  <a:cubicBezTo>
                    <a:pt x="113" y="7"/>
                    <a:pt x="103" y="5"/>
                    <a:pt x="94" y="5"/>
                  </a:cubicBezTo>
                  <a:cubicBezTo>
                    <a:pt x="61" y="5"/>
                    <a:pt x="32" y="23"/>
                    <a:pt x="14" y="52"/>
                  </a:cubicBezTo>
                  <a:lnTo>
                    <a:pt x="40" y="77"/>
                  </a:lnTo>
                  <a:cubicBezTo>
                    <a:pt x="0" y="150"/>
                    <a:pt x="27" y="238"/>
                    <a:pt x="88" y="282"/>
                  </a:cubicBezTo>
                  <a:lnTo>
                    <a:pt x="88" y="282"/>
                  </a:lnTo>
                  <a:cubicBezTo>
                    <a:pt x="105" y="303"/>
                    <a:pt x="131" y="314"/>
                    <a:pt x="158" y="314"/>
                  </a:cubicBezTo>
                  <a:cubicBezTo>
                    <a:pt x="167" y="314"/>
                    <a:pt x="175" y="313"/>
                    <a:pt x="183" y="311"/>
                  </a:cubicBezTo>
                  <a:lnTo>
                    <a:pt x="183" y="311"/>
                  </a:lnTo>
                  <a:cubicBezTo>
                    <a:pt x="246" y="308"/>
                    <a:pt x="296" y="256"/>
                    <a:pt x="296" y="197"/>
                  </a:cubicBezTo>
                  <a:cubicBezTo>
                    <a:pt x="296" y="129"/>
                    <a:pt x="271" y="69"/>
                    <a:pt x="228" y="26"/>
                  </a:cubicBezTo>
                  <a:cubicBezTo>
                    <a:pt x="211" y="9"/>
                    <a:pt x="187" y="0"/>
                    <a:pt x="16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542147" y="-1377275"/>
              <a:ext cx="50717" cy="36418"/>
            </a:xfrm>
            <a:custGeom>
              <a:avLst/>
              <a:gdLst/>
              <a:ahLst/>
              <a:cxnLst/>
              <a:rect l="l" t="t" r="r" b="b"/>
              <a:pathLst>
                <a:path w="454" h="326" extrusionOk="0">
                  <a:moveTo>
                    <a:pt x="174" y="1"/>
                  </a:moveTo>
                  <a:cubicBezTo>
                    <a:pt x="142" y="1"/>
                    <a:pt x="109" y="7"/>
                    <a:pt x="77" y="20"/>
                  </a:cubicBezTo>
                  <a:cubicBezTo>
                    <a:pt x="26" y="37"/>
                    <a:pt x="1" y="88"/>
                    <a:pt x="9" y="140"/>
                  </a:cubicBezTo>
                  <a:cubicBezTo>
                    <a:pt x="35" y="200"/>
                    <a:pt x="69" y="260"/>
                    <a:pt x="120" y="302"/>
                  </a:cubicBezTo>
                  <a:cubicBezTo>
                    <a:pt x="138" y="318"/>
                    <a:pt x="158" y="325"/>
                    <a:pt x="177" y="325"/>
                  </a:cubicBezTo>
                  <a:cubicBezTo>
                    <a:pt x="200" y="325"/>
                    <a:pt x="222" y="315"/>
                    <a:pt x="240" y="300"/>
                  </a:cubicBezTo>
                  <a:lnTo>
                    <a:pt x="240" y="300"/>
                  </a:lnTo>
                  <a:cubicBezTo>
                    <a:pt x="275" y="312"/>
                    <a:pt x="312" y="319"/>
                    <a:pt x="351" y="319"/>
                  </a:cubicBezTo>
                  <a:cubicBezTo>
                    <a:pt x="411" y="311"/>
                    <a:pt x="454" y="251"/>
                    <a:pt x="437" y="200"/>
                  </a:cubicBezTo>
                  <a:cubicBezTo>
                    <a:pt x="397" y="79"/>
                    <a:pt x="289" y="1"/>
                    <a:pt x="17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489866" y="-1519037"/>
              <a:ext cx="51388" cy="47366"/>
            </a:xfrm>
            <a:custGeom>
              <a:avLst/>
              <a:gdLst/>
              <a:ahLst/>
              <a:cxnLst/>
              <a:rect l="l" t="t" r="r" b="b"/>
              <a:pathLst>
                <a:path w="460" h="424" extrusionOk="0">
                  <a:moveTo>
                    <a:pt x="219" y="1"/>
                  </a:moveTo>
                  <a:cubicBezTo>
                    <a:pt x="178" y="1"/>
                    <a:pt x="139" y="31"/>
                    <a:pt x="126" y="74"/>
                  </a:cubicBezTo>
                  <a:cubicBezTo>
                    <a:pt x="123" y="93"/>
                    <a:pt x="120" y="111"/>
                    <a:pt x="117" y="130"/>
                  </a:cubicBezTo>
                  <a:lnTo>
                    <a:pt x="117" y="130"/>
                  </a:lnTo>
                  <a:cubicBezTo>
                    <a:pt x="111" y="133"/>
                    <a:pt x="106" y="138"/>
                    <a:pt x="101" y="143"/>
                  </a:cubicBezTo>
                  <a:lnTo>
                    <a:pt x="92" y="143"/>
                  </a:lnTo>
                  <a:cubicBezTo>
                    <a:pt x="1" y="269"/>
                    <a:pt x="99" y="424"/>
                    <a:pt x="227" y="424"/>
                  </a:cubicBezTo>
                  <a:cubicBezTo>
                    <a:pt x="256" y="424"/>
                    <a:pt x="285" y="416"/>
                    <a:pt x="315" y="399"/>
                  </a:cubicBezTo>
                  <a:cubicBezTo>
                    <a:pt x="460" y="297"/>
                    <a:pt x="434" y="74"/>
                    <a:pt x="263" y="14"/>
                  </a:cubicBezTo>
                  <a:cubicBezTo>
                    <a:pt x="249" y="5"/>
                    <a:pt x="234" y="1"/>
                    <a:pt x="21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459257" y="-1651305"/>
              <a:ext cx="47590" cy="45244"/>
            </a:xfrm>
            <a:custGeom>
              <a:avLst/>
              <a:gdLst/>
              <a:ahLst/>
              <a:cxnLst/>
              <a:rect l="l" t="t" r="r" b="b"/>
              <a:pathLst>
                <a:path w="426" h="405" extrusionOk="0">
                  <a:moveTo>
                    <a:pt x="204" y="1"/>
                  </a:moveTo>
                  <a:cubicBezTo>
                    <a:pt x="182" y="1"/>
                    <a:pt x="163" y="5"/>
                    <a:pt x="148" y="14"/>
                  </a:cubicBezTo>
                  <a:lnTo>
                    <a:pt x="148" y="14"/>
                  </a:lnTo>
                  <a:cubicBezTo>
                    <a:pt x="139" y="11"/>
                    <a:pt x="130" y="10"/>
                    <a:pt x="120" y="10"/>
                  </a:cubicBezTo>
                  <a:cubicBezTo>
                    <a:pt x="84" y="10"/>
                    <a:pt x="47" y="31"/>
                    <a:pt x="32" y="78"/>
                  </a:cubicBezTo>
                  <a:cubicBezTo>
                    <a:pt x="1" y="188"/>
                    <a:pt x="13" y="313"/>
                    <a:pt x="122" y="365"/>
                  </a:cubicBezTo>
                  <a:lnTo>
                    <a:pt x="122" y="365"/>
                  </a:lnTo>
                  <a:cubicBezTo>
                    <a:pt x="140" y="389"/>
                    <a:pt x="168" y="404"/>
                    <a:pt x="201" y="404"/>
                  </a:cubicBezTo>
                  <a:cubicBezTo>
                    <a:pt x="208" y="404"/>
                    <a:pt x="214" y="404"/>
                    <a:pt x="221" y="403"/>
                  </a:cubicBezTo>
                  <a:cubicBezTo>
                    <a:pt x="234" y="398"/>
                    <a:pt x="246" y="391"/>
                    <a:pt x="256" y="383"/>
                  </a:cubicBezTo>
                  <a:lnTo>
                    <a:pt x="256" y="383"/>
                  </a:lnTo>
                  <a:cubicBezTo>
                    <a:pt x="326" y="368"/>
                    <a:pt x="386" y="316"/>
                    <a:pt x="409" y="240"/>
                  </a:cubicBezTo>
                  <a:cubicBezTo>
                    <a:pt x="426" y="112"/>
                    <a:pt x="332" y="1"/>
                    <a:pt x="20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631182" y="-1835518"/>
              <a:ext cx="42004" cy="49042"/>
            </a:xfrm>
            <a:custGeom>
              <a:avLst/>
              <a:gdLst/>
              <a:ahLst/>
              <a:cxnLst/>
              <a:rect l="l" t="t" r="r" b="b"/>
              <a:pathLst>
                <a:path w="376" h="439" extrusionOk="0">
                  <a:moveTo>
                    <a:pt x="169" y="1"/>
                  </a:moveTo>
                  <a:cubicBezTo>
                    <a:pt x="133" y="1"/>
                    <a:pt x="95" y="18"/>
                    <a:pt x="76" y="50"/>
                  </a:cubicBezTo>
                  <a:cubicBezTo>
                    <a:pt x="56" y="102"/>
                    <a:pt x="42" y="159"/>
                    <a:pt x="36" y="218"/>
                  </a:cubicBezTo>
                  <a:lnTo>
                    <a:pt x="36" y="218"/>
                  </a:lnTo>
                  <a:cubicBezTo>
                    <a:pt x="0" y="318"/>
                    <a:pt x="86" y="439"/>
                    <a:pt x="195" y="439"/>
                  </a:cubicBezTo>
                  <a:cubicBezTo>
                    <a:pt x="220" y="439"/>
                    <a:pt x="247" y="432"/>
                    <a:pt x="273" y="418"/>
                  </a:cubicBezTo>
                  <a:cubicBezTo>
                    <a:pt x="341" y="375"/>
                    <a:pt x="376" y="298"/>
                    <a:pt x="367" y="212"/>
                  </a:cubicBezTo>
                  <a:cubicBezTo>
                    <a:pt x="350" y="127"/>
                    <a:pt x="290" y="50"/>
                    <a:pt x="204" y="7"/>
                  </a:cubicBezTo>
                  <a:cubicBezTo>
                    <a:pt x="193" y="3"/>
                    <a:pt x="181" y="1"/>
                    <a:pt x="16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750490" y="-1767821"/>
              <a:ext cx="58426" cy="48818"/>
            </a:xfrm>
            <a:custGeom>
              <a:avLst/>
              <a:gdLst/>
              <a:ahLst/>
              <a:cxnLst/>
              <a:rect l="l" t="t" r="r" b="b"/>
              <a:pathLst>
                <a:path w="523" h="437" extrusionOk="0">
                  <a:moveTo>
                    <a:pt x="231" y="1"/>
                  </a:moveTo>
                  <a:cubicBezTo>
                    <a:pt x="178" y="1"/>
                    <a:pt x="126" y="20"/>
                    <a:pt x="86" y="60"/>
                  </a:cubicBezTo>
                  <a:cubicBezTo>
                    <a:pt x="0" y="162"/>
                    <a:pt x="52" y="308"/>
                    <a:pt x="172" y="342"/>
                  </a:cubicBezTo>
                  <a:cubicBezTo>
                    <a:pt x="177" y="343"/>
                    <a:pt x="182" y="343"/>
                    <a:pt x="187" y="343"/>
                  </a:cubicBezTo>
                  <a:cubicBezTo>
                    <a:pt x="189" y="343"/>
                    <a:pt x="190" y="343"/>
                    <a:pt x="191" y="343"/>
                  </a:cubicBezTo>
                  <a:lnTo>
                    <a:pt x="191" y="343"/>
                  </a:lnTo>
                  <a:cubicBezTo>
                    <a:pt x="234" y="393"/>
                    <a:pt x="285" y="436"/>
                    <a:pt x="339" y="436"/>
                  </a:cubicBezTo>
                  <a:cubicBezTo>
                    <a:pt x="363" y="436"/>
                    <a:pt x="386" y="429"/>
                    <a:pt x="411" y="411"/>
                  </a:cubicBezTo>
                  <a:cubicBezTo>
                    <a:pt x="522" y="342"/>
                    <a:pt x="471" y="162"/>
                    <a:pt x="394" y="77"/>
                  </a:cubicBezTo>
                  <a:cubicBezTo>
                    <a:pt x="353" y="27"/>
                    <a:pt x="292" y="1"/>
                    <a:pt x="2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644364" y="-2004092"/>
              <a:ext cx="50829" cy="50382"/>
            </a:xfrm>
            <a:custGeom>
              <a:avLst/>
              <a:gdLst/>
              <a:ahLst/>
              <a:cxnLst/>
              <a:rect l="l" t="t" r="r" b="b"/>
              <a:pathLst>
                <a:path w="455" h="451" extrusionOk="0">
                  <a:moveTo>
                    <a:pt x="232" y="1"/>
                  </a:moveTo>
                  <a:cubicBezTo>
                    <a:pt x="207" y="1"/>
                    <a:pt x="183" y="10"/>
                    <a:pt x="167" y="28"/>
                  </a:cubicBezTo>
                  <a:lnTo>
                    <a:pt x="167" y="28"/>
                  </a:lnTo>
                  <a:cubicBezTo>
                    <a:pt x="147" y="10"/>
                    <a:pt x="121" y="2"/>
                    <a:pt x="96" y="2"/>
                  </a:cubicBezTo>
                  <a:cubicBezTo>
                    <a:pt x="47" y="2"/>
                    <a:pt x="1" y="34"/>
                    <a:pt x="9" y="96"/>
                  </a:cubicBezTo>
                  <a:cubicBezTo>
                    <a:pt x="20" y="184"/>
                    <a:pt x="59" y="269"/>
                    <a:pt x="118" y="336"/>
                  </a:cubicBezTo>
                  <a:lnTo>
                    <a:pt x="118" y="336"/>
                  </a:lnTo>
                  <a:cubicBezTo>
                    <a:pt x="108" y="383"/>
                    <a:pt x="141" y="422"/>
                    <a:pt x="189" y="438"/>
                  </a:cubicBezTo>
                  <a:cubicBezTo>
                    <a:pt x="194" y="439"/>
                    <a:pt x="198" y="440"/>
                    <a:pt x="203" y="440"/>
                  </a:cubicBezTo>
                  <a:cubicBezTo>
                    <a:pt x="216" y="440"/>
                    <a:pt x="229" y="436"/>
                    <a:pt x="241" y="430"/>
                  </a:cubicBezTo>
                  <a:lnTo>
                    <a:pt x="241" y="430"/>
                  </a:lnTo>
                  <a:cubicBezTo>
                    <a:pt x="246" y="433"/>
                    <a:pt x="252" y="436"/>
                    <a:pt x="258" y="438"/>
                  </a:cubicBezTo>
                  <a:cubicBezTo>
                    <a:pt x="271" y="446"/>
                    <a:pt x="287" y="450"/>
                    <a:pt x="302" y="450"/>
                  </a:cubicBezTo>
                  <a:cubicBezTo>
                    <a:pt x="335" y="450"/>
                    <a:pt x="368" y="433"/>
                    <a:pt x="386" y="404"/>
                  </a:cubicBezTo>
                  <a:cubicBezTo>
                    <a:pt x="454" y="259"/>
                    <a:pt x="412" y="96"/>
                    <a:pt x="275" y="10"/>
                  </a:cubicBezTo>
                  <a:cubicBezTo>
                    <a:pt x="261" y="4"/>
                    <a:pt x="247" y="1"/>
                    <a:pt x="2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651290" y="-1914052"/>
              <a:ext cx="46696" cy="49712"/>
            </a:xfrm>
            <a:custGeom>
              <a:avLst/>
              <a:gdLst/>
              <a:ahLst/>
              <a:cxnLst/>
              <a:rect l="l" t="t" r="r" b="b"/>
              <a:pathLst>
                <a:path w="418" h="445" extrusionOk="0">
                  <a:moveTo>
                    <a:pt x="273" y="0"/>
                  </a:moveTo>
                  <a:cubicBezTo>
                    <a:pt x="161" y="17"/>
                    <a:pt x="67" y="68"/>
                    <a:pt x="16" y="163"/>
                  </a:cubicBezTo>
                  <a:cubicBezTo>
                    <a:pt x="0" y="188"/>
                    <a:pt x="0" y="220"/>
                    <a:pt x="12" y="247"/>
                  </a:cubicBezTo>
                  <a:lnTo>
                    <a:pt x="12" y="247"/>
                  </a:lnTo>
                  <a:cubicBezTo>
                    <a:pt x="11" y="265"/>
                    <a:pt x="12" y="283"/>
                    <a:pt x="16" y="299"/>
                  </a:cubicBezTo>
                  <a:cubicBezTo>
                    <a:pt x="33" y="385"/>
                    <a:pt x="110" y="445"/>
                    <a:pt x="196" y="445"/>
                  </a:cubicBezTo>
                  <a:cubicBezTo>
                    <a:pt x="290" y="445"/>
                    <a:pt x="367" y="385"/>
                    <a:pt x="392" y="291"/>
                  </a:cubicBezTo>
                  <a:cubicBezTo>
                    <a:pt x="418" y="205"/>
                    <a:pt x="401" y="120"/>
                    <a:pt x="350" y="43"/>
                  </a:cubicBezTo>
                  <a:cubicBezTo>
                    <a:pt x="332" y="17"/>
                    <a:pt x="307" y="0"/>
                    <a:pt x="27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549073" y="-2064305"/>
              <a:ext cx="62000" cy="43009"/>
            </a:xfrm>
            <a:custGeom>
              <a:avLst/>
              <a:gdLst/>
              <a:ahLst/>
              <a:cxnLst/>
              <a:rect l="l" t="t" r="r" b="b"/>
              <a:pathLst>
                <a:path w="555" h="385" extrusionOk="0">
                  <a:moveTo>
                    <a:pt x="134" y="1"/>
                  </a:moveTo>
                  <a:cubicBezTo>
                    <a:pt x="63" y="1"/>
                    <a:pt x="0" y="98"/>
                    <a:pt x="67" y="164"/>
                  </a:cubicBezTo>
                  <a:cubicBezTo>
                    <a:pt x="86" y="185"/>
                    <a:pt x="105" y="205"/>
                    <a:pt x="126" y="223"/>
                  </a:cubicBezTo>
                  <a:lnTo>
                    <a:pt x="126" y="223"/>
                  </a:lnTo>
                  <a:cubicBezTo>
                    <a:pt x="121" y="248"/>
                    <a:pt x="121" y="274"/>
                    <a:pt x="127" y="301"/>
                  </a:cubicBezTo>
                  <a:cubicBezTo>
                    <a:pt x="142" y="339"/>
                    <a:pt x="182" y="363"/>
                    <a:pt x="227" y="363"/>
                  </a:cubicBezTo>
                  <a:cubicBezTo>
                    <a:pt x="233" y="363"/>
                    <a:pt x="240" y="362"/>
                    <a:pt x="246" y="361"/>
                  </a:cubicBezTo>
                  <a:cubicBezTo>
                    <a:pt x="260" y="356"/>
                    <a:pt x="272" y="347"/>
                    <a:pt x="282" y="335"/>
                  </a:cubicBezTo>
                  <a:lnTo>
                    <a:pt x="282" y="335"/>
                  </a:lnTo>
                  <a:cubicBezTo>
                    <a:pt x="309" y="351"/>
                    <a:pt x="338" y="365"/>
                    <a:pt x="366" y="378"/>
                  </a:cubicBezTo>
                  <a:cubicBezTo>
                    <a:pt x="380" y="383"/>
                    <a:pt x="393" y="385"/>
                    <a:pt x="406" y="385"/>
                  </a:cubicBezTo>
                  <a:cubicBezTo>
                    <a:pt x="442" y="385"/>
                    <a:pt x="476" y="367"/>
                    <a:pt x="495" y="336"/>
                  </a:cubicBezTo>
                  <a:cubicBezTo>
                    <a:pt x="554" y="207"/>
                    <a:pt x="469" y="53"/>
                    <a:pt x="323" y="45"/>
                  </a:cubicBezTo>
                  <a:cubicBezTo>
                    <a:pt x="292" y="47"/>
                    <a:pt x="262" y="56"/>
                    <a:pt x="236" y="70"/>
                  </a:cubicBezTo>
                  <a:lnTo>
                    <a:pt x="236" y="70"/>
                  </a:lnTo>
                  <a:cubicBezTo>
                    <a:pt x="222" y="57"/>
                    <a:pt x="209" y="42"/>
                    <a:pt x="195" y="28"/>
                  </a:cubicBezTo>
                  <a:cubicBezTo>
                    <a:pt x="176" y="9"/>
                    <a:pt x="155" y="1"/>
                    <a:pt x="13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70205" y="-1789269"/>
              <a:ext cx="53175" cy="58314"/>
            </a:xfrm>
            <a:custGeom>
              <a:avLst/>
              <a:gdLst/>
              <a:ahLst/>
              <a:cxnLst/>
              <a:rect l="l" t="t" r="r" b="b"/>
              <a:pathLst>
                <a:path w="476" h="522" extrusionOk="0">
                  <a:moveTo>
                    <a:pt x="267" y="189"/>
                  </a:moveTo>
                  <a:cubicBezTo>
                    <a:pt x="270" y="189"/>
                    <a:pt x="278" y="197"/>
                    <a:pt x="260" y="209"/>
                  </a:cubicBezTo>
                  <a:cubicBezTo>
                    <a:pt x="257" y="210"/>
                    <a:pt x="255" y="211"/>
                    <a:pt x="254" y="212"/>
                  </a:cubicBezTo>
                  <a:lnTo>
                    <a:pt x="254" y="212"/>
                  </a:lnTo>
                  <a:cubicBezTo>
                    <a:pt x="253" y="206"/>
                    <a:pt x="252" y="199"/>
                    <a:pt x="251" y="192"/>
                  </a:cubicBezTo>
                  <a:lnTo>
                    <a:pt x="268" y="192"/>
                  </a:lnTo>
                  <a:cubicBezTo>
                    <a:pt x="266" y="190"/>
                    <a:pt x="266" y="189"/>
                    <a:pt x="267" y="189"/>
                  </a:cubicBezTo>
                  <a:close/>
                  <a:moveTo>
                    <a:pt x="258" y="1"/>
                  </a:moveTo>
                  <a:cubicBezTo>
                    <a:pt x="224" y="1"/>
                    <a:pt x="189" y="10"/>
                    <a:pt x="157" y="29"/>
                  </a:cubicBezTo>
                  <a:cubicBezTo>
                    <a:pt x="154" y="31"/>
                    <a:pt x="152" y="32"/>
                    <a:pt x="150" y="34"/>
                  </a:cubicBezTo>
                  <a:lnTo>
                    <a:pt x="150" y="34"/>
                  </a:lnTo>
                  <a:cubicBezTo>
                    <a:pt x="141" y="31"/>
                    <a:pt x="131" y="30"/>
                    <a:pt x="122" y="30"/>
                  </a:cubicBezTo>
                  <a:cubicBezTo>
                    <a:pt x="83" y="30"/>
                    <a:pt x="43" y="51"/>
                    <a:pt x="29" y="98"/>
                  </a:cubicBezTo>
                  <a:lnTo>
                    <a:pt x="29" y="89"/>
                  </a:lnTo>
                  <a:lnTo>
                    <a:pt x="29" y="89"/>
                  </a:lnTo>
                  <a:cubicBezTo>
                    <a:pt x="1" y="178"/>
                    <a:pt x="27" y="271"/>
                    <a:pt x="87" y="332"/>
                  </a:cubicBezTo>
                  <a:lnTo>
                    <a:pt x="87" y="332"/>
                  </a:lnTo>
                  <a:cubicBezTo>
                    <a:pt x="96" y="376"/>
                    <a:pt x="107" y="419"/>
                    <a:pt x="114" y="457"/>
                  </a:cubicBezTo>
                  <a:cubicBezTo>
                    <a:pt x="121" y="492"/>
                    <a:pt x="157" y="522"/>
                    <a:pt x="198" y="522"/>
                  </a:cubicBezTo>
                  <a:cubicBezTo>
                    <a:pt x="207" y="522"/>
                    <a:pt x="216" y="520"/>
                    <a:pt x="225" y="517"/>
                  </a:cubicBezTo>
                  <a:cubicBezTo>
                    <a:pt x="277" y="500"/>
                    <a:pt x="302" y="449"/>
                    <a:pt x="285" y="397"/>
                  </a:cubicBezTo>
                  <a:cubicBezTo>
                    <a:pt x="285" y="397"/>
                    <a:pt x="285" y="396"/>
                    <a:pt x="285" y="396"/>
                  </a:cubicBezTo>
                  <a:lnTo>
                    <a:pt x="285" y="396"/>
                  </a:lnTo>
                  <a:cubicBezTo>
                    <a:pt x="395" y="373"/>
                    <a:pt x="476" y="260"/>
                    <a:pt x="448" y="141"/>
                  </a:cubicBezTo>
                  <a:cubicBezTo>
                    <a:pt x="423" y="55"/>
                    <a:pt x="343" y="1"/>
                    <a:pt x="25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441160" y="-1959295"/>
              <a:ext cx="41892" cy="64458"/>
            </a:xfrm>
            <a:custGeom>
              <a:avLst/>
              <a:gdLst/>
              <a:ahLst/>
              <a:cxnLst/>
              <a:rect l="l" t="t" r="r" b="b"/>
              <a:pathLst>
                <a:path w="375" h="577" extrusionOk="0">
                  <a:moveTo>
                    <a:pt x="103" y="0"/>
                  </a:moveTo>
                  <a:cubicBezTo>
                    <a:pt x="64" y="0"/>
                    <a:pt x="25" y="22"/>
                    <a:pt x="15" y="71"/>
                  </a:cubicBezTo>
                  <a:lnTo>
                    <a:pt x="15" y="63"/>
                  </a:lnTo>
                  <a:lnTo>
                    <a:pt x="15" y="63"/>
                  </a:lnTo>
                  <a:cubicBezTo>
                    <a:pt x="0" y="130"/>
                    <a:pt x="10" y="197"/>
                    <a:pt x="39" y="252"/>
                  </a:cubicBezTo>
                  <a:lnTo>
                    <a:pt x="39" y="252"/>
                  </a:lnTo>
                  <a:cubicBezTo>
                    <a:pt x="21" y="326"/>
                    <a:pt x="22" y="406"/>
                    <a:pt x="40" y="482"/>
                  </a:cubicBezTo>
                  <a:cubicBezTo>
                    <a:pt x="40" y="533"/>
                    <a:pt x="83" y="576"/>
                    <a:pt x="135" y="576"/>
                  </a:cubicBezTo>
                  <a:cubicBezTo>
                    <a:pt x="186" y="568"/>
                    <a:pt x="220" y="525"/>
                    <a:pt x="220" y="473"/>
                  </a:cubicBezTo>
                  <a:cubicBezTo>
                    <a:pt x="215" y="439"/>
                    <a:pt x="213" y="402"/>
                    <a:pt x="214" y="364"/>
                  </a:cubicBezTo>
                  <a:lnTo>
                    <a:pt x="214" y="364"/>
                  </a:lnTo>
                  <a:cubicBezTo>
                    <a:pt x="222" y="362"/>
                    <a:pt x="230" y="359"/>
                    <a:pt x="237" y="354"/>
                  </a:cubicBezTo>
                  <a:cubicBezTo>
                    <a:pt x="323" y="320"/>
                    <a:pt x="374" y="243"/>
                    <a:pt x="374" y="157"/>
                  </a:cubicBezTo>
                  <a:cubicBezTo>
                    <a:pt x="374" y="71"/>
                    <a:pt x="306" y="3"/>
                    <a:pt x="220" y="3"/>
                  </a:cubicBezTo>
                  <a:cubicBezTo>
                    <a:pt x="199" y="3"/>
                    <a:pt x="180" y="9"/>
                    <a:pt x="163" y="19"/>
                  </a:cubicBezTo>
                  <a:lnTo>
                    <a:pt x="163" y="19"/>
                  </a:lnTo>
                  <a:cubicBezTo>
                    <a:pt x="146" y="7"/>
                    <a:pt x="124" y="0"/>
                    <a:pt x="10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423062" y="-1721907"/>
              <a:ext cx="34184" cy="51723"/>
            </a:xfrm>
            <a:custGeom>
              <a:avLst/>
              <a:gdLst/>
              <a:ahLst/>
              <a:cxnLst/>
              <a:rect l="l" t="t" r="r" b="b"/>
              <a:pathLst>
                <a:path w="306" h="463" extrusionOk="0">
                  <a:moveTo>
                    <a:pt x="191" y="1"/>
                  </a:moveTo>
                  <a:cubicBezTo>
                    <a:pt x="168" y="1"/>
                    <a:pt x="145" y="8"/>
                    <a:pt x="125" y="25"/>
                  </a:cubicBezTo>
                  <a:cubicBezTo>
                    <a:pt x="98" y="56"/>
                    <a:pt x="74" y="89"/>
                    <a:pt x="54" y="124"/>
                  </a:cubicBezTo>
                  <a:lnTo>
                    <a:pt x="54" y="124"/>
                  </a:lnTo>
                  <a:cubicBezTo>
                    <a:pt x="31" y="134"/>
                    <a:pt x="13" y="155"/>
                    <a:pt x="6" y="188"/>
                  </a:cubicBezTo>
                  <a:cubicBezTo>
                    <a:pt x="1" y="216"/>
                    <a:pt x="1" y="245"/>
                    <a:pt x="7" y="274"/>
                  </a:cubicBezTo>
                  <a:lnTo>
                    <a:pt x="7" y="274"/>
                  </a:lnTo>
                  <a:cubicBezTo>
                    <a:pt x="6" y="282"/>
                    <a:pt x="6" y="291"/>
                    <a:pt x="6" y="299"/>
                  </a:cubicBezTo>
                  <a:cubicBezTo>
                    <a:pt x="6" y="329"/>
                    <a:pt x="20" y="353"/>
                    <a:pt x="44" y="368"/>
                  </a:cubicBezTo>
                  <a:lnTo>
                    <a:pt x="44" y="368"/>
                  </a:lnTo>
                  <a:cubicBezTo>
                    <a:pt x="66" y="403"/>
                    <a:pt x="97" y="433"/>
                    <a:pt x="134" y="453"/>
                  </a:cubicBezTo>
                  <a:cubicBezTo>
                    <a:pt x="147" y="460"/>
                    <a:pt x="162" y="463"/>
                    <a:pt x="177" y="463"/>
                  </a:cubicBezTo>
                  <a:cubicBezTo>
                    <a:pt x="218" y="463"/>
                    <a:pt x="258" y="437"/>
                    <a:pt x="271" y="393"/>
                  </a:cubicBezTo>
                  <a:cubicBezTo>
                    <a:pt x="297" y="290"/>
                    <a:pt x="305" y="188"/>
                    <a:pt x="288" y="85"/>
                  </a:cubicBezTo>
                  <a:cubicBezTo>
                    <a:pt x="282" y="33"/>
                    <a:pt x="238" y="1"/>
                    <a:pt x="19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504836" y="-1231937"/>
              <a:ext cx="47925" cy="43680"/>
            </a:xfrm>
            <a:custGeom>
              <a:avLst/>
              <a:gdLst/>
              <a:ahLst/>
              <a:cxnLst/>
              <a:rect l="l" t="t" r="r" b="b"/>
              <a:pathLst>
                <a:path w="429" h="391" extrusionOk="0">
                  <a:moveTo>
                    <a:pt x="231" y="1"/>
                  </a:moveTo>
                  <a:cubicBezTo>
                    <a:pt x="200" y="1"/>
                    <a:pt x="168" y="9"/>
                    <a:pt x="138" y="28"/>
                  </a:cubicBezTo>
                  <a:cubicBezTo>
                    <a:pt x="135" y="29"/>
                    <a:pt x="133" y="31"/>
                    <a:pt x="130" y="32"/>
                  </a:cubicBezTo>
                  <a:lnTo>
                    <a:pt x="130" y="32"/>
                  </a:lnTo>
                  <a:cubicBezTo>
                    <a:pt x="122" y="27"/>
                    <a:pt x="113" y="23"/>
                    <a:pt x="104" y="19"/>
                  </a:cubicBezTo>
                  <a:cubicBezTo>
                    <a:pt x="98" y="18"/>
                    <a:pt x="93" y="18"/>
                    <a:pt x="88" y="18"/>
                  </a:cubicBezTo>
                  <a:cubicBezTo>
                    <a:pt x="44" y="18"/>
                    <a:pt x="9" y="49"/>
                    <a:pt x="1" y="88"/>
                  </a:cubicBezTo>
                  <a:lnTo>
                    <a:pt x="18" y="88"/>
                  </a:lnTo>
                  <a:cubicBezTo>
                    <a:pt x="8" y="137"/>
                    <a:pt x="13" y="186"/>
                    <a:pt x="31" y="230"/>
                  </a:cubicBezTo>
                  <a:lnTo>
                    <a:pt x="31" y="230"/>
                  </a:lnTo>
                  <a:cubicBezTo>
                    <a:pt x="34" y="260"/>
                    <a:pt x="44" y="290"/>
                    <a:pt x="61" y="319"/>
                  </a:cubicBezTo>
                  <a:cubicBezTo>
                    <a:pt x="78" y="348"/>
                    <a:pt x="111" y="365"/>
                    <a:pt x="144" y="365"/>
                  </a:cubicBezTo>
                  <a:cubicBezTo>
                    <a:pt x="149" y="365"/>
                    <a:pt x="153" y="365"/>
                    <a:pt x="157" y="364"/>
                  </a:cubicBezTo>
                  <a:lnTo>
                    <a:pt x="157" y="364"/>
                  </a:lnTo>
                  <a:cubicBezTo>
                    <a:pt x="170" y="370"/>
                    <a:pt x="184" y="375"/>
                    <a:pt x="198" y="379"/>
                  </a:cubicBezTo>
                  <a:cubicBezTo>
                    <a:pt x="216" y="387"/>
                    <a:pt x="236" y="390"/>
                    <a:pt x="257" y="390"/>
                  </a:cubicBezTo>
                  <a:cubicBezTo>
                    <a:pt x="302" y="390"/>
                    <a:pt x="348" y="371"/>
                    <a:pt x="377" y="336"/>
                  </a:cubicBezTo>
                  <a:cubicBezTo>
                    <a:pt x="411" y="285"/>
                    <a:pt x="429" y="216"/>
                    <a:pt x="411" y="156"/>
                  </a:cubicBezTo>
                  <a:cubicBezTo>
                    <a:pt x="393" y="63"/>
                    <a:pt x="315" y="1"/>
                    <a:pt x="2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398821" y="-1359177"/>
              <a:ext cx="47701" cy="41892"/>
            </a:xfrm>
            <a:custGeom>
              <a:avLst/>
              <a:gdLst/>
              <a:ahLst/>
              <a:cxnLst/>
              <a:rect l="l" t="t" r="r" b="b"/>
              <a:pathLst>
                <a:path w="427" h="375" extrusionOk="0">
                  <a:moveTo>
                    <a:pt x="210" y="1"/>
                  </a:moveTo>
                  <a:cubicBezTo>
                    <a:pt x="190" y="1"/>
                    <a:pt x="168" y="4"/>
                    <a:pt x="146" y="12"/>
                  </a:cubicBezTo>
                  <a:cubicBezTo>
                    <a:pt x="141" y="14"/>
                    <a:pt x="136" y="15"/>
                    <a:pt x="132" y="17"/>
                  </a:cubicBezTo>
                  <a:lnTo>
                    <a:pt x="132" y="17"/>
                  </a:lnTo>
                  <a:cubicBezTo>
                    <a:pt x="125" y="16"/>
                    <a:pt x="118" y="15"/>
                    <a:pt x="111" y="15"/>
                  </a:cubicBezTo>
                  <a:cubicBezTo>
                    <a:pt x="93" y="15"/>
                    <a:pt x="76" y="19"/>
                    <a:pt x="60" y="29"/>
                  </a:cubicBezTo>
                  <a:cubicBezTo>
                    <a:pt x="9" y="54"/>
                    <a:pt x="0" y="113"/>
                    <a:pt x="25" y="156"/>
                  </a:cubicBezTo>
                  <a:lnTo>
                    <a:pt x="25" y="156"/>
                  </a:lnTo>
                  <a:cubicBezTo>
                    <a:pt x="13" y="221"/>
                    <a:pt x="34" y="290"/>
                    <a:pt x="103" y="329"/>
                  </a:cubicBezTo>
                  <a:cubicBezTo>
                    <a:pt x="117" y="336"/>
                    <a:pt x="131" y="339"/>
                    <a:pt x="145" y="339"/>
                  </a:cubicBezTo>
                  <a:cubicBezTo>
                    <a:pt x="166" y="339"/>
                    <a:pt x="185" y="331"/>
                    <a:pt x="200" y="319"/>
                  </a:cubicBezTo>
                  <a:lnTo>
                    <a:pt x="200" y="319"/>
                  </a:lnTo>
                  <a:cubicBezTo>
                    <a:pt x="226" y="336"/>
                    <a:pt x="254" y="351"/>
                    <a:pt x="283" y="363"/>
                  </a:cubicBezTo>
                  <a:cubicBezTo>
                    <a:pt x="297" y="371"/>
                    <a:pt x="312" y="375"/>
                    <a:pt x="327" y="375"/>
                  </a:cubicBezTo>
                  <a:cubicBezTo>
                    <a:pt x="375" y="375"/>
                    <a:pt x="419" y="336"/>
                    <a:pt x="419" y="277"/>
                  </a:cubicBezTo>
                  <a:cubicBezTo>
                    <a:pt x="427" y="158"/>
                    <a:pt x="344" y="1"/>
                    <a:pt x="21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317941" y="-1388558"/>
              <a:ext cx="54627" cy="47143"/>
            </a:xfrm>
            <a:custGeom>
              <a:avLst/>
              <a:gdLst/>
              <a:ahLst/>
              <a:cxnLst/>
              <a:rect l="l" t="t" r="r" b="b"/>
              <a:pathLst>
                <a:path w="489" h="422" extrusionOk="0">
                  <a:moveTo>
                    <a:pt x="298" y="1"/>
                  </a:moveTo>
                  <a:cubicBezTo>
                    <a:pt x="281" y="1"/>
                    <a:pt x="263" y="4"/>
                    <a:pt x="245" y="10"/>
                  </a:cubicBezTo>
                  <a:cubicBezTo>
                    <a:pt x="200" y="26"/>
                    <a:pt x="169" y="53"/>
                    <a:pt x="150" y="86"/>
                  </a:cubicBezTo>
                  <a:lnTo>
                    <a:pt x="150" y="86"/>
                  </a:lnTo>
                  <a:cubicBezTo>
                    <a:pt x="136" y="78"/>
                    <a:pt x="119" y="74"/>
                    <a:pt x="102" y="74"/>
                  </a:cubicBezTo>
                  <a:cubicBezTo>
                    <a:pt x="51" y="74"/>
                    <a:pt x="1" y="110"/>
                    <a:pt x="14" y="181"/>
                  </a:cubicBezTo>
                  <a:cubicBezTo>
                    <a:pt x="5" y="337"/>
                    <a:pt x="124" y="422"/>
                    <a:pt x="241" y="422"/>
                  </a:cubicBezTo>
                  <a:cubicBezTo>
                    <a:pt x="343" y="422"/>
                    <a:pt x="443" y="358"/>
                    <a:pt x="459" y="224"/>
                  </a:cubicBezTo>
                  <a:cubicBezTo>
                    <a:pt x="488" y="106"/>
                    <a:pt x="404" y="1"/>
                    <a:pt x="29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486068" y="-1153403"/>
              <a:ext cx="63788" cy="57532"/>
            </a:xfrm>
            <a:custGeom>
              <a:avLst/>
              <a:gdLst/>
              <a:ahLst/>
              <a:cxnLst/>
              <a:rect l="l" t="t" r="r" b="b"/>
              <a:pathLst>
                <a:path w="571" h="515" extrusionOk="0">
                  <a:moveTo>
                    <a:pt x="116" y="1"/>
                  </a:moveTo>
                  <a:cubicBezTo>
                    <a:pt x="57" y="1"/>
                    <a:pt x="0" y="48"/>
                    <a:pt x="32" y="112"/>
                  </a:cubicBezTo>
                  <a:lnTo>
                    <a:pt x="23" y="112"/>
                  </a:lnTo>
                  <a:cubicBezTo>
                    <a:pt x="60" y="204"/>
                    <a:pt x="114" y="286"/>
                    <a:pt x="181" y="355"/>
                  </a:cubicBezTo>
                  <a:lnTo>
                    <a:pt x="181" y="355"/>
                  </a:lnTo>
                  <a:cubicBezTo>
                    <a:pt x="183" y="363"/>
                    <a:pt x="184" y="370"/>
                    <a:pt x="186" y="377"/>
                  </a:cubicBezTo>
                  <a:cubicBezTo>
                    <a:pt x="203" y="425"/>
                    <a:pt x="240" y="445"/>
                    <a:pt x="277" y="445"/>
                  </a:cubicBezTo>
                  <a:cubicBezTo>
                    <a:pt x="280" y="445"/>
                    <a:pt x="282" y="445"/>
                    <a:pt x="285" y="445"/>
                  </a:cubicBezTo>
                  <a:lnTo>
                    <a:pt x="285" y="445"/>
                  </a:lnTo>
                  <a:cubicBezTo>
                    <a:pt x="316" y="467"/>
                    <a:pt x="349" y="487"/>
                    <a:pt x="383" y="505"/>
                  </a:cubicBezTo>
                  <a:cubicBezTo>
                    <a:pt x="395" y="511"/>
                    <a:pt x="408" y="514"/>
                    <a:pt x="421" y="514"/>
                  </a:cubicBezTo>
                  <a:cubicBezTo>
                    <a:pt x="463" y="514"/>
                    <a:pt x="507" y="485"/>
                    <a:pt x="520" y="446"/>
                  </a:cubicBezTo>
                  <a:cubicBezTo>
                    <a:pt x="571" y="266"/>
                    <a:pt x="460" y="86"/>
                    <a:pt x="280" y="61"/>
                  </a:cubicBezTo>
                  <a:cubicBezTo>
                    <a:pt x="275" y="60"/>
                    <a:pt x="269" y="59"/>
                    <a:pt x="264" y="59"/>
                  </a:cubicBezTo>
                  <a:cubicBezTo>
                    <a:pt x="245" y="59"/>
                    <a:pt x="226" y="66"/>
                    <a:pt x="211" y="76"/>
                  </a:cubicBezTo>
                  <a:lnTo>
                    <a:pt x="211" y="76"/>
                  </a:lnTo>
                  <a:cubicBezTo>
                    <a:pt x="208" y="71"/>
                    <a:pt x="206" y="66"/>
                    <a:pt x="203" y="61"/>
                  </a:cubicBezTo>
                  <a:cubicBezTo>
                    <a:pt x="187" y="18"/>
                    <a:pt x="151" y="1"/>
                    <a:pt x="11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668270" y="-963046"/>
              <a:ext cx="51723" cy="44685"/>
            </a:xfrm>
            <a:custGeom>
              <a:avLst/>
              <a:gdLst/>
              <a:ahLst/>
              <a:cxnLst/>
              <a:rect l="l" t="t" r="r" b="b"/>
              <a:pathLst>
                <a:path w="463" h="400" extrusionOk="0">
                  <a:moveTo>
                    <a:pt x="249" y="180"/>
                  </a:moveTo>
                  <a:cubicBezTo>
                    <a:pt x="249" y="196"/>
                    <a:pt x="249" y="196"/>
                    <a:pt x="240" y="204"/>
                  </a:cubicBezTo>
                  <a:cubicBezTo>
                    <a:pt x="240" y="202"/>
                    <a:pt x="238" y="201"/>
                    <a:pt x="236" y="201"/>
                  </a:cubicBezTo>
                  <a:cubicBezTo>
                    <a:pt x="233" y="201"/>
                    <a:pt x="229" y="204"/>
                    <a:pt x="240" y="204"/>
                  </a:cubicBezTo>
                  <a:cubicBezTo>
                    <a:pt x="223" y="204"/>
                    <a:pt x="240" y="204"/>
                    <a:pt x="223" y="196"/>
                  </a:cubicBezTo>
                  <a:cubicBezTo>
                    <a:pt x="223" y="196"/>
                    <a:pt x="232" y="196"/>
                    <a:pt x="240" y="187"/>
                  </a:cubicBezTo>
                  <a:cubicBezTo>
                    <a:pt x="242" y="185"/>
                    <a:pt x="244" y="185"/>
                    <a:pt x="245" y="185"/>
                  </a:cubicBezTo>
                  <a:cubicBezTo>
                    <a:pt x="247" y="185"/>
                    <a:pt x="248" y="187"/>
                    <a:pt x="248" y="187"/>
                  </a:cubicBezTo>
                  <a:cubicBezTo>
                    <a:pt x="249" y="187"/>
                    <a:pt x="249" y="185"/>
                    <a:pt x="249" y="180"/>
                  </a:cubicBezTo>
                  <a:close/>
                  <a:moveTo>
                    <a:pt x="232" y="1"/>
                  </a:moveTo>
                  <a:cubicBezTo>
                    <a:pt x="200" y="1"/>
                    <a:pt x="168" y="9"/>
                    <a:pt x="139" y="24"/>
                  </a:cubicBezTo>
                  <a:lnTo>
                    <a:pt x="139" y="24"/>
                  </a:lnTo>
                  <a:cubicBezTo>
                    <a:pt x="124" y="14"/>
                    <a:pt x="106" y="8"/>
                    <a:pt x="86" y="8"/>
                  </a:cubicBezTo>
                  <a:cubicBezTo>
                    <a:pt x="35" y="16"/>
                    <a:pt x="1" y="59"/>
                    <a:pt x="1" y="110"/>
                  </a:cubicBezTo>
                  <a:lnTo>
                    <a:pt x="1" y="119"/>
                  </a:lnTo>
                  <a:cubicBezTo>
                    <a:pt x="1" y="222"/>
                    <a:pt x="61" y="324"/>
                    <a:pt x="146" y="384"/>
                  </a:cubicBezTo>
                  <a:cubicBezTo>
                    <a:pt x="171" y="394"/>
                    <a:pt x="197" y="399"/>
                    <a:pt x="222" y="399"/>
                  </a:cubicBezTo>
                  <a:cubicBezTo>
                    <a:pt x="302" y="399"/>
                    <a:pt x="379" y="351"/>
                    <a:pt x="411" y="273"/>
                  </a:cubicBezTo>
                  <a:cubicBezTo>
                    <a:pt x="463" y="179"/>
                    <a:pt x="420" y="68"/>
                    <a:pt x="326" y="25"/>
                  </a:cubicBezTo>
                  <a:cubicBezTo>
                    <a:pt x="296" y="9"/>
                    <a:pt x="264" y="1"/>
                    <a:pt x="2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533657" y="-950869"/>
              <a:ext cx="63118" cy="45690"/>
            </a:xfrm>
            <a:custGeom>
              <a:avLst/>
              <a:gdLst/>
              <a:ahLst/>
              <a:cxnLst/>
              <a:rect l="l" t="t" r="r" b="b"/>
              <a:pathLst>
                <a:path w="565" h="409" extrusionOk="0">
                  <a:moveTo>
                    <a:pt x="348" y="186"/>
                  </a:moveTo>
                  <a:cubicBezTo>
                    <a:pt x="362" y="186"/>
                    <a:pt x="378" y="207"/>
                    <a:pt x="350" y="224"/>
                  </a:cubicBezTo>
                  <a:cubicBezTo>
                    <a:pt x="344" y="226"/>
                    <a:pt x="338" y="227"/>
                    <a:pt x="332" y="227"/>
                  </a:cubicBezTo>
                  <a:cubicBezTo>
                    <a:pt x="331" y="227"/>
                    <a:pt x="330" y="227"/>
                    <a:pt x="329" y="227"/>
                  </a:cubicBezTo>
                  <a:lnTo>
                    <a:pt x="329" y="227"/>
                  </a:lnTo>
                  <a:cubicBezTo>
                    <a:pt x="331" y="221"/>
                    <a:pt x="333" y="214"/>
                    <a:pt x="333" y="207"/>
                  </a:cubicBezTo>
                  <a:cubicBezTo>
                    <a:pt x="333" y="192"/>
                    <a:pt x="340" y="186"/>
                    <a:pt x="348" y="186"/>
                  </a:cubicBezTo>
                  <a:close/>
                  <a:moveTo>
                    <a:pt x="352" y="1"/>
                  </a:moveTo>
                  <a:cubicBezTo>
                    <a:pt x="288" y="1"/>
                    <a:pt x="230" y="30"/>
                    <a:pt x="191" y="79"/>
                  </a:cubicBezTo>
                  <a:lnTo>
                    <a:pt x="191" y="79"/>
                  </a:lnTo>
                  <a:cubicBezTo>
                    <a:pt x="173" y="50"/>
                    <a:pt x="148" y="39"/>
                    <a:pt x="123" y="39"/>
                  </a:cubicBezTo>
                  <a:cubicBezTo>
                    <a:pt x="62" y="39"/>
                    <a:pt x="1" y="110"/>
                    <a:pt x="42" y="181"/>
                  </a:cubicBezTo>
                  <a:cubicBezTo>
                    <a:pt x="85" y="292"/>
                    <a:pt x="179" y="369"/>
                    <a:pt x="290" y="403"/>
                  </a:cubicBezTo>
                  <a:cubicBezTo>
                    <a:pt x="305" y="407"/>
                    <a:pt x="320" y="408"/>
                    <a:pt x="334" y="408"/>
                  </a:cubicBezTo>
                  <a:cubicBezTo>
                    <a:pt x="431" y="408"/>
                    <a:pt x="525" y="338"/>
                    <a:pt x="547" y="241"/>
                  </a:cubicBezTo>
                  <a:cubicBezTo>
                    <a:pt x="564" y="130"/>
                    <a:pt x="487" y="18"/>
                    <a:pt x="367" y="1"/>
                  </a:cubicBezTo>
                  <a:cubicBezTo>
                    <a:pt x="362" y="1"/>
                    <a:pt x="357" y="1"/>
                    <a:pt x="35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636767" y="-866750"/>
              <a:ext cx="55521" cy="43009"/>
            </a:xfrm>
            <a:custGeom>
              <a:avLst/>
              <a:gdLst/>
              <a:ahLst/>
              <a:cxnLst/>
              <a:rect l="l" t="t" r="r" b="b"/>
              <a:pathLst>
                <a:path w="497" h="385" extrusionOk="0">
                  <a:moveTo>
                    <a:pt x="246" y="1"/>
                  </a:moveTo>
                  <a:cubicBezTo>
                    <a:pt x="218" y="1"/>
                    <a:pt x="189" y="7"/>
                    <a:pt x="163" y="18"/>
                  </a:cubicBezTo>
                  <a:cubicBezTo>
                    <a:pt x="52" y="78"/>
                    <a:pt x="0" y="275"/>
                    <a:pt x="146" y="343"/>
                  </a:cubicBezTo>
                  <a:cubicBezTo>
                    <a:pt x="160" y="350"/>
                    <a:pt x="173" y="353"/>
                    <a:pt x="186" y="353"/>
                  </a:cubicBezTo>
                  <a:cubicBezTo>
                    <a:pt x="203" y="353"/>
                    <a:pt x="220" y="347"/>
                    <a:pt x="234" y="338"/>
                  </a:cubicBezTo>
                  <a:lnTo>
                    <a:pt x="234" y="338"/>
                  </a:lnTo>
                  <a:cubicBezTo>
                    <a:pt x="275" y="367"/>
                    <a:pt x="324" y="384"/>
                    <a:pt x="374" y="384"/>
                  </a:cubicBezTo>
                  <a:cubicBezTo>
                    <a:pt x="392" y="384"/>
                    <a:pt x="410" y="382"/>
                    <a:pt x="428" y="378"/>
                  </a:cubicBezTo>
                  <a:cubicBezTo>
                    <a:pt x="471" y="360"/>
                    <a:pt x="497" y="326"/>
                    <a:pt x="497" y="283"/>
                  </a:cubicBezTo>
                  <a:cubicBezTo>
                    <a:pt x="488" y="198"/>
                    <a:pt x="454" y="121"/>
                    <a:pt x="394" y="61"/>
                  </a:cubicBezTo>
                  <a:cubicBezTo>
                    <a:pt x="355" y="22"/>
                    <a:pt x="301" y="1"/>
                    <a:pt x="24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736191" y="-810335"/>
              <a:ext cx="59319" cy="48036"/>
            </a:xfrm>
            <a:custGeom>
              <a:avLst/>
              <a:gdLst/>
              <a:ahLst/>
              <a:cxnLst/>
              <a:rect l="l" t="t" r="r" b="b"/>
              <a:pathLst>
                <a:path w="531" h="430" extrusionOk="0">
                  <a:moveTo>
                    <a:pt x="141" y="1"/>
                  </a:moveTo>
                  <a:cubicBezTo>
                    <a:pt x="117" y="1"/>
                    <a:pt x="94" y="10"/>
                    <a:pt x="77" y="27"/>
                  </a:cubicBezTo>
                  <a:cubicBezTo>
                    <a:pt x="0" y="104"/>
                    <a:pt x="0" y="223"/>
                    <a:pt x="60" y="300"/>
                  </a:cubicBezTo>
                  <a:cubicBezTo>
                    <a:pt x="83" y="329"/>
                    <a:pt x="114" y="347"/>
                    <a:pt x="145" y="347"/>
                  </a:cubicBezTo>
                  <a:cubicBezTo>
                    <a:pt x="154" y="347"/>
                    <a:pt x="163" y="345"/>
                    <a:pt x="172" y="342"/>
                  </a:cubicBezTo>
                  <a:lnTo>
                    <a:pt x="172" y="342"/>
                  </a:lnTo>
                  <a:cubicBezTo>
                    <a:pt x="174" y="345"/>
                    <a:pt x="177" y="349"/>
                    <a:pt x="180" y="352"/>
                  </a:cubicBezTo>
                  <a:lnTo>
                    <a:pt x="171" y="352"/>
                  </a:lnTo>
                  <a:cubicBezTo>
                    <a:pt x="229" y="403"/>
                    <a:pt x="300" y="430"/>
                    <a:pt x="375" y="430"/>
                  </a:cubicBezTo>
                  <a:cubicBezTo>
                    <a:pt x="401" y="430"/>
                    <a:pt x="427" y="427"/>
                    <a:pt x="454" y="420"/>
                  </a:cubicBezTo>
                  <a:cubicBezTo>
                    <a:pt x="505" y="403"/>
                    <a:pt x="531" y="335"/>
                    <a:pt x="505" y="283"/>
                  </a:cubicBezTo>
                  <a:cubicBezTo>
                    <a:pt x="428" y="163"/>
                    <a:pt x="317" y="69"/>
                    <a:pt x="180" y="9"/>
                  </a:cubicBezTo>
                  <a:cubicBezTo>
                    <a:pt x="168" y="3"/>
                    <a:pt x="154" y="1"/>
                    <a:pt x="14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439931" y="-972765"/>
              <a:ext cx="51164" cy="43791"/>
            </a:xfrm>
            <a:custGeom>
              <a:avLst/>
              <a:gdLst/>
              <a:ahLst/>
              <a:cxnLst/>
              <a:rect l="l" t="t" r="r" b="b"/>
              <a:pathLst>
                <a:path w="458" h="392" extrusionOk="0">
                  <a:moveTo>
                    <a:pt x="94" y="1"/>
                  </a:moveTo>
                  <a:cubicBezTo>
                    <a:pt x="43" y="9"/>
                    <a:pt x="0" y="52"/>
                    <a:pt x="9" y="103"/>
                  </a:cubicBezTo>
                  <a:lnTo>
                    <a:pt x="0" y="103"/>
                  </a:lnTo>
                  <a:cubicBezTo>
                    <a:pt x="17" y="223"/>
                    <a:pt x="69" y="360"/>
                    <a:pt x="205" y="386"/>
                  </a:cubicBezTo>
                  <a:cubicBezTo>
                    <a:pt x="221" y="390"/>
                    <a:pt x="237" y="391"/>
                    <a:pt x="253" y="391"/>
                  </a:cubicBezTo>
                  <a:cubicBezTo>
                    <a:pt x="368" y="391"/>
                    <a:pt x="457" y="284"/>
                    <a:pt x="419" y="163"/>
                  </a:cubicBezTo>
                  <a:cubicBezTo>
                    <a:pt x="397" y="86"/>
                    <a:pt x="329" y="37"/>
                    <a:pt x="259" y="37"/>
                  </a:cubicBezTo>
                  <a:cubicBezTo>
                    <a:pt x="232" y="37"/>
                    <a:pt x="206" y="44"/>
                    <a:pt x="181" y="59"/>
                  </a:cubicBezTo>
                  <a:lnTo>
                    <a:pt x="181" y="59"/>
                  </a:lnTo>
                  <a:cubicBezTo>
                    <a:pt x="167" y="25"/>
                    <a:pt x="133" y="1"/>
                    <a:pt x="9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271693" y="-1205014"/>
              <a:ext cx="39323" cy="36865"/>
            </a:xfrm>
            <a:custGeom>
              <a:avLst/>
              <a:gdLst/>
              <a:ahLst/>
              <a:cxnLst/>
              <a:rect l="l" t="t" r="r" b="b"/>
              <a:pathLst>
                <a:path w="352" h="330" extrusionOk="0">
                  <a:moveTo>
                    <a:pt x="146" y="1"/>
                  </a:moveTo>
                  <a:cubicBezTo>
                    <a:pt x="136" y="2"/>
                    <a:pt x="126" y="5"/>
                    <a:pt x="118" y="10"/>
                  </a:cubicBezTo>
                  <a:lnTo>
                    <a:pt x="118" y="10"/>
                  </a:lnTo>
                  <a:cubicBezTo>
                    <a:pt x="107" y="6"/>
                    <a:pt x="96" y="4"/>
                    <a:pt x="85" y="4"/>
                  </a:cubicBezTo>
                  <a:cubicBezTo>
                    <a:pt x="50" y="4"/>
                    <a:pt x="14" y="24"/>
                    <a:pt x="0" y="69"/>
                  </a:cubicBezTo>
                  <a:lnTo>
                    <a:pt x="18" y="61"/>
                  </a:lnTo>
                  <a:lnTo>
                    <a:pt x="9" y="172"/>
                  </a:lnTo>
                  <a:cubicBezTo>
                    <a:pt x="0" y="215"/>
                    <a:pt x="18" y="257"/>
                    <a:pt x="52" y="292"/>
                  </a:cubicBezTo>
                  <a:cubicBezTo>
                    <a:pt x="87" y="317"/>
                    <a:pt x="127" y="330"/>
                    <a:pt x="167" y="330"/>
                  </a:cubicBezTo>
                  <a:cubicBezTo>
                    <a:pt x="196" y="330"/>
                    <a:pt x="224" y="323"/>
                    <a:pt x="249" y="309"/>
                  </a:cubicBezTo>
                  <a:cubicBezTo>
                    <a:pt x="317" y="275"/>
                    <a:pt x="351" y="198"/>
                    <a:pt x="326" y="121"/>
                  </a:cubicBezTo>
                  <a:cubicBezTo>
                    <a:pt x="300" y="44"/>
                    <a:pt x="231" y="1"/>
                    <a:pt x="14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55035" y="-913334"/>
              <a:ext cx="64123" cy="32173"/>
            </a:xfrm>
            <a:custGeom>
              <a:avLst/>
              <a:gdLst/>
              <a:ahLst/>
              <a:cxnLst/>
              <a:rect l="l" t="t" r="r" b="b"/>
              <a:pathLst>
                <a:path w="574" h="288" extrusionOk="0">
                  <a:moveTo>
                    <a:pt x="254" y="0"/>
                  </a:moveTo>
                  <a:cubicBezTo>
                    <a:pt x="229" y="0"/>
                    <a:pt x="205" y="3"/>
                    <a:pt x="180" y="8"/>
                  </a:cubicBezTo>
                  <a:cubicBezTo>
                    <a:pt x="160" y="13"/>
                    <a:pt x="144" y="22"/>
                    <a:pt x="130" y="34"/>
                  </a:cubicBezTo>
                  <a:lnTo>
                    <a:pt x="130" y="34"/>
                  </a:lnTo>
                  <a:cubicBezTo>
                    <a:pt x="128" y="34"/>
                    <a:pt x="126" y="34"/>
                    <a:pt x="125" y="34"/>
                  </a:cubicBezTo>
                  <a:cubicBezTo>
                    <a:pt x="51" y="34"/>
                    <a:pt x="0" y="156"/>
                    <a:pt x="86" y="213"/>
                  </a:cubicBezTo>
                  <a:cubicBezTo>
                    <a:pt x="95" y="219"/>
                    <a:pt x="105" y="224"/>
                    <a:pt x="114" y="230"/>
                  </a:cubicBezTo>
                  <a:lnTo>
                    <a:pt x="114" y="230"/>
                  </a:lnTo>
                  <a:cubicBezTo>
                    <a:pt x="127" y="244"/>
                    <a:pt x="143" y="256"/>
                    <a:pt x="163" y="264"/>
                  </a:cubicBezTo>
                  <a:cubicBezTo>
                    <a:pt x="178" y="271"/>
                    <a:pt x="192" y="274"/>
                    <a:pt x="206" y="274"/>
                  </a:cubicBezTo>
                  <a:cubicBezTo>
                    <a:pt x="211" y="274"/>
                    <a:pt x="217" y="274"/>
                    <a:pt x="222" y="272"/>
                  </a:cubicBezTo>
                  <a:lnTo>
                    <a:pt x="222" y="272"/>
                  </a:lnTo>
                  <a:cubicBezTo>
                    <a:pt x="261" y="282"/>
                    <a:pt x="300" y="287"/>
                    <a:pt x="339" y="287"/>
                  </a:cubicBezTo>
                  <a:cubicBezTo>
                    <a:pt x="389" y="287"/>
                    <a:pt x="439" y="279"/>
                    <a:pt x="488" y="264"/>
                  </a:cubicBezTo>
                  <a:cubicBezTo>
                    <a:pt x="548" y="247"/>
                    <a:pt x="573" y="162"/>
                    <a:pt x="522" y="110"/>
                  </a:cubicBezTo>
                  <a:cubicBezTo>
                    <a:pt x="446" y="41"/>
                    <a:pt x="354" y="0"/>
                    <a:pt x="2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825002" y="-962711"/>
              <a:ext cx="66469" cy="48483"/>
            </a:xfrm>
            <a:custGeom>
              <a:avLst/>
              <a:gdLst/>
              <a:ahLst/>
              <a:cxnLst/>
              <a:rect l="l" t="t" r="r" b="b"/>
              <a:pathLst>
                <a:path w="595" h="434" extrusionOk="0">
                  <a:moveTo>
                    <a:pt x="318" y="1"/>
                  </a:moveTo>
                  <a:cubicBezTo>
                    <a:pt x="288" y="1"/>
                    <a:pt x="256" y="7"/>
                    <a:pt x="223" y="22"/>
                  </a:cubicBezTo>
                  <a:cubicBezTo>
                    <a:pt x="203" y="31"/>
                    <a:pt x="184" y="43"/>
                    <a:pt x="168" y="57"/>
                  </a:cubicBezTo>
                  <a:lnTo>
                    <a:pt x="168" y="57"/>
                  </a:lnTo>
                  <a:cubicBezTo>
                    <a:pt x="160" y="55"/>
                    <a:pt x="152" y="54"/>
                    <a:pt x="143" y="54"/>
                  </a:cubicBezTo>
                  <a:cubicBezTo>
                    <a:pt x="69" y="54"/>
                    <a:pt x="1" y="148"/>
                    <a:pt x="69" y="210"/>
                  </a:cubicBezTo>
                  <a:lnTo>
                    <a:pt x="61" y="210"/>
                  </a:lnTo>
                  <a:cubicBezTo>
                    <a:pt x="71" y="219"/>
                    <a:pt x="81" y="227"/>
                    <a:pt x="92" y="235"/>
                  </a:cubicBezTo>
                  <a:lnTo>
                    <a:pt x="92" y="235"/>
                  </a:lnTo>
                  <a:cubicBezTo>
                    <a:pt x="92" y="244"/>
                    <a:pt x="93" y="253"/>
                    <a:pt x="95" y="261"/>
                  </a:cubicBezTo>
                  <a:cubicBezTo>
                    <a:pt x="119" y="359"/>
                    <a:pt x="205" y="433"/>
                    <a:pt x="309" y="433"/>
                  </a:cubicBezTo>
                  <a:cubicBezTo>
                    <a:pt x="315" y="433"/>
                    <a:pt x="320" y="433"/>
                    <a:pt x="326" y="432"/>
                  </a:cubicBezTo>
                  <a:cubicBezTo>
                    <a:pt x="354" y="430"/>
                    <a:pt x="374" y="417"/>
                    <a:pt x="387" y="398"/>
                  </a:cubicBezTo>
                  <a:lnTo>
                    <a:pt x="387" y="398"/>
                  </a:lnTo>
                  <a:cubicBezTo>
                    <a:pt x="395" y="401"/>
                    <a:pt x="403" y="404"/>
                    <a:pt x="411" y="407"/>
                  </a:cubicBezTo>
                  <a:cubicBezTo>
                    <a:pt x="421" y="411"/>
                    <a:pt x="430" y="412"/>
                    <a:pt x="439" y="412"/>
                  </a:cubicBezTo>
                  <a:cubicBezTo>
                    <a:pt x="472" y="412"/>
                    <a:pt x="503" y="391"/>
                    <a:pt x="523" y="364"/>
                  </a:cubicBezTo>
                  <a:cubicBezTo>
                    <a:pt x="595" y="198"/>
                    <a:pt x="484" y="1"/>
                    <a:pt x="31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894822" y="-806425"/>
              <a:ext cx="59319" cy="47478"/>
            </a:xfrm>
            <a:custGeom>
              <a:avLst/>
              <a:gdLst/>
              <a:ahLst/>
              <a:cxnLst/>
              <a:rect l="l" t="t" r="r" b="b"/>
              <a:pathLst>
                <a:path w="531" h="425" extrusionOk="0">
                  <a:moveTo>
                    <a:pt x="317" y="0"/>
                  </a:moveTo>
                  <a:cubicBezTo>
                    <a:pt x="267" y="6"/>
                    <a:pt x="228" y="32"/>
                    <a:pt x="203" y="67"/>
                  </a:cubicBezTo>
                  <a:lnTo>
                    <a:pt x="203" y="67"/>
                  </a:lnTo>
                  <a:lnTo>
                    <a:pt x="137" y="34"/>
                  </a:lnTo>
                  <a:cubicBezTo>
                    <a:pt x="124" y="27"/>
                    <a:pt x="110" y="23"/>
                    <a:pt x="96" y="23"/>
                  </a:cubicBezTo>
                  <a:cubicBezTo>
                    <a:pt x="47" y="23"/>
                    <a:pt x="0" y="66"/>
                    <a:pt x="0" y="120"/>
                  </a:cubicBezTo>
                  <a:cubicBezTo>
                    <a:pt x="0" y="257"/>
                    <a:pt x="86" y="377"/>
                    <a:pt x="214" y="419"/>
                  </a:cubicBezTo>
                  <a:cubicBezTo>
                    <a:pt x="230" y="423"/>
                    <a:pt x="245" y="424"/>
                    <a:pt x="261" y="424"/>
                  </a:cubicBezTo>
                  <a:cubicBezTo>
                    <a:pt x="364" y="424"/>
                    <a:pt x="458" y="353"/>
                    <a:pt x="488" y="257"/>
                  </a:cubicBezTo>
                  <a:cubicBezTo>
                    <a:pt x="531" y="137"/>
                    <a:pt x="445" y="0"/>
                    <a:pt x="31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075460" y="-952098"/>
              <a:ext cx="59319" cy="48930"/>
            </a:xfrm>
            <a:custGeom>
              <a:avLst/>
              <a:gdLst/>
              <a:ahLst/>
              <a:cxnLst/>
              <a:rect l="l" t="t" r="r" b="b"/>
              <a:pathLst>
                <a:path w="531" h="438" extrusionOk="0">
                  <a:moveTo>
                    <a:pt x="266" y="182"/>
                  </a:moveTo>
                  <a:cubicBezTo>
                    <a:pt x="270" y="182"/>
                    <a:pt x="276" y="185"/>
                    <a:pt x="282" y="192"/>
                  </a:cubicBezTo>
                  <a:cubicBezTo>
                    <a:pt x="302" y="205"/>
                    <a:pt x="297" y="232"/>
                    <a:pt x="282" y="245"/>
                  </a:cubicBezTo>
                  <a:lnTo>
                    <a:pt x="282" y="245"/>
                  </a:lnTo>
                  <a:cubicBezTo>
                    <a:pt x="275" y="238"/>
                    <a:pt x="267" y="232"/>
                    <a:pt x="257" y="226"/>
                  </a:cubicBezTo>
                  <a:cubicBezTo>
                    <a:pt x="250" y="226"/>
                    <a:pt x="249" y="182"/>
                    <a:pt x="266" y="182"/>
                  </a:cubicBezTo>
                  <a:close/>
                  <a:moveTo>
                    <a:pt x="270" y="1"/>
                  </a:moveTo>
                  <a:cubicBezTo>
                    <a:pt x="208" y="1"/>
                    <a:pt x="145" y="30"/>
                    <a:pt x="103" y="89"/>
                  </a:cubicBezTo>
                  <a:cubicBezTo>
                    <a:pt x="100" y="92"/>
                    <a:pt x="98" y="95"/>
                    <a:pt x="96" y="98"/>
                  </a:cubicBezTo>
                  <a:lnTo>
                    <a:pt x="96" y="98"/>
                  </a:lnTo>
                  <a:cubicBezTo>
                    <a:pt x="92" y="98"/>
                    <a:pt x="89" y="98"/>
                    <a:pt x="86" y="98"/>
                  </a:cubicBezTo>
                  <a:cubicBezTo>
                    <a:pt x="34" y="106"/>
                    <a:pt x="0" y="149"/>
                    <a:pt x="0" y="201"/>
                  </a:cubicBezTo>
                  <a:cubicBezTo>
                    <a:pt x="8" y="336"/>
                    <a:pt x="127" y="438"/>
                    <a:pt x="260" y="438"/>
                  </a:cubicBezTo>
                  <a:cubicBezTo>
                    <a:pt x="279" y="438"/>
                    <a:pt x="298" y="436"/>
                    <a:pt x="317" y="432"/>
                  </a:cubicBezTo>
                  <a:cubicBezTo>
                    <a:pt x="462" y="397"/>
                    <a:pt x="531" y="218"/>
                    <a:pt x="436" y="98"/>
                  </a:cubicBezTo>
                  <a:cubicBezTo>
                    <a:pt x="397" y="33"/>
                    <a:pt x="334" y="1"/>
                    <a:pt x="2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236884" y="-833236"/>
              <a:ext cx="64905" cy="45579"/>
            </a:xfrm>
            <a:custGeom>
              <a:avLst/>
              <a:gdLst/>
              <a:ahLst/>
              <a:cxnLst/>
              <a:rect l="l" t="t" r="r" b="b"/>
              <a:pathLst>
                <a:path w="581" h="408" extrusionOk="0">
                  <a:moveTo>
                    <a:pt x="267" y="0"/>
                  </a:moveTo>
                  <a:cubicBezTo>
                    <a:pt x="264" y="0"/>
                    <a:pt x="261" y="0"/>
                    <a:pt x="258" y="1"/>
                  </a:cubicBezTo>
                  <a:cubicBezTo>
                    <a:pt x="104" y="9"/>
                    <a:pt x="1" y="180"/>
                    <a:pt x="86" y="317"/>
                  </a:cubicBezTo>
                  <a:cubicBezTo>
                    <a:pt x="125" y="371"/>
                    <a:pt x="184" y="404"/>
                    <a:pt x="251" y="404"/>
                  </a:cubicBezTo>
                  <a:cubicBezTo>
                    <a:pt x="259" y="404"/>
                    <a:pt x="267" y="404"/>
                    <a:pt x="275" y="403"/>
                  </a:cubicBezTo>
                  <a:cubicBezTo>
                    <a:pt x="280" y="402"/>
                    <a:pt x="285" y="401"/>
                    <a:pt x="290" y="400"/>
                  </a:cubicBezTo>
                  <a:lnTo>
                    <a:pt x="290" y="400"/>
                  </a:lnTo>
                  <a:cubicBezTo>
                    <a:pt x="305" y="406"/>
                    <a:pt x="321" y="408"/>
                    <a:pt x="337" y="408"/>
                  </a:cubicBezTo>
                  <a:cubicBezTo>
                    <a:pt x="382" y="408"/>
                    <a:pt x="428" y="390"/>
                    <a:pt x="463" y="360"/>
                  </a:cubicBezTo>
                  <a:cubicBezTo>
                    <a:pt x="580" y="217"/>
                    <a:pt x="434" y="0"/>
                    <a:pt x="26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94881" y="-927298"/>
              <a:ext cx="67028" cy="63006"/>
            </a:xfrm>
            <a:custGeom>
              <a:avLst/>
              <a:gdLst/>
              <a:ahLst/>
              <a:cxnLst/>
              <a:rect l="l" t="t" r="r" b="b"/>
              <a:pathLst>
                <a:path w="600" h="564" extrusionOk="0">
                  <a:moveTo>
                    <a:pt x="315" y="191"/>
                  </a:moveTo>
                  <a:cubicBezTo>
                    <a:pt x="345" y="191"/>
                    <a:pt x="374" y="204"/>
                    <a:pt x="394" y="235"/>
                  </a:cubicBezTo>
                  <a:cubicBezTo>
                    <a:pt x="420" y="269"/>
                    <a:pt x="411" y="329"/>
                    <a:pt x="377" y="355"/>
                  </a:cubicBezTo>
                  <a:cubicBezTo>
                    <a:pt x="360" y="366"/>
                    <a:pt x="344" y="373"/>
                    <a:pt x="328" y="375"/>
                  </a:cubicBezTo>
                  <a:lnTo>
                    <a:pt x="328" y="375"/>
                  </a:lnTo>
                  <a:cubicBezTo>
                    <a:pt x="332" y="364"/>
                    <a:pt x="334" y="351"/>
                    <a:pt x="334" y="338"/>
                  </a:cubicBezTo>
                  <a:cubicBezTo>
                    <a:pt x="334" y="291"/>
                    <a:pt x="298" y="251"/>
                    <a:pt x="253" y="251"/>
                  </a:cubicBezTo>
                  <a:cubicBezTo>
                    <a:pt x="249" y="251"/>
                    <a:pt x="244" y="252"/>
                    <a:pt x="240" y="252"/>
                  </a:cubicBezTo>
                  <a:lnTo>
                    <a:pt x="240" y="244"/>
                  </a:lnTo>
                  <a:cubicBezTo>
                    <a:pt x="235" y="244"/>
                    <a:pt x="230" y="245"/>
                    <a:pt x="226" y="246"/>
                  </a:cubicBezTo>
                  <a:lnTo>
                    <a:pt x="226" y="246"/>
                  </a:lnTo>
                  <a:cubicBezTo>
                    <a:pt x="241" y="212"/>
                    <a:pt x="278" y="191"/>
                    <a:pt x="315" y="191"/>
                  </a:cubicBezTo>
                  <a:close/>
                  <a:moveTo>
                    <a:pt x="303" y="1"/>
                  </a:moveTo>
                  <a:cubicBezTo>
                    <a:pt x="288" y="1"/>
                    <a:pt x="273" y="2"/>
                    <a:pt x="257" y="4"/>
                  </a:cubicBezTo>
                  <a:cubicBezTo>
                    <a:pt x="103" y="47"/>
                    <a:pt x="0" y="210"/>
                    <a:pt x="43" y="372"/>
                  </a:cubicBezTo>
                  <a:cubicBezTo>
                    <a:pt x="54" y="407"/>
                    <a:pt x="78" y="426"/>
                    <a:pt x="106" y="432"/>
                  </a:cubicBezTo>
                  <a:lnTo>
                    <a:pt x="106" y="432"/>
                  </a:lnTo>
                  <a:cubicBezTo>
                    <a:pt x="122" y="500"/>
                    <a:pt x="187" y="552"/>
                    <a:pt x="266" y="560"/>
                  </a:cubicBezTo>
                  <a:cubicBezTo>
                    <a:pt x="280" y="562"/>
                    <a:pt x="295" y="564"/>
                    <a:pt x="309" y="564"/>
                  </a:cubicBezTo>
                  <a:cubicBezTo>
                    <a:pt x="462" y="564"/>
                    <a:pt x="592" y="443"/>
                    <a:pt x="599" y="287"/>
                  </a:cubicBezTo>
                  <a:cubicBezTo>
                    <a:pt x="592" y="122"/>
                    <a:pt x="462" y="1"/>
                    <a:pt x="30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3633863" y="-2121390"/>
              <a:ext cx="57532" cy="61218"/>
            </a:xfrm>
            <a:custGeom>
              <a:avLst/>
              <a:gdLst/>
              <a:ahLst/>
              <a:cxnLst/>
              <a:rect l="l" t="t" r="r" b="b"/>
              <a:pathLst>
                <a:path w="515" h="548" extrusionOk="0">
                  <a:moveTo>
                    <a:pt x="264" y="296"/>
                  </a:moveTo>
                  <a:lnTo>
                    <a:pt x="264" y="296"/>
                  </a:lnTo>
                  <a:cubicBezTo>
                    <a:pt x="257" y="308"/>
                    <a:pt x="252" y="322"/>
                    <a:pt x="251" y="336"/>
                  </a:cubicBezTo>
                  <a:lnTo>
                    <a:pt x="251" y="336"/>
                  </a:lnTo>
                  <a:cubicBezTo>
                    <a:pt x="241" y="324"/>
                    <a:pt x="233" y="311"/>
                    <a:pt x="226" y="297"/>
                  </a:cubicBezTo>
                  <a:lnTo>
                    <a:pt x="226" y="297"/>
                  </a:lnTo>
                  <a:cubicBezTo>
                    <a:pt x="227" y="297"/>
                    <a:pt x="228" y="297"/>
                    <a:pt x="229" y="297"/>
                  </a:cubicBezTo>
                  <a:cubicBezTo>
                    <a:pt x="241" y="297"/>
                    <a:pt x="253" y="297"/>
                    <a:pt x="264" y="296"/>
                  </a:cubicBezTo>
                  <a:close/>
                  <a:moveTo>
                    <a:pt x="271" y="0"/>
                  </a:moveTo>
                  <a:cubicBezTo>
                    <a:pt x="244" y="0"/>
                    <a:pt x="216" y="6"/>
                    <a:pt x="189" y="17"/>
                  </a:cubicBezTo>
                  <a:cubicBezTo>
                    <a:pt x="61" y="68"/>
                    <a:pt x="1" y="205"/>
                    <a:pt x="44" y="333"/>
                  </a:cubicBezTo>
                  <a:cubicBezTo>
                    <a:pt x="69" y="462"/>
                    <a:pt x="189" y="547"/>
                    <a:pt x="317" y="547"/>
                  </a:cubicBezTo>
                  <a:cubicBezTo>
                    <a:pt x="454" y="530"/>
                    <a:pt x="514" y="359"/>
                    <a:pt x="411" y="265"/>
                  </a:cubicBezTo>
                  <a:cubicBezTo>
                    <a:pt x="411" y="264"/>
                    <a:pt x="410" y="264"/>
                    <a:pt x="409" y="263"/>
                  </a:cubicBezTo>
                  <a:lnTo>
                    <a:pt x="409" y="263"/>
                  </a:lnTo>
                  <a:cubicBezTo>
                    <a:pt x="421" y="258"/>
                    <a:pt x="434" y="253"/>
                    <a:pt x="446" y="248"/>
                  </a:cubicBezTo>
                  <a:cubicBezTo>
                    <a:pt x="488" y="214"/>
                    <a:pt x="497" y="162"/>
                    <a:pt x="471" y="119"/>
                  </a:cubicBezTo>
                  <a:cubicBezTo>
                    <a:pt x="427" y="43"/>
                    <a:pt x="350" y="0"/>
                    <a:pt x="2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3778195" y="-2018056"/>
              <a:ext cx="59766" cy="66916"/>
            </a:xfrm>
            <a:custGeom>
              <a:avLst/>
              <a:gdLst/>
              <a:ahLst/>
              <a:cxnLst/>
              <a:rect l="l" t="t" r="r" b="b"/>
              <a:pathLst>
                <a:path w="535" h="599" extrusionOk="0">
                  <a:moveTo>
                    <a:pt x="261" y="185"/>
                  </a:moveTo>
                  <a:cubicBezTo>
                    <a:pt x="262" y="185"/>
                    <a:pt x="262" y="188"/>
                    <a:pt x="266" y="195"/>
                  </a:cubicBezTo>
                  <a:lnTo>
                    <a:pt x="273" y="217"/>
                  </a:lnTo>
                  <a:lnTo>
                    <a:pt x="273" y="217"/>
                  </a:lnTo>
                  <a:cubicBezTo>
                    <a:pt x="268" y="211"/>
                    <a:pt x="262" y="205"/>
                    <a:pt x="255" y="201"/>
                  </a:cubicBezTo>
                  <a:lnTo>
                    <a:pt x="255" y="201"/>
                  </a:lnTo>
                  <a:cubicBezTo>
                    <a:pt x="256" y="198"/>
                    <a:pt x="257" y="195"/>
                    <a:pt x="257" y="195"/>
                  </a:cubicBezTo>
                  <a:cubicBezTo>
                    <a:pt x="262" y="190"/>
                    <a:pt x="261" y="185"/>
                    <a:pt x="261" y="185"/>
                  </a:cubicBezTo>
                  <a:close/>
                  <a:moveTo>
                    <a:pt x="279" y="1"/>
                  </a:moveTo>
                  <a:cubicBezTo>
                    <a:pt x="203" y="1"/>
                    <a:pt x="128" y="64"/>
                    <a:pt x="86" y="135"/>
                  </a:cubicBezTo>
                  <a:cubicBezTo>
                    <a:pt x="18" y="255"/>
                    <a:pt x="1" y="401"/>
                    <a:pt x="43" y="529"/>
                  </a:cubicBezTo>
                  <a:cubicBezTo>
                    <a:pt x="60" y="569"/>
                    <a:pt x="95" y="587"/>
                    <a:pt x="129" y="587"/>
                  </a:cubicBezTo>
                  <a:cubicBezTo>
                    <a:pt x="145" y="587"/>
                    <a:pt x="160" y="583"/>
                    <a:pt x="174" y="576"/>
                  </a:cubicBezTo>
                  <a:lnTo>
                    <a:pt x="174" y="576"/>
                  </a:lnTo>
                  <a:cubicBezTo>
                    <a:pt x="184" y="582"/>
                    <a:pt x="194" y="587"/>
                    <a:pt x="206" y="589"/>
                  </a:cubicBezTo>
                  <a:cubicBezTo>
                    <a:pt x="229" y="596"/>
                    <a:pt x="251" y="599"/>
                    <a:pt x="271" y="599"/>
                  </a:cubicBezTo>
                  <a:cubicBezTo>
                    <a:pt x="504" y="599"/>
                    <a:pt x="534" y="175"/>
                    <a:pt x="377" y="41"/>
                  </a:cubicBezTo>
                  <a:cubicBezTo>
                    <a:pt x="346" y="13"/>
                    <a:pt x="312" y="1"/>
                    <a:pt x="27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3857510" y="-2114799"/>
              <a:ext cx="52728" cy="61665"/>
            </a:xfrm>
            <a:custGeom>
              <a:avLst/>
              <a:gdLst/>
              <a:ahLst/>
              <a:cxnLst/>
              <a:rect l="l" t="t" r="r" b="b"/>
              <a:pathLst>
                <a:path w="472" h="552" extrusionOk="0">
                  <a:moveTo>
                    <a:pt x="202" y="0"/>
                  </a:moveTo>
                  <a:cubicBezTo>
                    <a:pt x="160" y="0"/>
                    <a:pt x="118" y="30"/>
                    <a:pt x="112" y="69"/>
                  </a:cubicBezTo>
                  <a:cubicBezTo>
                    <a:pt x="110" y="75"/>
                    <a:pt x="108" y="81"/>
                    <a:pt x="107" y="87"/>
                  </a:cubicBezTo>
                  <a:lnTo>
                    <a:pt x="107" y="87"/>
                  </a:lnTo>
                  <a:cubicBezTo>
                    <a:pt x="103" y="86"/>
                    <a:pt x="99" y="86"/>
                    <a:pt x="95" y="86"/>
                  </a:cubicBezTo>
                  <a:cubicBezTo>
                    <a:pt x="43" y="86"/>
                    <a:pt x="1" y="129"/>
                    <a:pt x="9" y="180"/>
                  </a:cubicBezTo>
                  <a:cubicBezTo>
                    <a:pt x="14" y="223"/>
                    <a:pt x="25" y="265"/>
                    <a:pt x="41" y="305"/>
                  </a:cubicBezTo>
                  <a:lnTo>
                    <a:pt x="41" y="305"/>
                  </a:lnTo>
                  <a:cubicBezTo>
                    <a:pt x="39" y="312"/>
                    <a:pt x="37" y="319"/>
                    <a:pt x="35" y="326"/>
                  </a:cubicBezTo>
                  <a:cubicBezTo>
                    <a:pt x="15" y="393"/>
                    <a:pt x="67" y="436"/>
                    <a:pt x="120" y="439"/>
                  </a:cubicBezTo>
                  <a:lnTo>
                    <a:pt x="120" y="439"/>
                  </a:lnTo>
                  <a:cubicBezTo>
                    <a:pt x="152" y="479"/>
                    <a:pt x="190" y="513"/>
                    <a:pt x="232" y="539"/>
                  </a:cubicBezTo>
                  <a:cubicBezTo>
                    <a:pt x="248" y="548"/>
                    <a:pt x="264" y="552"/>
                    <a:pt x="280" y="552"/>
                  </a:cubicBezTo>
                  <a:cubicBezTo>
                    <a:pt x="313" y="552"/>
                    <a:pt x="342" y="534"/>
                    <a:pt x="360" y="505"/>
                  </a:cubicBezTo>
                  <a:cubicBezTo>
                    <a:pt x="471" y="334"/>
                    <a:pt x="420" y="112"/>
                    <a:pt x="240" y="9"/>
                  </a:cubicBezTo>
                  <a:cubicBezTo>
                    <a:pt x="228" y="3"/>
                    <a:pt x="215" y="0"/>
                    <a:pt x="20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975031" y="-2281250"/>
              <a:ext cx="1003625" cy="1408918"/>
            </a:xfrm>
            <a:custGeom>
              <a:avLst/>
              <a:gdLst/>
              <a:ahLst/>
              <a:cxnLst/>
              <a:rect l="l" t="t" r="r" b="b"/>
              <a:pathLst>
                <a:path w="8984" h="12612" extrusionOk="0">
                  <a:moveTo>
                    <a:pt x="1705" y="0"/>
                  </a:moveTo>
                  <a:cubicBezTo>
                    <a:pt x="1370" y="0"/>
                    <a:pt x="1066" y="52"/>
                    <a:pt x="831" y="182"/>
                  </a:cubicBezTo>
                  <a:cubicBezTo>
                    <a:pt x="386" y="421"/>
                    <a:pt x="1" y="601"/>
                    <a:pt x="206" y="772"/>
                  </a:cubicBezTo>
                  <a:lnTo>
                    <a:pt x="172" y="780"/>
                  </a:lnTo>
                  <a:cubicBezTo>
                    <a:pt x="497" y="2183"/>
                    <a:pt x="822" y="3586"/>
                    <a:pt x="1156" y="4989"/>
                  </a:cubicBezTo>
                  <a:cubicBezTo>
                    <a:pt x="1370" y="5922"/>
                    <a:pt x="1584" y="6854"/>
                    <a:pt x="1909" y="7761"/>
                  </a:cubicBezTo>
                  <a:cubicBezTo>
                    <a:pt x="2490" y="9370"/>
                    <a:pt x="3406" y="10909"/>
                    <a:pt x="3500" y="12612"/>
                  </a:cubicBezTo>
                  <a:cubicBezTo>
                    <a:pt x="5271" y="12526"/>
                    <a:pt x="6896" y="11329"/>
                    <a:pt x="7649" y="9729"/>
                  </a:cubicBezTo>
                  <a:cubicBezTo>
                    <a:pt x="8410" y="8129"/>
                    <a:pt x="8983" y="5828"/>
                    <a:pt x="8256" y="4211"/>
                  </a:cubicBezTo>
                  <a:cubicBezTo>
                    <a:pt x="7426" y="2346"/>
                    <a:pt x="6152" y="1388"/>
                    <a:pt x="4270" y="609"/>
                  </a:cubicBezTo>
                  <a:cubicBezTo>
                    <a:pt x="3635" y="345"/>
                    <a:pt x="2567" y="0"/>
                    <a:pt x="1705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9" name="Google Shape;429;p2"/>
          <p:cNvSpPr/>
          <p:nvPr/>
        </p:nvSpPr>
        <p:spPr>
          <a:xfrm>
            <a:off x="1733550" y="800100"/>
            <a:ext cx="5695800" cy="35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 txBox="1">
            <a:spLocks noGrp="1"/>
          </p:cNvSpPr>
          <p:nvPr>
            <p:ph type="ctrTitle"/>
          </p:nvPr>
        </p:nvSpPr>
        <p:spPr>
          <a:xfrm>
            <a:off x="2736897" y="1303975"/>
            <a:ext cx="3670200" cy="12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9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431" name="Google Shape;431;p2"/>
          <p:cNvSpPr txBox="1">
            <a:spLocks noGrp="1"/>
          </p:cNvSpPr>
          <p:nvPr>
            <p:ph type="ctrTitle" idx="2"/>
          </p:nvPr>
        </p:nvSpPr>
        <p:spPr>
          <a:xfrm>
            <a:off x="2104500" y="2649875"/>
            <a:ext cx="4935000" cy="5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None/>
              <a:defRPr sz="41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432" name="Google Shape;432;p2"/>
          <p:cNvSpPr txBox="1">
            <a:spLocks noGrp="1"/>
          </p:cNvSpPr>
          <p:nvPr>
            <p:ph type="subTitle" idx="1"/>
          </p:nvPr>
        </p:nvSpPr>
        <p:spPr>
          <a:xfrm>
            <a:off x="311700" y="350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7"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3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b="1">
                <a:highlight>
                  <a:schemeClr val="accent3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  <p:grpSp>
        <p:nvGrpSpPr>
          <p:cNvPr id="1615" name="Google Shape;1615;p13"/>
          <p:cNvGrpSpPr/>
          <p:nvPr/>
        </p:nvGrpSpPr>
        <p:grpSpPr>
          <a:xfrm rot="10800000">
            <a:off x="-1019212" y="2760243"/>
            <a:ext cx="2985554" cy="2765492"/>
            <a:chOff x="7290684" y="-161989"/>
            <a:chExt cx="2267107" cy="2100001"/>
          </a:xfrm>
        </p:grpSpPr>
        <p:sp>
          <p:nvSpPr>
            <p:cNvPr id="1616" name="Google Shape;1616;p13"/>
            <p:cNvSpPr/>
            <p:nvPr/>
          </p:nvSpPr>
          <p:spPr>
            <a:xfrm>
              <a:off x="8420248" y="863841"/>
              <a:ext cx="1040348" cy="953981"/>
            </a:xfrm>
            <a:custGeom>
              <a:avLst/>
              <a:gdLst/>
              <a:ahLst/>
              <a:cxnLst/>
              <a:rect l="l" t="t" r="r" b="b"/>
              <a:pathLst>
                <a:path w="15563" h="14271" extrusionOk="0">
                  <a:moveTo>
                    <a:pt x="10337" y="1"/>
                  </a:moveTo>
                  <a:cubicBezTo>
                    <a:pt x="9915" y="1"/>
                    <a:pt x="9500" y="77"/>
                    <a:pt x="9120" y="259"/>
                  </a:cubicBezTo>
                  <a:cubicBezTo>
                    <a:pt x="8022" y="785"/>
                    <a:pt x="7190" y="2159"/>
                    <a:pt x="6063" y="2159"/>
                  </a:cubicBezTo>
                  <a:cubicBezTo>
                    <a:pt x="5961" y="2159"/>
                    <a:pt x="5857" y="2148"/>
                    <a:pt x="5750" y="2124"/>
                  </a:cubicBezTo>
                  <a:cubicBezTo>
                    <a:pt x="4974" y="1946"/>
                    <a:pt x="4381" y="1088"/>
                    <a:pt x="3610" y="1088"/>
                  </a:cubicBezTo>
                  <a:cubicBezTo>
                    <a:pt x="3566" y="1088"/>
                    <a:pt x="3520" y="1091"/>
                    <a:pt x="3474" y="1097"/>
                  </a:cubicBezTo>
                  <a:cubicBezTo>
                    <a:pt x="3200" y="1140"/>
                    <a:pt x="2952" y="1294"/>
                    <a:pt x="2721" y="1457"/>
                  </a:cubicBezTo>
                  <a:cubicBezTo>
                    <a:pt x="1900" y="2038"/>
                    <a:pt x="1173" y="2817"/>
                    <a:pt x="899" y="3784"/>
                  </a:cubicBezTo>
                  <a:cubicBezTo>
                    <a:pt x="694" y="4511"/>
                    <a:pt x="813" y="5349"/>
                    <a:pt x="1250" y="5948"/>
                  </a:cubicBezTo>
                  <a:cubicBezTo>
                    <a:pt x="1027" y="7137"/>
                    <a:pt x="403" y="8249"/>
                    <a:pt x="223" y="9456"/>
                  </a:cubicBezTo>
                  <a:cubicBezTo>
                    <a:pt x="1" y="10936"/>
                    <a:pt x="523" y="12552"/>
                    <a:pt x="1686" y="13493"/>
                  </a:cubicBezTo>
                  <a:cubicBezTo>
                    <a:pt x="2316" y="13999"/>
                    <a:pt x="3135" y="14270"/>
                    <a:pt x="3945" y="14270"/>
                  </a:cubicBezTo>
                  <a:cubicBezTo>
                    <a:pt x="4630" y="14270"/>
                    <a:pt x="5308" y="14076"/>
                    <a:pt x="5861" y="13665"/>
                  </a:cubicBezTo>
                  <a:cubicBezTo>
                    <a:pt x="7059" y="12766"/>
                    <a:pt x="7555" y="11081"/>
                    <a:pt x="8915" y="10499"/>
                  </a:cubicBezTo>
                  <a:cubicBezTo>
                    <a:pt x="9728" y="10157"/>
                    <a:pt x="10652" y="10294"/>
                    <a:pt x="11524" y="10183"/>
                  </a:cubicBezTo>
                  <a:cubicBezTo>
                    <a:pt x="13783" y="9892"/>
                    <a:pt x="15562" y="7685"/>
                    <a:pt x="15562" y="5401"/>
                  </a:cubicBezTo>
                  <a:cubicBezTo>
                    <a:pt x="15554" y="3125"/>
                    <a:pt x="13894" y="995"/>
                    <a:pt x="11738" y="251"/>
                  </a:cubicBezTo>
                  <a:cubicBezTo>
                    <a:pt x="11291" y="97"/>
                    <a:pt x="10810" y="1"/>
                    <a:pt x="1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8476867" y="973135"/>
              <a:ext cx="1080924" cy="964877"/>
            </a:xfrm>
            <a:custGeom>
              <a:avLst/>
              <a:gdLst/>
              <a:ahLst/>
              <a:cxnLst/>
              <a:rect l="l" t="t" r="r" b="b"/>
              <a:pathLst>
                <a:path w="16170" h="14434" extrusionOk="0">
                  <a:moveTo>
                    <a:pt x="10288" y="160"/>
                  </a:moveTo>
                  <a:cubicBezTo>
                    <a:pt x="11558" y="160"/>
                    <a:pt x="12864" y="884"/>
                    <a:pt x="13731" y="1738"/>
                  </a:cubicBezTo>
                  <a:cubicBezTo>
                    <a:pt x="14826" y="2816"/>
                    <a:pt x="15511" y="4356"/>
                    <a:pt x="15365" y="5904"/>
                  </a:cubicBezTo>
                  <a:cubicBezTo>
                    <a:pt x="15211" y="7427"/>
                    <a:pt x="14356" y="8787"/>
                    <a:pt x="13055" y="9591"/>
                  </a:cubicBezTo>
                  <a:cubicBezTo>
                    <a:pt x="12362" y="10019"/>
                    <a:pt x="11601" y="10199"/>
                    <a:pt x="10788" y="10233"/>
                  </a:cubicBezTo>
                  <a:cubicBezTo>
                    <a:pt x="9976" y="10267"/>
                    <a:pt x="9154" y="10250"/>
                    <a:pt x="8436" y="10695"/>
                  </a:cubicBezTo>
                  <a:cubicBezTo>
                    <a:pt x="7187" y="11465"/>
                    <a:pt x="6750" y="13056"/>
                    <a:pt x="5501" y="13826"/>
                  </a:cubicBezTo>
                  <a:cubicBezTo>
                    <a:pt x="5002" y="14136"/>
                    <a:pt x="4432" y="14280"/>
                    <a:pt x="3859" y="14280"/>
                  </a:cubicBezTo>
                  <a:cubicBezTo>
                    <a:pt x="2882" y="14280"/>
                    <a:pt x="1896" y="13861"/>
                    <a:pt x="1233" y="13133"/>
                  </a:cubicBezTo>
                  <a:cubicBezTo>
                    <a:pt x="659" y="12483"/>
                    <a:pt x="292" y="11670"/>
                    <a:pt x="189" y="10806"/>
                  </a:cubicBezTo>
                  <a:cubicBezTo>
                    <a:pt x="86" y="9934"/>
                    <a:pt x="257" y="9104"/>
                    <a:pt x="531" y="8282"/>
                  </a:cubicBezTo>
                  <a:cubicBezTo>
                    <a:pt x="668" y="7880"/>
                    <a:pt x="822" y="7487"/>
                    <a:pt x="959" y="7076"/>
                  </a:cubicBezTo>
                  <a:cubicBezTo>
                    <a:pt x="1019" y="6888"/>
                    <a:pt x="1079" y="6691"/>
                    <a:pt x="1130" y="6495"/>
                  </a:cubicBezTo>
                  <a:cubicBezTo>
                    <a:pt x="1164" y="6366"/>
                    <a:pt x="1258" y="6152"/>
                    <a:pt x="1233" y="6007"/>
                  </a:cubicBezTo>
                  <a:cubicBezTo>
                    <a:pt x="1215" y="5947"/>
                    <a:pt x="1130" y="5861"/>
                    <a:pt x="1096" y="5793"/>
                  </a:cubicBezTo>
                  <a:cubicBezTo>
                    <a:pt x="1036" y="5690"/>
                    <a:pt x="993" y="5588"/>
                    <a:pt x="950" y="5476"/>
                  </a:cubicBezTo>
                  <a:cubicBezTo>
                    <a:pt x="865" y="5263"/>
                    <a:pt x="813" y="5032"/>
                    <a:pt x="796" y="4809"/>
                  </a:cubicBezTo>
                  <a:cubicBezTo>
                    <a:pt x="762" y="4364"/>
                    <a:pt x="831" y="3920"/>
                    <a:pt x="1010" y="3509"/>
                  </a:cubicBezTo>
                  <a:cubicBezTo>
                    <a:pt x="1344" y="2730"/>
                    <a:pt x="1977" y="2097"/>
                    <a:pt x="2661" y="1610"/>
                  </a:cubicBezTo>
                  <a:cubicBezTo>
                    <a:pt x="2937" y="1412"/>
                    <a:pt x="3226" y="1268"/>
                    <a:pt x="3536" y="1268"/>
                  </a:cubicBezTo>
                  <a:cubicBezTo>
                    <a:pt x="3668" y="1268"/>
                    <a:pt x="3804" y="1294"/>
                    <a:pt x="3944" y="1353"/>
                  </a:cubicBezTo>
                  <a:cubicBezTo>
                    <a:pt x="4218" y="1481"/>
                    <a:pt x="4483" y="1644"/>
                    <a:pt x="4723" y="1832"/>
                  </a:cubicBezTo>
                  <a:cubicBezTo>
                    <a:pt x="5114" y="2104"/>
                    <a:pt x="5525" y="2319"/>
                    <a:pt x="5980" y="2319"/>
                  </a:cubicBezTo>
                  <a:cubicBezTo>
                    <a:pt x="6113" y="2319"/>
                    <a:pt x="6250" y="2300"/>
                    <a:pt x="6391" y="2260"/>
                  </a:cubicBezTo>
                  <a:cubicBezTo>
                    <a:pt x="7067" y="2063"/>
                    <a:pt x="7589" y="1507"/>
                    <a:pt x="8111" y="1062"/>
                  </a:cubicBezTo>
                  <a:cubicBezTo>
                    <a:pt x="8394" y="813"/>
                    <a:pt x="8701" y="603"/>
                    <a:pt x="9032" y="427"/>
                  </a:cubicBezTo>
                  <a:lnTo>
                    <a:pt x="9032" y="427"/>
                  </a:lnTo>
                  <a:cubicBezTo>
                    <a:pt x="9039" y="426"/>
                    <a:pt x="9045" y="424"/>
                    <a:pt x="9052" y="421"/>
                  </a:cubicBezTo>
                  <a:cubicBezTo>
                    <a:pt x="9448" y="239"/>
                    <a:pt x="9866" y="160"/>
                    <a:pt x="10288" y="160"/>
                  </a:cubicBezTo>
                  <a:close/>
                  <a:moveTo>
                    <a:pt x="10256" y="1"/>
                  </a:moveTo>
                  <a:cubicBezTo>
                    <a:pt x="9824" y="1"/>
                    <a:pt x="9401" y="87"/>
                    <a:pt x="9000" y="267"/>
                  </a:cubicBezTo>
                  <a:cubicBezTo>
                    <a:pt x="8991" y="271"/>
                    <a:pt x="8982" y="277"/>
                    <a:pt x="8976" y="283"/>
                  </a:cubicBezTo>
                  <a:lnTo>
                    <a:pt x="8976" y="283"/>
                  </a:lnTo>
                  <a:cubicBezTo>
                    <a:pt x="8223" y="661"/>
                    <a:pt x="7687" y="1331"/>
                    <a:pt x="6999" y="1789"/>
                  </a:cubicBezTo>
                  <a:cubicBezTo>
                    <a:pt x="6689" y="1993"/>
                    <a:pt x="6352" y="2157"/>
                    <a:pt x="5989" y="2157"/>
                  </a:cubicBezTo>
                  <a:cubicBezTo>
                    <a:pt x="5941" y="2157"/>
                    <a:pt x="5892" y="2155"/>
                    <a:pt x="5844" y="2149"/>
                  </a:cubicBezTo>
                  <a:cubicBezTo>
                    <a:pt x="5450" y="2106"/>
                    <a:pt x="5116" y="1883"/>
                    <a:pt x="4800" y="1670"/>
                  </a:cubicBezTo>
                  <a:cubicBezTo>
                    <a:pt x="4398" y="1391"/>
                    <a:pt x="3981" y="1102"/>
                    <a:pt x="3515" y="1102"/>
                  </a:cubicBezTo>
                  <a:cubicBezTo>
                    <a:pt x="3367" y="1102"/>
                    <a:pt x="3214" y="1131"/>
                    <a:pt x="3055" y="1199"/>
                  </a:cubicBezTo>
                  <a:cubicBezTo>
                    <a:pt x="2336" y="1498"/>
                    <a:pt x="1652" y="2183"/>
                    <a:pt x="1224" y="2816"/>
                  </a:cubicBezTo>
                  <a:cubicBezTo>
                    <a:pt x="762" y="3492"/>
                    <a:pt x="531" y="4304"/>
                    <a:pt x="685" y="5117"/>
                  </a:cubicBezTo>
                  <a:cubicBezTo>
                    <a:pt x="728" y="5305"/>
                    <a:pt x="779" y="5485"/>
                    <a:pt x="856" y="5665"/>
                  </a:cubicBezTo>
                  <a:cubicBezTo>
                    <a:pt x="959" y="5879"/>
                    <a:pt x="1087" y="6015"/>
                    <a:pt x="1036" y="6264"/>
                  </a:cubicBezTo>
                  <a:cubicBezTo>
                    <a:pt x="916" y="6717"/>
                    <a:pt x="771" y="7170"/>
                    <a:pt x="608" y="7615"/>
                  </a:cubicBezTo>
                  <a:cubicBezTo>
                    <a:pt x="300" y="8471"/>
                    <a:pt x="1" y="9326"/>
                    <a:pt x="1" y="10242"/>
                  </a:cubicBezTo>
                  <a:cubicBezTo>
                    <a:pt x="1" y="11063"/>
                    <a:pt x="223" y="11858"/>
                    <a:pt x="625" y="12568"/>
                  </a:cubicBezTo>
                  <a:cubicBezTo>
                    <a:pt x="1307" y="13732"/>
                    <a:pt x="2547" y="14433"/>
                    <a:pt x="3862" y="14433"/>
                  </a:cubicBezTo>
                  <a:cubicBezTo>
                    <a:pt x="4065" y="14433"/>
                    <a:pt x="4270" y="14416"/>
                    <a:pt x="4475" y="14382"/>
                  </a:cubicBezTo>
                  <a:cubicBezTo>
                    <a:pt x="5211" y="14245"/>
                    <a:pt x="5869" y="13869"/>
                    <a:pt x="6357" y="13313"/>
                  </a:cubicBezTo>
                  <a:cubicBezTo>
                    <a:pt x="6896" y="12722"/>
                    <a:pt x="7289" y="12030"/>
                    <a:pt x="7820" y="11431"/>
                  </a:cubicBezTo>
                  <a:cubicBezTo>
                    <a:pt x="8102" y="11106"/>
                    <a:pt x="8453" y="10840"/>
                    <a:pt x="8846" y="10661"/>
                  </a:cubicBezTo>
                  <a:cubicBezTo>
                    <a:pt x="9325" y="10455"/>
                    <a:pt x="9856" y="10430"/>
                    <a:pt x="10369" y="10413"/>
                  </a:cubicBezTo>
                  <a:cubicBezTo>
                    <a:pt x="11190" y="10387"/>
                    <a:pt x="11960" y="10327"/>
                    <a:pt x="12705" y="9976"/>
                  </a:cubicBezTo>
                  <a:cubicBezTo>
                    <a:pt x="14056" y="9335"/>
                    <a:pt x="15057" y="8034"/>
                    <a:pt x="15417" y="6589"/>
                  </a:cubicBezTo>
                  <a:cubicBezTo>
                    <a:pt x="16169" y="3509"/>
                    <a:pt x="13492" y="78"/>
                    <a:pt x="10318" y="1"/>
                  </a:cubicBezTo>
                  <a:cubicBezTo>
                    <a:pt x="10297" y="1"/>
                    <a:pt x="10277" y="1"/>
                    <a:pt x="10256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8146915" y="-140598"/>
              <a:ext cx="1298245" cy="1034131"/>
            </a:xfrm>
            <a:custGeom>
              <a:avLst/>
              <a:gdLst/>
              <a:ahLst/>
              <a:cxnLst/>
              <a:rect l="l" t="t" r="r" b="b"/>
              <a:pathLst>
                <a:path w="19421" h="15470" extrusionOk="0">
                  <a:moveTo>
                    <a:pt x="10158" y="1"/>
                  </a:moveTo>
                  <a:cubicBezTo>
                    <a:pt x="3133" y="1"/>
                    <a:pt x="409" y="4015"/>
                    <a:pt x="223" y="5353"/>
                  </a:cubicBezTo>
                  <a:cubicBezTo>
                    <a:pt x="1" y="6944"/>
                    <a:pt x="959" y="6208"/>
                    <a:pt x="1874" y="7278"/>
                  </a:cubicBezTo>
                  <a:cubicBezTo>
                    <a:pt x="2789" y="8339"/>
                    <a:pt x="1267" y="8758"/>
                    <a:pt x="1900" y="10991"/>
                  </a:cubicBezTo>
                  <a:cubicBezTo>
                    <a:pt x="2271" y="12314"/>
                    <a:pt x="3145" y="12644"/>
                    <a:pt x="3899" y="12644"/>
                  </a:cubicBezTo>
                  <a:cubicBezTo>
                    <a:pt x="4412" y="12644"/>
                    <a:pt x="4869" y="12491"/>
                    <a:pt x="5074" y="12394"/>
                  </a:cubicBezTo>
                  <a:cubicBezTo>
                    <a:pt x="5246" y="12309"/>
                    <a:pt x="5565" y="12231"/>
                    <a:pt x="5925" y="12231"/>
                  </a:cubicBezTo>
                  <a:cubicBezTo>
                    <a:pt x="6620" y="12231"/>
                    <a:pt x="7463" y="12521"/>
                    <a:pt x="7683" y="13608"/>
                  </a:cubicBezTo>
                  <a:cubicBezTo>
                    <a:pt x="7885" y="14605"/>
                    <a:pt x="9011" y="15469"/>
                    <a:pt x="10273" y="15469"/>
                  </a:cubicBezTo>
                  <a:cubicBezTo>
                    <a:pt x="11092" y="15469"/>
                    <a:pt x="11968" y="15106"/>
                    <a:pt x="12687" y="14181"/>
                  </a:cubicBezTo>
                  <a:cubicBezTo>
                    <a:pt x="13288" y="13409"/>
                    <a:pt x="13796" y="13233"/>
                    <a:pt x="14278" y="13233"/>
                  </a:cubicBezTo>
                  <a:cubicBezTo>
                    <a:pt x="14680" y="13233"/>
                    <a:pt x="15063" y="13355"/>
                    <a:pt x="15467" y="13355"/>
                  </a:cubicBezTo>
                  <a:cubicBezTo>
                    <a:pt x="16048" y="13355"/>
                    <a:pt x="16671" y="13102"/>
                    <a:pt x="17452" y="11872"/>
                  </a:cubicBezTo>
                  <a:cubicBezTo>
                    <a:pt x="19420" y="8758"/>
                    <a:pt x="14783" y="511"/>
                    <a:pt x="14783" y="511"/>
                  </a:cubicBezTo>
                  <a:cubicBezTo>
                    <a:pt x="13068" y="154"/>
                    <a:pt x="11531" y="1"/>
                    <a:pt x="10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8846325" y="-53965"/>
              <a:ext cx="67249" cy="55350"/>
            </a:xfrm>
            <a:custGeom>
              <a:avLst/>
              <a:gdLst/>
              <a:ahLst/>
              <a:cxnLst/>
              <a:rect l="l" t="t" r="r" b="b"/>
              <a:pathLst>
                <a:path w="1006" h="828" extrusionOk="0">
                  <a:moveTo>
                    <a:pt x="757" y="1"/>
                  </a:moveTo>
                  <a:cubicBezTo>
                    <a:pt x="750" y="1"/>
                    <a:pt x="743" y="1"/>
                    <a:pt x="736" y="2"/>
                  </a:cubicBezTo>
                  <a:cubicBezTo>
                    <a:pt x="667" y="2"/>
                    <a:pt x="590" y="10"/>
                    <a:pt x="522" y="28"/>
                  </a:cubicBezTo>
                  <a:cubicBezTo>
                    <a:pt x="478" y="15"/>
                    <a:pt x="434" y="9"/>
                    <a:pt x="390" y="9"/>
                  </a:cubicBezTo>
                  <a:cubicBezTo>
                    <a:pt x="282" y="9"/>
                    <a:pt x="180" y="46"/>
                    <a:pt x="94" y="113"/>
                  </a:cubicBezTo>
                  <a:cubicBezTo>
                    <a:pt x="26" y="164"/>
                    <a:pt x="0" y="250"/>
                    <a:pt x="26" y="327"/>
                  </a:cubicBezTo>
                  <a:cubicBezTo>
                    <a:pt x="0" y="413"/>
                    <a:pt x="34" y="498"/>
                    <a:pt x="103" y="541"/>
                  </a:cubicBezTo>
                  <a:cubicBezTo>
                    <a:pt x="174" y="713"/>
                    <a:pt x="372" y="827"/>
                    <a:pt x="556" y="827"/>
                  </a:cubicBezTo>
                  <a:cubicBezTo>
                    <a:pt x="637" y="827"/>
                    <a:pt x="716" y="805"/>
                    <a:pt x="779" y="755"/>
                  </a:cubicBezTo>
                  <a:cubicBezTo>
                    <a:pt x="873" y="695"/>
                    <a:pt x="924" y="592"/>
                    <a:pt x="916" y="481"/>
                  </a:cubicBezTo>
                  <a:cubicBezTo>
                    <a:pt x="941" y="421"/>
                    <a:pt x="933" y="361"/>
                    <a:pt x="898" y="310"/>
                  </a:cubicBezTo>
                  <a:cubicBezTo>
                    <a:pt x="1005" y="187"/>
                    <a:pt x="915" y="1"/>
                    <a:pt x="75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8733088" y="28190"/>
              <a:ext cx="69789" cy="56085"/>
            </a:xfrm>
            <a:custGeom>
              <a:avLst/>
              <a:gdLst/>
              <a:ahLst/>
              <a:cxnLst/>
              <a:rect l="l" t="t" r="r" b="b"/>
              <a:pathLst>
                <a:path w="1044" h="839" extrusionOk="0">
                  <a:moveTo>
                    <a:pt x="609" y="0"/>
                  </a:moveTo>
                  <a:cubicBezTo>
                    <a:pt x="538" y="0"/>
                    <a:pt x="467" y="11"/>
                    <a:pt x="402" y="22"/>
                  </a:cubicBezTo>
                  <a:cubicBezTo>
                    <a:pt x="248" y="39"/>
                    <a:pt x="120" y="125"/>
                    <a:pt x="43" y="253"/>
                  </a:cubicBezTo>
                  <a:cubicBezTo>
                    <a:pt x="0" y="347"/>
                    <a:pt x="9" y="467"/>
                    <a:pt x="60" y="552"/>
                  </a:cubicBezTo>
                  <a:cubicBezTo>
                    <a:pt x="52" y="569"/>
                    <a:pt x="52" y="595"/>
                    <a:pt x="43" y="612"/>
                  </a:cubicBezTo>
                  <a:cubicBezTo>
                    <a:pt x="15" y="740"/>
                    <a:pt x="152" y="839"/>
                    <a:pt x="278" y="839"/>
                  </a:cubicBezTo>
                  <a:cubicBezTo>
                    <a:pt x="303" y="839"/>
                    <a:pt x="328" y="835"/>
                    <a:pt x="351" y="826"/>
                  </a:cubicBezTo>
                  <a:cubicBezTo>
                    <a:pt x="488" y="775"/>
                    <a:pt x="668" y="783"/>
                    <a:pt x="804" y="715"/>
                  </a:cubicBezTo>
                  <a:cubicBezTo>
                    <a:pt x="907" y="663"/>
                    <a:pt x="993" y="561"/>
                    <a:pt x="1018" y="441"/>
                  </a:cubicBezTo>
                  <a:cubicBezTo>
                    <a:pt x="1044" y="304"/>
                    <a:pt x="993" y="176"/>
                    <a:pt x="890" y="90"/>
                  </a:cubicBezTo>
                  <a:cubicBezTo>
                    <a:pt x="806" y="21"/>
                    <a:pt x="707" y="0"/>
                    <a:pt x="60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8968653" y="-9512"/>
              <a:ext cx="87035" cy="64040"/>
            </a:xfrm>
            <a:custGeom>
              <a:avLst/>
              <a:gdLst/>
              <a:ahLst/>
              <a:cxnLst/>
              <a:rect l="l" t="t" r="r" b="b"/>
              <a:pathLst>
                <a:path w="1302" h="958" extrusionOk="0">
                  <a:moveTo>
                    <a:pt x="770" y="1"/>
                  </a:moveTo>
                  <a:cubicBezTo>
                    <a:pt x="673" y="1"/>
                    <a:pt x="578" y="43"/>
                    <a:pt x="514" y="124"/>
                  </a:cubicBezTo>
                  <a:lnTo>
                    <a:pt x="446" y="132"/>
                  </a:lnTo>
                  <a:cubicBezTo>
                    <a:pt x="413" y="108"/>
                    <a:pt x="372" y="95"/>
                    <a:pt x="332" y="95"/>
                  </a:cubicBezTo>
                  <a:cubicBezTo>
                    <a:pt x="288" y="95"/>
                    <a:pt x="246" y="110"/>
                    <a:pt x="215" y="141"/>
                  </a:cubicBezTo>
                  <a:cubicBezTo>
                    <a:pt x="18" y="329"/>
                    <a:pt x="1" y="612"/>
                    <a:pt x="155" y="860"/>
                  </a:cubicBezTo>
                  <a:cubicBezTo>
                    <a:pt x="189" y="920"/>
                    <a:pt x="258" y="954"/>
                    <a:pt x="335" y="954"/>
                  </a:cubicBezTo>
                  <a:cubicBezTo>
                    <a:pt x="374" y="956"/>
                    <a:pt x="413" y="957"/>
                    <a:pt x="453" y="957"/>
                  </a:cubicBezTo>
                  <a:cubicBezTo>
                    <a:pt x="597" y="957"/>
                    <a:pt x="743" y="938"/>
                    <a:pt x="856" y="851"/>
                  </a:cubicBezTo>
                  <a:cubicBezTo>
                    <a:pt x="882" y="825"/>
                    <a:pt x="908" y="791"/>
                    <a:pt x="933" y="757"/>
                  </a:cubicBezTo>
                  <a:cubicBezTo>
                    <a:pt x="1062" y="748"/>
                    <a:pt x="1190" y="680"/>
                    <a:pt x="1267" y="577"/>
                  </a:cubicBezTo>
                  <a:cubicBezTo>
                    <a:pt x="1301" y="500"/>
                    <a:pt x="1276" y="415"/>
                    <a:pt x="1216" y="363"/>
                  </a:cubicBezTo>
                  <a:lnTo>
                    <a:pt x="1173" y="329"/>
                  </a:lnTo>
                  <a:cubicBezTo>
                    <a:pt x="1139" y="192"/>
                    <a:pt x="1036" y="81"/>
                    <a:pt x="908" y="30"/>
                  </a:cubicBezTo>
                  <a:cubicBezTo>
                    <a:pt x="863" y="10"/>
                    <a:pt x="817" y="1"/>
                    <a:pt x="77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8876005" y="59675"/>
              <a:ext cx="72128" cy="48197"/>
            </a:xfrm>
            <a:custGeom>
              <a:avLst/>
              <a:gdLst/>
              <a:ahLst/>
              <a:cxnLst/>
              <a:rect l="l" t="t" r="r" b="b"/>
              <a:pathLst>
                <a:path w="1079" h="721" extrusionOk="0">
                  <a:moveTo>
                    <a:pt x="745" y="415"/>
                  </a:moveTo>
                  <a:cubicBezTo>
                    <a:pt x="741" y="423"/>
                    <a:pt x="735" y="428"/>
                    <a:pt x="728" y="428"/>
                  </a:cubicBezTo>
                  <a:cubicBezTo>
                    <a:pt x="722" y="428"/>
                    <a:pt x="715" y="423"/>
                    <a:pt x="711" y="415"/>
                  </a:cubicBezTo>
                  <a:close/>
                  <a:moveTo>
                    <a:pt x="672" y="1"/>
                  </a:moveTo>
                  <a:cubicBezTo>
                    <a:pt x="641" y="1"/>
                    <a:pt x="611" y="7"/>
                    <a:pt x="583" y="21"/>
                  </a:cubicBezTo>
                  <a:cubicBezTo>
                    <a:pt x="480" y="73"/>
                    <a:pt x="352" y="115"/>
                    <a:pt x="249" y="175"/>
                  </a:cubicBezTo>
                  <a:cubicBezTo>
                    <a:pt x="129" y="235"/>
                    <a:pt x="1" y="329"/>
                    <a:pt x="61" y="483"/>
                  </a:cubicBezTo>
                  <a:cubicBezTo>
                    <a:pt x="78" y="569"/>
                    <a:pt x="138" y="646"/>
                    <a:pt x="223" y="680"/>
                  </a:cubicBezTo>
                  <a:cubicBezTo>
                    <a:pt x="287" y="708"/>
                    <a:pt x="354" y="721"/>
                    <a:pt x="422" y="721"/>
                  </a:cubicBezTo>
                  <a:cubicBezTo>
                    <a:pt x="500" y="721"/>
                    <a:pt x="578" y="704"/>
                    <a:pt x="651" y="672"/>
                  </a:cubicBezTo>
                  <a:cubicBezTo>
                    <a:pt x="779" y="612"/>
                    <a:pt x="968" y="543"/>
                    <a:pt x="1028" y="415"/>
                  </a:cubicBezTo>
                  <a:cubicBezTo>
                    <a:pt x="1079" y="287"/>
                    <a:pt x="985" y="141"/>
                    <a:pt x="839" y="81"/>
                  </a:cubicBezTo>
                  <a:cubicBezTo>
                    <a:pt x="799" y="29"/>
                    <a:pt x="735" y="1"/>
                    <a:pt x="67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8711898" y="-58577"/>
              <a:ext cx="70390" cy="54481"/>
            </a:xfrm>
            <a:custGeom>
              <a:avLst/>
              <a:gdLst/>
              <a:ahLst/>
              <a:cxnLst/>
              <a:rect l="l" t="t" r="r" b="b"/>
              <a:pathLst>
                <a:path w="1053" h="815" extrusionOk="0">
                  <a:moveTo>
                    <a:pt x="537" y="0"/>
                  </a:moveTo>
                  <a:cubicBezTo>
                    <a:pt x="483" y="0"/>
                    <a:pt x="435" y="14"/>
                    <a:pt x="386" y="28"/>
                  </a:cubicBezTo>
                  <a:cubicBezTo>
                    <a:pt x="172" y="54"/>
                    <a:pt x="1" y="156"/>
                    <a:pt x="35" y="396"/>
                  </a:cubicBezTo>
                  <a:cubicBezTo>
                    <a:pt x="72" y="650"/>
                    <a:pt x="347" y="814"/>
                    <a:pt x="599" y="814"/>
                  </a:cubicBezTo>
                  <a:cubicBezTo>
                    <a:pt x="696" y="814"/>
                    <a:pt x="789" y="790"/>
                    <a:pt x="865" y="738"/>
                  </a:cubicBezTo>
                  <a:cubicBezTo>
                    <a:pt x="1027" y="593"/>
                    <a:pt x="1053" y="353"/>
                    <a:pt x="916" y="182"/>
                  </a:cubicBezTo>
                  <a:cubicBezTo>
                    <a:pt x="890" y="122"/>
                    <a:pt x="839" y="71"/>
                    <a:pt x="771" y="62"/>
                  </a:cubicBezTo>
                  <a:cubicBezTo>
                    <a:pt x="711" y="28"/>
                    <a:pt x="642" y="2"/>
                    <a:pt x="574" y="2"/>
                  </a:cubicBezTo>
                  <a:cubicBezTo>
                    <a:pt x="561" y="1"/>
                    <a:pt x="549" y="0"/>
                    <a:pt x="53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8604409" y="59942"/>
              <a:ext cx="56085" cy="47462"/>
            </a:xfrm>
            <a:custGeom>
              <a:avLst/>
              <a:gdLst/>
              <a:ahLst/>
              <a:cxnLst/>
              <a:rect l="l" t="t" r="r" b="b"/>
              <a:pathLst>
                <a:path w="839" h="710" extrusionOk="0">
                  <a:moveTo>
                    <a:pt x="420" y="360"/>
                  </a:moveTo>
                  <a:cubicBezTo>
                    <a:pt x="420" y="360"/>
                    <a:pt x="416" y="363"/>
                    <a:pt x="413" y="363"/>
                  </a:cubicBezTo>
                  <a:cubicBezTo>
                    <a:pt x="412" y="363"/>
                    <a:pt x="411" y="362"/>
                    <a:pt x="411" y="360"/>
                  </a:cubicBezTo>
                  <a:close/>
                  <a:moveTo>
                    <a:pt x="360" y="0"/>
                  </a:moveTo>
                  <a:cubicBezTo>
                    <a:pt x="291" y="0"/>
                    <a:pt x="214" y="17"/>
                    <a:pt x="163" y="60"/>
                  </a:cubicBezTo>
                  <a:cubicBezTo>
                    <a:pt x="86" y="103"/>
                    <a:pt x="26" y="171"/>
                    <a:pt x="9" y="257"/>
                  </a:cubicBezTo>
                  <a:cubicBezTo>
                    <a:pt x="0" y="291"/>
                    <a:pt x="0" y="325"/>
                    <a:pt x="18" y="360"/>
                  </a:cubicBezTo>
                  <a:cubicBezTo>
                    <a:pt x="18" y="385"/>
                    <a:pt x="26" y="419"/>
                    <a:pt x="35" y="445"/>
                  </a:cubicBezTo>
                  <a:cubicBezTo>
                    <a:pt x="102" y="610"/>
                    <a:pt x="256" y="709"/>
                    <a:pt x="420" y="709"/>
                  </a:cubicBezTo>
                  <a:cubicBezTo>
                    <a:pt x="485" y="709"/>
                    <a:pt x="553" y="693"/>
                    <a:pt x="616" y="659"/>
                  </a:cubicBezTo>
                  <a:cubicBezTo>
                    <a:pt x="839" y="531"/>
                    <a:pt x="822" y="197"/>
                    <a:pt x="591" y="86"/>
                  </a:cubicBezTo>
                  <a:cubicBezTo>
                    <a:pt x="556" y="60"/>
                    <a:pt x="522" y="43"/>
                    <a:pt x="479" y="35"/>
                  </a:cubicBezTo>
                  <a:cubicBezTo>
                    <a:pt x="445" y="17"/>
                    <a:pt x="402" y="0"/>
                    <a:pt x="36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8743917" y="140359"/>
              <a:ext cx="55350" cy="47662"/>
            </a:xfrm>
            <a:custGeom>
              <a:avLst/>
              <a:gdLst/>
              <a:ahLst/>
              <a:cxnLst/>
              <a:rect l="l" t="t" r="r" b="b"/>
              <a:pathLst>
                <a:path w="828" h="713" extrusionOk="0">
                  <a:moveTo>
                    <a:pt x="569" y="1"/>
                  </a:moveTo>
                  <a:cubicBezTo>
                    <a:pt x="556" y="1"/>
                    <a:pt x="544" y="2"/>
                    <a:pt x="531" y="4"/>
                  </a:cubicBezTo>
                  <a:cubicBezTo>
                    <a:pt x="480" y="21"/>
                    <a:pt x="437" y="38"/>
                    <a:pt x="386" y="55"/>
                  </a:cubicBezTo>
                  <a:cubicBezTo>
                    <a:pt x="334" y="63"/>
                    <a:pt x="292" y="72"/>
                    <a:pt x="240" y="98"/>
                  </a:cubicBezTo>
                  <a:cubicBezTo>
                    <a:pt x="1" y="217"/>
                    <a:pt x="52" y="542"/>
                    <a:pt x="317" y="671"/>
                  </a:cubicBezTo>
                  <a:cubicBezTo>
                    <a:pt x="370" y="699"/>
                    <a:pt x="428" y="712"/>
                    <a:pt x="486" y="712"/>
                  </a:cubicBezTo>
                  <a:cubicBezTo>
                    <a:pt x="571" y="712"/>
                    <a:pt x="657" y="684"/>
                    <a:pt x="728" y="628"/>
                  </a:cubicBezTo>
                  <a:cubicBezTo>
                    <a:pt x="771" y="594"/>
                    <a:pt x="788" y="542"/>
                    <a:pt x="788" y="491"/>
                  </a:cubicBezTo>
                  <a:cubicBezTo>
                    <a:pt x="796" y="465"/>
                    <a:pt x="805" y="448"/>
                    <a:pt x="805" y="423"/>
                  </a:cubicBezTo>
                  <a:cubicBezTo>
                    <a:pt x="814" y="371"/>
                    <a:pt x="805" y="320"/>
                    <a:pt x="788" y="277"/>
                  </a:cubicBezTo>
                  <a:cubicBezTo>
                    <a:pt x="827" y="135"/>
                    <a:pt x="714" y="1"/>
                    <a:pt x="56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8623260" y="166696"/>
              <a:ext cx="56152" cy="46192"/>
            </a:xfrm>
            <a:custGeom>
              <a:avLst/>
              <a:gdLst/>
              <a:ahLst/>
              <a:cxnLst/>
              <a:rect l="l" t="t" r="r" b="b"/>
              <a:pathLst>
                <a:path w="840" h="691" extrusionOk="0">
                  <a:moveTo>
                    <a:pt x="553" y="0"/>
                  </a:moveTo>
                  <a:cubicBezTo>
                    <a:pt x="523" y="0"/>
                    <a:pt x="492" y="7"/>
                    <a:pt x="463" y="20"/>
                  </a:cubicBezTo>
                  <a:lnTo>
                    <a:pt x="112" y="166"/>
                  </a:lnTo>
                  <a:cubicBezTo>
                    <a:pt x="18" y="217"/>
                    <a:pt x="1" y="337"/>
                    <a:pt x="61" y="414"/>
                  </a:cubicBezTo>
                  <a:cubicBezTo>
                    <a:pt x="103" y="470"/>
                    <a:pt x="163" y="504"/>
                    <a:pt x="231" y="504"/>
                  </a:cubicBezTo>
                  <a:cubicBezTo>
                    <a:pt x="245" y="504"/>
                    <a:pt x="260" y="502"/>
                    <a:pt x="274" y="499"/>
                  </a:cubicBezTo>
                  <a:lnTo>
                    <a:pt x="274" y="508"/>
                  </a:lnTo>
                  <a:cubicBezTo>
                    <a:pt x="294" y="619"/>
                    <a:pt x="384" y="691"/>
                    <a:pt x="487" y="691"/>
                  </a:cubicBezTo>
                  <a:cubicBezTo>
                    <a:pt x="518" y="691"/>
                    <a:pt x="551" y="684"/>
                    <a:pt x="582" y="670"/>
                  </a:cubicBezTo>
                  <a:cubicBezTo>
                    <a:pt x="771" y="568"/>
                    <a:pt x="839" y="337"/>
                    <a:pt x="754" y="140"/>
                  </a:cubicBezTo>
                  <a:cubicBezTo>
                    <a:pt x="722" y="51"/>
                    <a:pt x="639" y="0"/>
                    <a:pt x="5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8623861" y="-19739"/>
              <a:ext cx="39507" cy="38571"/>
            </a:xfrm>
            <a:custGeom>
              <a:avLst/>
              <a:gdLst/>
              <a:ahLst/>
              <a:cxnLst/>
              <a:rect l="l" t="t" r="r" b="b"/>
              <a:pathLst>
                <a:path w="591" h="577" extrusionOk="0">
                  <a:moveTo>
                    <a:pt x="361" y="0"/>
                  </a:moveTo>
                  <a:cubicBezTo>
                    <a:pt x="349" y="0"/>
                    <a:pt x="337" y="1"/>
                    <a:pt x="325" y="3"/>
                  </a:cubicBezTo>
                  <a:cubicBezTo>
                    <a:pt x="223" y="20"/>
                    <a:pt x="146" y="80"/>
                    <a:pt x="103" y="174"/>
                  </a:cubicBezTo>
                  <a:lnTo>
                    <a:pt x="94" y="191"/>
                  </a:lnTo>
                  <a:lnTo>
                    <a:pt x="43" y="268"/>
                  </a:lnTo>
                  <a:cubicBezTo>
                    <a:pt x="0" y="362"/>
                    <a:pt x="43" y="474"/>
                    <a:pt x="137" y="516"/>
                  </a:cubicBezTo>
                  <a:cubicBezTo>
                    <a:pt x="154" y="525"/>
                    <a:pt x="171" y="534"/>
                    <a:pt x="180" y="534"/>
                  </a:cubicBezTo>
                  <a:cubicBezTo>
                    <a:pt x="223" y="559"/>
                    <a:pt x="265" y="568"/>
                    <a:pt x="308" y="576"/>
                  </a:cubicBezTo>
                  <a:cubicBezTo>
                    <a:pt x="314" y="577"/>
                    <a:pt x="320" y="577"/>
                    <a:pt x="326" y="577"/>
                  </a:cubicBezTo>
                  <a:cubicBezTo>
                    <a:pt x="447" y="577"/>
                    <a:pt x="549" y="493"/>
                    <a:pt x="565" y="371"/>
                  </a:cubicBezTo>
                  <a:cubicBezTo>
                    <a:pt x="565" y="345"/>
                    <a:pt x="565" y="311"/>
                    <a:pt x="565" y="285"/>
                  </a:cubicBezTo>
                  <a:cubicBezTo>
                    <a:pt x="591" y="243"/>
                    <a:pt x="591" y="191"/>
                    <a:pt x="573" y="140"/>
                  </a:cubicBezTo>
                  <a:cubicBezTo>
                    <a:pt x="536" y="57"/>
                    <a:pt x="451" y="0"/>
                    <a:pt x="36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7339615" y="580611"/>
              <a:ext cx="48331" cy="52542"/>
            </a:xfrm>
            <a:custGeom>
              <a:avLst/>
              <a:gdLst/>
              <a:ahLst/>
              <a:cxnLst/>
              <a:rect l="l" t="t" r="r" b="b"/>
              <a:pathLst>
                <a:path w="723" h="786" extrusionOk="0">
                  <a:moveTo>
                    <a:pt x="336" y="0"/>
                  </a:moveTo>
                  <a:cubicBezTo>
                    <a:pt x="271" y="0"/>
                    <a:pt x="205" y="22"/>
                    <a:pt x="143" y="73"/>
                  </a:cubicBezTo>
                  <a:cubicBezTo>
                    <a:pt x="136" y="80"/>
                    <a:pt x="128" y="87"/>
                    <a:pt x="121" y="94"/>
                  </a:cubicBezTo>
                  <a:lnTo>
                    <a:pt x="121" y="94"/>
                  </a:lnTo>
                  <a:cubicBezTo>
                    <a:pt x="83" y="121"/>
                    <a:pt x="55" y="161"/>
                    <a:pt x="49" y="214"/>
                  </a:cubicBezTo>
                  <a:lnTo>
                    <a:pt x="49" y="214"/>
                  </a:lnTo>
                  <a:cubicBezTo>
                    <a:pt x="0" y="369"/>
                    <a:pt x="85" y="550"/>
                    <a:pt x="195" y="672"/>
                  </a:cubicBezTo>
                  <a:cubicBezTo>
                    <a:pt x="222" y="705"/>
                    <a:pt x="256" y="723"/>
                    <a:pt x="290" y="730"/>
                  </a:cubicBezTo>
                  <a:lnTo>
                    <a:pt x="290" y="730"/>
                  </a:lnTo>
                  <a:cubicBezTo>
                    <a:pt x="326" y="757"/>
                    <a:pt x="365" y="776"/>
                    <a:pt x="409" y="783"/>
                  </a:cubicBezTo>
                  <a:cubicBezTo>
                    <a:pt x="421" y="785"/>
                    <a:pt x="433" y="786"/>
                    <a:pt x="445" y="786"/>
                  </a:cubicBezTo>
                  <a:cubicBezTo>
                    <a:pt x="686" y="786"/>
                    <a:pt x="723" y="458"/>
                    <a:pt x="674" y="279"/>
                  </a:cubicBezTo>
                  <a:cubicBezTo>
                    <a:pt x="632" y="122"/>
                    <a:pt x="489" y="0"/>
                    <a:pt x="33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7383266" y="448856"/>
              <a:ext cx="57489" cy="50871"/>
            </a:xfrm>
            <a:custGeom>
              <a:avLst/>
              <a:gdLst/>
              <a:ahLst/>
              <a:cxnLst/>
              <a:rect l="l" t="t" r="r" b="b"/>
              <a:pathLst>
                <a:path w="860" h="761" extrusionOk="0">
                  <a:moveTo>
                    <a:pt x="378" y="1"/>
                  </a:moveTo>
                  <a:cubicBezTo>
                    <a:pt x="236" y="1"/>
                    <a:pt x="98" y="79"/>
                    <a:pt x="29" y="222"/>
                  </a:cubicBezTo>
                  <a:cubicBezTo>
                    <a:pt x="0" y="290"/>
                    <a:pt x="1" y="365"/>
                    <a:pt x="22" y="434"/>
                  </a:cubicBezTo>
                  <a:lnTo>
                    <a:pt x="22" y="434"/>
                  </a:lnTo>
                  <a:cubicBezTo>
                    <a:pt x="24" y="491"/>
                    <a:pt x="52" y="545"/>
                    <a:pt x="98" y="581"/>
                  </a:cubicBezTo>
                  <a:lnTo>
                    <a:pt x="98" y="598"/>
                  </a:lnTo>
                  <a:cubicBezTo>
                    <a:pt x="195" y="686"/>
                    <a:pt x="348" y="760"/>
                    <a:pt x="488" y="760"/>
                  </a:cubicBezTo>
                  <a:cubicBezTo>
                    <a:pt x="581" y="760"/>
                    <a:pt x="669" y="727"/>
                    <a:pt x="731" y="641"/>
                  </a:cubicBezTo>
                  <a:cubicBezTo>
                    <a:pt x="859" y="453"/>
                    <a:pt x="765" y="179"/>
                    <a:pt x="585" y="59"/>
                  </a:cubicBezTo>
                  <a:cubicBezTo>
                    <a:pt x="520" y="20"/>
                    <a:pt x="449" y="1"/>
                    <a:pt x="378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7290684" y="503136"/>
              <a:ext cx="59695" cy="48799"/>
            </a:xfrm>
            <a:custGeom>
              <a:avLst/>
              <a:gdLst/>
              <a:ahLst/>
              <a:cxnLst/>
              <a:rect l="l" t="t" r="r" b="b"/>
              <a:pathLst>
                <a:path w="893" h="730" extrusionOk="0">
                  <a:moveTo>
                    <a:pt x="394" y="0"/>
                  </a:moveTo>
                  <a:cubicBezTo>
                    <a:pt x="246" y="0"/>
                    <a:pt x="104" y="77"/>
                    <a:pt x="54" y="231"/>
                  </a:cubicBezTo>
                  <a:cubicBezTo>
                    <a:pt x="0" y="431"/>
                    <a:pt x="140" y="666"/>
                    <a:pt x="344" y="680"/>
                  </a:cubicBezTo>
                  <a:lnTo>
                    <a:pt x="344" y="680"/>
                  </a:lnTo>
                  <a:cubicBezTo>
                    <a:pt x="352" y="685"/>
                    <a:pt x="361" y="689"/>
                    <a:pt x="371" y="693"/>
                  </a:cubicBezTo>
                  <a:cubicBezTo>
                    <a:pt x="413" y="718"/>
                    <a:pt x="459" y="729"/>
                    <a:pt x="505" y="729"/>
                  </a:cubicBezTo>
                  <a:cubicBezTo>
                    <a:pt x="572" y="729"/>
                    <a:pt x="640" y="705"/>
                    <a:pt x="696" y="659"/>
                  </a:cubicBezTo>
                  <a:cubicBezTo>
                    <a:pt x="893" y="505"/>
                    <a:pt x="824" y="189"/>
                    <a:pt x="627" y="69"/>
                  </a:cubicBezTo>
                  <a:cubicBezTo>
                    <a:pt x="558" y="23"/>
                    <a:pt x="475" y="0"/>
                    <a:pt x="39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7309067" y="390232"/>
              <a:ext cx="50470" cy="43651"/>
            </a:xfrm>
            <a:custGeom>
              <a:avLst/>
              <a:gdLst/>
              <a:ahLst/>
              <a:cxnLst/>
              <a:rect l="l" t="t" r="r" b="b"/>
              <a:pathLst>
                <a:path w="755" h="653" extrusionOk="0">
                  <a:moveTo>
                    <a:pt x="342" y="1"/>
                  </a:moveTo>
                  <a:cubicBezTo>
                    <a:pt x="325" y="1"/>
                    <a:pt x="309" y="2"/>
                    <a:pt x="292" y="4"/>
                  </a:cubicBezTo>
                  <a:cubicBezTo>
                    <a:pt x="259" y="9"/>
                    <a:pt x="227" y="19"/>
                    <a:pt x="198" y="34"/>
                  </a:cubicBezTo>
                  <a:lnTo>
                    <a:pt x="198" y="34"/>
                  </a:lnTo>
                  <a:cubicBezTo>
                    <a:pt x="198" y="34"/>
                    <a:pt x="198" y="34"/>
                    <a:pt x="198" y="34"/>
                  </a:cubicBezTo>
                  <a:cubicBezTo>
                    <a:pt x="99" y="34"/>
                    <a:pt x="1" y="107"/>
                    <a:pt x="10" y="235"/>
                  </a:cubicBezTo>
                  <a:lnTo>
                    <a:pt x="10" y="252"/>
                  </a:lnTo>
                  <a:cubicBezTo>
                    <a:pt x="15" y="275"/>
                    <a:pt x="21" y="297"/>
                    <a:pt x="28" y="319"/>
                  </a:cubicBezTo>
                  <a:lnTo>
                    <a:pt x="28" y="319"/>
                  </a:lnTo>
                  <a:cubicBezTo>
                    <a:pt x="28" y="417"/>
                    <a:pt x="73" y="511"/>
                    <a:pt x="156" y="569"/>
                  </a:cubicBezTo>
                  <a:cubicBezTo>
                    <a:pt x="188" y="588"/>
                    <a:pt x="225" y="598"/>
                    <a:pt x="261" y="598"/>
                  </a:cubicBezTo>
                  <a:cubicBezTo>
                    <a:pt x="265" y="598"/>
                    <a:pt x="269" y="598"/>
                    <a:pt x="273" y="598"/>
                  </a:cubicBezTo>
                  <a:lnTo>
                    <a:pt x="273" y="598"/>
                  </a:lnTo>
                  <a:cubicBezTo>
                    <a:pt x="343" y="633"/>
                    <a:pt x="421" y="652"/>
                    <a:pt x="502" y="652"/>
                  </a:cubicBezTo>
                  <a:cubicBezTo>
                    <a:pt x="529" y="652"/>
                    <a:pt x="556" y="650"/>
                    <a:pt x="583" y="646"/>
                  </a:cubicBezTo>
                  <a:cubicBezTo>
                    <a:pt x="669" y="637"/>
                    <a:pt x="729" y="569"/>
                    <a:pt x="746" y="483"/>
                  </a:cubicBezTo>
                  <a:cubicBezTo>
                    <a:pt x="754" y="355"/>
                    <a:pt x="712" y="226"/>
                    <a:pt x="626" y="124"/>
                  </a:cubicBezTo>
                  <a:cubicBezTo>
                    <a:pt x="552" y="49"/>
                    <a:pt x="451" y="1"/>
                    <a:pt x="34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7296433" y="290831"/>
              <a:ext cx="49267" cy="47729"/>
            </a:xfrm>
            <a:custGeom>
              <a:avLst/>
              <a:gdLst/>
              <a:ahLst/>
              <a:cxnLst/>
              <a:rect l="l" t="t" r="r" b="b"/>
              <a:pathLst>
                <a:path w="737" h="714" extrusionOk="0">
                  <a:moveTo>
                    <a:pt x="524" y="293"/>
                  </a:moveTo>
                  <a:cubicBezTo>
                    <a:pt x="542" y="299"/>
                    <a:pt x="536" y="310"/>
                    <a:pt x="522" y="322"/>
                  </a:cubicBezTo>
                  <a:lnTo>
                    <a:pt x="522" y="322"/>
                  </a:lnTo>
                  <a:cubicBezTo>
                    <a:pt x="520" y="308"/>
                    <a:pt x="519" y="293"/>
                    <a:pt x="524" y="293"/>
                  </a:cubicBezTo>
                  <a:close/>
                  <a:moveTo>
                    <a:pt x="412" y="0"/>
                  </a:moveTo>
                  <a:cubicBezTo>
                    <a:pt x="401" y="0"/>
                    <a:pt x="390" y="1"/>
                    <a:pt x="379" y="2"/>
                  </a:cubicBezTo>
                  <a:cubicBezTo>
                    <a:pt x="357" y="8"/>
                    <a:pt x="335" y="17"/>
                    <a:pt x="315" y="27"/>
                  </a:cubicBezTo>
                  <a:lnTo>
                    <a:pt x="315" y="27"/>
                  </a:lnTo>
                  <a:cubicBezTo>
                    <a:pt x="290" y="15"/>
                    <a:pt x="264" y="9"/>
                    <a:pt x="237" y="9"/>
                  </a:cubicBezTo>
                  <a:cubicBezTo>
                    <a:pt x="119" y="9"/>
                    <a:pt x="1" y="122"/>
                    <a:pt x="62" y="268"/>
                  </a:cubicBezTo>
                  <a:lnTo>
                    <a:pt x="147" y="451"/>
                  </a:lnTo>
                  <a:lnTo>
                    <a:pt x="147" y="451"/>
                  </a:lnTo>
                  <a:cubicBezTo>
                    <a:pt x="136" y="533"/>
                    <a:pt x="186" y="615"/>
                    <a:pt x="267" y="652"/>
                  </a:cubicBezTo>
                  <a:lnTo>
                    <a:pt x="267" y="652"/>
                  </a:lnTo>
                  <a:cubicBezTo>
                    <a:pt x="302" y="681"/>
                    <a:pt x="343" y="701"/>
                    <a:pt x="387" y="712"/>
                  </a:cubicBezTo>
                  <a:cubicBezTo>
                    <a:pt x="396" y="713"/>
                    <a:pt x="405" y="714"/>
                    <a:pt x="413" y="714"/>
                  </a:cubicBezTo>
                  <a:cubicBezTo>
                    <a:pt x="590" y="714"/>
                    <a:pt x="737" y="549"/>
                    <a:pt x="712" y="362"/>
                  </a:cubicBezTo>
                  <a:cubicBezTo>
                    <a:pt x="704" y="200"/>
                    <a:pt x="597" y="0"/>
                    <a:pt x="41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7488080" y="373253"/>
              <a:ext cx="49868" cy="55617"/>
            </a:xfrm>
            <a:custGeom>
              <a:avLst/>
              <a:gdLst/>
              <a:ahLst/>
              <a:cxnLst/>
              <a:rect l="l" t="t" r="r" b="b"/>
              <a:pathLst>
                <a:path w="746" h="832" extrusionOk="0">
                  <a:moveTo>
                    <a:pt x="324" y="0"/>
                  </a:moveTo>
                  <a:cubicBezTo>
                    <a:pt x="275" y="0"/>
                    <a:pt x="223" y="18"/>
                    <a:pt x="172" y="61"/>
                  </a:cubicBezTo>
                  <a:cubicBezTo>
                    <a:pt x="111" y="111"/>
                    <a:pt x="77" y="182"/>
                    <a:pt x="63" y="260"/>
                  </a:cubicBezTo>
                  <a:lnTo>
                    <a:pt x="63" y="260"/>
                  </a:lnTo>
                  <a:cubicBezTo>
                    <a:pt x="15" y="322"/>
                    <a:pt x="0" y="410"/>
                    <a:pt x="61" y="489"/>
                  </a:cubicBezTo>
                  <a:cubicBezTo>
                    <a:pt x="63" y="492"/>
                    <a:pt x="64" y="496"/>
                    <a:pt x="65" y="500"/>
                  </a:cubicBezTo>
                  <a:lnTo>
                    <a:pt x="65" y="500"/>
                  </a:lnTo>
                  <a:cubicBezTo>
                    <a:pt x="78" y="577"/>
                    <a:pt x="99" y="651"/>
                    <a:pt x="121" y="711"/>
                  </a:cubicBezTo>
                  <a:cubicBezTo>
                    <a:pt x="157" y="792"/>
                    <a:pt x="222" y="826"/>
                    <a:pt x="287" y="826"/>
                  </a:cubicBezTo>
                  <a:cubicBezTo>
                    <a:pt x="296" y="826"/>
                    <a:pt x="305" y="825"/>
                    <a:pt x="314" y="824"/>
                  </a:cubicBezTo>
                  <a:lnTo>
                    <a:pt x="314" y="824"/>
                  </a:lnTo>
                  <a:cubicBezTo>
                    <a:pt x="337" y="829"/>
                    <a:pt x="359" y="832"/>
                    <a:pt x="382" y="832"/>
                  </a:cubicBezTo>
                  <a:cubicBezTo>
                    <a:pt x="389" y="832"/>
                    <a:pt x="396" y="832"/>
                    <a:pt x="403" y="831"/>
                  </a:cubicBezTo>
                  <a:cubicBezTo>
                    <a:pt x="651" y="797"/>
                    <a:pt x="746" y="532"/>
                    <a:pt x="669" y="326"/>
                  </a:cubicBezTo>
                  <a:cubicBezTo>
                    <a:pt x="616" y="183"/>
                    <a:pt x="480" y="0"/>
                    <a:pt x="32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7439550" y="603740"/>
              <a:ext cx="51874" cy="59427"/>
            </a:xfrm>
            <a:custGeom>
              <a:avLst/>
              <a:gdLst/>
              <a:ahLst/>
              <a:cxnLst/>
              <a:rect l="l" t="t" r="r" b="b"/>
              <a:pathLst>
                <a:path w="776" h="889" extrusionOk="0">
                  <a:moveTo>
                    <a:pt x="357" y="0"/>
                  </a:moveTo>
                  <a:cubicBezTo>
                    <a:pt x="316" y="0"/>
                    <a:pt x="278" y="9"/>
                    <a:pt x="245" y="26"/>
                  </a:cubicBezTo>
                  <a:lnTo>
                    <a:pt x="245" y="26"/>
                  </a:lnTo>
                  <a:cubicBezTo>
                    <a:pt x="236" y="25"/>
                    <a:pt x="228" y="24"/>
                    <a:pt x="219" y="24"/>
                  </a:cubicBezTo>
                  <a:cubicBezTo>
                    <a:pt x="134" y="24"/>
                    <a:pt x="45" y="75"/>
                    <a:pt x="26" y="181"/>
                  </a:cubicBezTo>
                  <a:lnTo>
                    <a:pt x="34" y="181"/>
                  </a:lnTo>
                  <a:cubicBezTo>
                    <a:pt x="0" y="412"/>
                    <a:pt x="77" y="651"/>
                    <a:pt x="257" y="805"/>
                  </a:cubicBezTo>
                  <a:cubicBezTo>
                    <a:pt x="317" y="863"/>
                    <a:pt x="389" y="888"/>
                    <a:pt x="460" y="888"/>
                  </a:cubicBezTo>
                  <a:cubicBezTo>
                    <a:pt x="621" y="888"/>
                    <a:pt x="776" y="756"/>
                    <a:pt x="770" y="566"/>
                  </a:cubicBezTo>
                  <a:cubicBezTo>
                    <a:pt x="770" y="369"/>
                    <a:pt x="599" y="18"/>
                    <a:pt x="377" y="1"/>
                  </a:cubicBezTo>
                  <a:cubicBezTo>
                    <a:pt x="370" y="0"/>
                    <a:pt x="363" y="0"/>
                    <a:pt x="35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7492893" y="680012"/>
              <a:ext cx="66781" cy="46726"/>
            </a:xfrm>
            <a:custGeom>
              <a:avLst/>
              <a:gdLst/>
              <a:ahLst/>
              <a:cxnLst/>
              <a:rect l="l" t="t" r="r" b="b"/>
              <a:pathLst>
                <a:path w="999" h="699" extrusionOk="0">
                  <a:moveTo>
                    <a:pt x="609" y="283"/>
                  </a:moveTo>
                  <a:cubicBezTo>
                    <a:pt x="611" y="283"/>
                    <a:pt x="606" y="288"/>
                    <a:pt x="595" y="290"/>
                  </a:cubicBezTo>
                  <a:lnTo>
                    <a:pt x="595" y="290"/>
                  </a:lnTo>
                  <a:lnTo>
                    <a:pt x="597" y="289"/>
                  </a:lnTo>
                  <a:cubicBezTo>
                    <a:pt x="603" y="284"/>
                    <a:pt x="607" y="283"/>
                    <a:pt x="609" y="283"/>
                  </a:cubicBezTo>
                  <a:close/>
                  <a:moveTo>
                    <a:pt x="394" y="0"/>
                  </a:moveTo>
                  <a:cubicBezTo>
                    <a:pt x="181" y="0"/>
                    <a:pt x="0" y="183"/>
                    <a:pt x="23" y="408"/>
                  </a:cubicBezTo>
                  <a:cubicBezTo>
                    <a:pt x="41" y="511"/>
                    <a:pt x="118" y="605"/>
                    <a:pt x="220" y="639"/>
                  </a:cubicBezTo>
                  <a:cubicBezTo>
                    <a:pt x="306" y="674"/>
                    <a:pt x="408" y="639"/>
                    <a:pt x="485" y="682"/>
                  </a:cubicBezTo>
                  <a:cubicBezTo>
                    <a:pt x="511" y="693"/>
                    <a:pt x="535" y="698"/>
                    <a:pt x="558" y="698"/>
                  </a:cubicBezTo>
                  <a:cubicBezTo>
                    <a:pt x="600" y="698"/>
                    <a:pt x="637" y="681"/>
                    <a:pt x="666" y="653"/>
                  </a:cubicBezTo>
                  <a:lnTo>
                    <a:pt x="666" y="653"/>
                  </a:lnTo>
                  <a:cubicBezTo>
                    <a:pt x="758" y="636"/>
                    <a:pt x="838" y="582"/>
                    <a:pt x="887" y="502"/>
                  </a:cubicBezTo>
                  <a:cubicBezTo>
                    <a:pt x="999" y="254"/>
                    <a:pt x="665" y="41"/>
                    <a:pt x="460" y="6"/>
                  </a:cubicBezTo>
                  <a:cubicBezTo>
                    <a:pt x="438" y="2"/>
                    <a:pt x="415" y="0"/>
                    <a:pt x="39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7575649" y="657953"/>
              <a:ext cx="59494" cy="45791"/>
            </a:xfrm>
            <a:custGeom>
              <a:avLst/>
              <a:gdLst/>
              <a:ahLst/>
              <a:cxnLst/>
              <a:rect l="l" t="t" r="r" b="b"/>
              <a:pathLst>
                <a:path w="890" h="685" extrusionOk="0">
                  <a:moveTo>
                    <a:pt x="471" y="319"/>
                  </a:moveTo>
                  <a:lnTo>
                    <a:pt x="471" y="319"/>
                  </a:lnTo>
                  <a:cubicBezTo>
                    <a:pt x="475" y="319"/>
                    <a:pt x="479" y="321"/>
                    <a:pt x="483" y="323"/>
                  </a:cubicBezTo>
                  <a:lnTo>
                    <a:pt x="483" y="323"/>
                  </a:lnTo>
                  <a:cubicBezTo>
                    <a:pt x="479" y="322"/>
                    <a:pt x="475" y="320"/>
                    <a:pt x="471" y="319"/>
                  </a:cubicBezTo>
                  <a:close/>
                  <a:moveTo>
                    <a:pt x="494" y="328"/>
                  </a:moveTo>
                  <a:cubicBezTo>
                    <a:pt x="495" y="328"/>
                    <a:pt x="496" y="328"/>
                    <a:pt x="496" y="328"/>
                  </a:cubicBezTo>
                  <a:cubicBezTo>
                    <a:pt x="496" y="328"/>
                    <a:pt x="496" y="328"/>
                    <a:pt x="496" y="328"/>
                  </a:cubicBezTo>
                  <a:lnTo>
                    <a:pt x="496" y="328"/>
                  </a:lnTo>
                  <a:cubicBezTo>
                    <a:pt x="496" y="328"/>
                    <a:pt x="495" y="328"/>
                    <a:pt x="494" y="328"/>
                  </a:cubicBezTo>
                  <a:close/>
                  <a:moveTo>
                    <a:pt x="462" y="0"/>
                  </a:moveTo>
                  <a:cubicBezTo>
                    <a:pt x="381" y="0"/>
                    <a:pt x="303" y="29"/>
                    <a:pt x="241" y="83"/>
                  </a:cubicBezTo>
                  <a:lnTo>
                    <a:pt x="241" y="83"/>
                  </a:lnTo>
                  <a:cubicBezTo>
                    <a:pt x="231" y="82"/>
                    <a:pt x="222" y="81"/>
                    <a:pt x="213" y="81"/>
                  </a:cubicBezTo>
                  <a:cubicBezTo>
                    <a:pt x="154" y="81"/>
                    <a:pt x="97" y="109"/>
                    <a:pt x="60" y="157"/>
                  </a:cubicBezTo>
                  <a:cubicBezTo>
                    <a:pt x="0" y="242"/>
                    <a:pt x="17" y="353"/>
                    <a:pt x="94" y="413"/>
                  </a:cubicBezTo>
                  <a:lnTo>
                    <a:pt x="103" y="405"/>
                  </a:lnTo>
                  <a:cubicBezTo>
                    <a:pt x="115" y="413"/>
                    <a:pt x="129" y="423"/>
                    <a:pt x="142" y="432"/>
                  </a:cubicBezTo>
                  <a:lnTo>
                    <a:pt x="142" y="432"/>
                  </a:lnTo>
                  <a:cubicBezTo>
                    <a:pt x="169" y="531"/>
                    <a:pt x="236" y="617"/>
                    <a:pt x="334" y="661"/>
                  </a:cubicBezTo>
                  <a:cubicBezTo>
                    <a:pt x="366" y="677"/>
                    <a:pt x="396" y="684"/>
                    <a:pt x="424" y="684"/>
                  </a:cubicBezTo>
                  <a:cubicBezTo>
                    <a:pt x="475" y="684"/>
                    <a:pt x="519" y="661"/>
                    <a:pt x="550" y="626"/>
                  </a:cubicBezTo>
                  <a:lnTo>
                    <a:pt x="550" y="626"/>
                  </a:lnTo>
                  <a:cubicBezTo>
                    <a:pt x="552" y="626"/>
                    <a:pt x="555" y="626"/>
                    <a:pt x="557" y="626"/>
                  </a:cubicBezTo>
                  <a:cubicBezTo>
                    <a:pt x="613" y="626"/>
                    <a:pt x="668" y="609"/>
                    <a:pt x="719" y="567"/>
                  </a:cubicBezTo>
                  <a:cubicBezTo>
                    <a:pt x="890" y="422"/>
                    <a:pt x="813" y="157"/>
                    <a:pt x="642" y="54"/>
                  </a:cubicBezTo>
                  <a:cubicBezTo>
                    <a:pt x="586" y="18"/>
                    <a:pt x="523" y="0"/>
                    <a:pt x="46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7569365" y="563432"/>
              <a:ext cx="58358" cy="52275"/>
            </a:xfrm>
            <a:custGeom>
              <a:avLst/>
              <a:gdLst/>
              <a:ahLst/>
              <a:cxnLst/>
              <a:rect l="l" t="t" r="r" b="b"/>
              <a:pathLst>
                <a:path w="873" h="782" extrusionOk="0">
                  <a:moveTo>
                    <a:pt x="511" y="415"/>
                  </a:moveTo>
                  <a:cubicBezTo>
                    <a:pt x="518" y="418"/>
                    <a:pt x="522" y="423"/>
                    <a:pt x="520" y="423"/>
                  </a:cubicBezTo>
                  <a:cubicBezTo>
                    <a:pt x="519" y="423"/>
                    <a:pt x="516" y="421"/>
                    <a:pt x="511" y="415"/>
                  </a:cubicBezTo>
                  <a:close/>
                  <a:moveTo>
                    <a:pt x="422" y="0"/>
                  </a:moveTo>
                  <a:cubicBezTo>
                    <a:pt x="330" y="0"/>
                    <a:pt x="237" y="33"/>
                    <a:pt x="163" y="99"/>
                  </a:cubicBezTo>
                  <a:cubicBezTo>
                    <a:pt x="0" y="253"/>
                    <a:pt x="26" y="527"/>
                    <a:pt x="214" y="647"/>
                  </a:cubicBezTo>
                  <a:cubicBezTo>
                    <a:pt x="228" y="657"/>
                    <a:pt x="244" y="665"/>
                    <a:pt x="259" y="671"/>
                  </a:cubicBezTo>
                  <a:lnTo>
                    <a:pt x="259" y="671"/>
                  </a:lnTo>
                  <a:cubicBezTo>
                    <a:pt x="275" y="686"/>
                    <a:pt x="291" y="701"/>
                    <a:pt x="308" y="715"/>
                  </a:cubicBezTo>
                  <a:cubicBezTo>
                    <a:pt x="363" y="760"/>
                    <a:pt x="433" y="782"/>
                    <a:pt x="503" y="782"/>
                  </a:cubicBezTo>
                  <a:cubicBezTo>
                    <a:pt x="553" y="782"/>
                    <a:pt x="604" y="771"/>
                    <a:pt x="650" y="749"/>
                  </a:cubicBezTo>
                  <a:cubicBezTo>
                    <a:pt x="873" y="647"/>
                    <a:pt x="864" y="305"/>
                    <a:pt x="719" y="133"/>
                  </a:cubicBezTo>
                  <a:cubicBezTo>
                    <a:pt x="640" y="45"/>
                    <a:pt x="531" y="0"/>
                    <a:pt x="42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7557868" y="460421"/>
              <a:ext cx="51539" cy="53144"/>
            </a:xfrm>
            <a:custGeom>
              <a:avLst/>
              <a:gdLst/>
              <a:ahLst/>
              <a:cxnLst/>
              <a:rect l="l" t="t" r="r" b="b"/>
              <a:pathLst>
                <a:path w="771" h="795" extrusionOk="0">
                  <a:moveTo>
                    <a:pt x="353" y="1"/>
                  </a:moveTo>
                  <a:cubicBezTo>
                    <a:pt x="336" y="1"/>
                    <a:pt x="319" y="3"/>
                    <a:pt x="300" y="6"/>
                  </a:cubicBezTo>
                  <a:cubicBezTo>
                    <a:pt x="52" y="49"/>
                    <a:pt x="1" y="297"/>
                    <a:pt x="18" y="502"/>
                  </a:cubicBezTo>
                  <a:cubicBezTo>
                    <a:pt x="36" y="582"/>
                    <a:pt x="87" y="628"/>
                    <a:pt x="145" y="645"/>
                  </a:cubicBezTo>
                  <a:lnTo>
                    <a:pt x="145" y="645"/>
                  </a:lnTo>
                  <a:cubicBezTo>
                    <a:pt x="202" y="733"/>
                    <a:pt x="301" y="794"/>
                    <a:pt x="414" y="794"/>
                  </a:cubicBezTo>
                  <a:cubicBezTo>
                    <a:pt x="422" y="794"/>
                    <a:pt x="429" y="794"/>
                    <a:pt x="437" y="793"/>
                  </a:cubicBezTo>
                  <a:cubicBezTo>
                    <a:pt x="643" y="759"/>
                    <a:pt x="771" y="562"/>
                    <a:pt x="711" y="366"/>
                  </a:cubicBezTo>
                  <a:cubicBezTo>
                    <a:pt x="664" y="201"/>
                    <a:pt x="538" y="1"/>
                    <a:pt x="35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7438948" y="295510"/>
              <a:ext cx="54414" cy="48464"/>
            </a:xfrm>
            <a:custGeom>
              <a:avLst/>
              <a:gdLst/>
              <a:ahLst/>
              <a:cxnLst/>
              <a:rect l="l" t="t" r="r" b="b"/>
              <a:pathLst>
                <a:path w="814" h="725" extrusionOk="0">
                  <a:moveTo>
                    <a:pt x="394" y="326"/>
                  </a:moveTo>
                  <a:cubicBezTo>
                    <a:pt x="394" y="329"/>
                    <a:pt x="393" y="332"/>
                    <a:pt x="391" y="335"/>
                  </a:cubicBezTo>
                  <a:lnTo>
                    <a:pt x="391" y="335"/>
                  </a:lnTo>
                  <a:cubicBezTo>
                    <a:pt x="391" y="335"/>
                    <a:pt x="391" y="335"/>
                    <a:pt x="390" y="334"/>
                  </a:cubicBezTo>
                  <a:lnTo>
                    <a:pt x="390" y="334"/>
                  </a:lnTo>
                  <a:cubicBezTo>
                    <a:pt x="391" y="333"/>
                    <a:pt x="392" y="330"/>
                    <a:pt x="394" y="326"/>
                  </a:cubicBezTo>
                  <a:close/>
                  <a:moveTo>
                    <a:pt x="337" y="1"/>
                  </a:moveTo>
                  <a:cubicBezTo>
                    <a:pt x="258" y="1"/>
                    <a:pt x="182" y="30"/>
                    <a:pt x="120" y="95"/>
                  </a:cubicBezTo>
                  <a:cubicBezTo>
                    <a:pt x="33" y="182"/>
                    <a:pt x="1" y="332"/>
                    <a:pt x="51" y="443"/>
                  </a:cubicBezTo>
                  <a:lnTo>
                    <a:pt x="51" y="443"/>
                  </a:lnTo>
                  <a:cubicBezTo>
                    <a:pt x="48" y="499"/>
                    <a:pt x="70" y="556"/>
                    <a:pt x="129" y="600"/>
                  </a:cubicBezTo>
                  <a:lnTo>
                    <a:pt x="120" y="600"/>
                  </a:lnTo>
                  <a:cubicBezTo>
                    <a:pt x="216" y="669"/>
                    <a:pt x="331" y="724"/>
                    <a:pt x="443" y="724"/>
                  </a:cubicBezTo>
                  <a:cubicBezTo>
                    <a:pt x="512" y="724"/>
                    <a:pt x="580" y="703"/>
                    <a:pt x="642" y="651"/>
                  </a:cubicBezTo>
                  <a:cubicBezTo>
                    <a:pt x="813" y="514"/>
                    <a:pt x="753" y="266"/>
                    <a:pt x="608" y="121"/>
                  </a:cubicBezTo>
                  <a:cubicBezTo>
                    <a:pt x="532" y="45"/>
                    <a:pt x="433" y="1"/>
                    <a:pt x="33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7371501" y="180600"/>
              <a:ext cx="54815" cy="50470"/>
            </a:xfrm>
            <a:custGeom>
              <a:avLst/>
              <a:gdLst/>
              <a:ahLst/>
              <a:cxnLst/>
              <a:rect l="l" t="t" r="r" b="b"/>
              <a:pathLst>
                <a:path w="820" h="755" extrusionOk="0">
                  <a:moveTo>
                    <a:pt x="454" y="0"/>
                  </a:moveTo>
                  <a:cubicBezTo>
                    <a:pt x="416" y="0"/>
                    <a:pt x="376" y="8"/>
                    <a:pt x="334" y="26"/>
                  </a:cubicBezTo>
                  <a:cubicBezTo>
                    <a:pt x="327" y="29"/>
                    <a:pt x="320" y="31"/>
                    <a:pt x="314" y="34"/>
                  </a:cubicBezTo>
                  <a:lnTo>
                    <a:pt x="314" y="34"/>
                  </a:lnTo>
                  <a:cubicBezTo>
                    <a:pt x="282" y="15"/>
                    <a:pt x="246" y="4"/>
                    <a:pt x="209" y="4"/>
                  </a:cubicBezTo>
                  <a:cubicBezTo>
                    <a:pt x="185" y="4"/>
                    <a:pt x="161" y="9"/>
                    <a:pt x="137" y="17"/>
                  </a:cubicBezTo>
                  <a:cubicBezTo>
                    <a:pt x="43" y="60"/>
                    <a:pt x="0" y="171"/>
                    <a:pt x="43" y="266"/>
                  </a:cubicBezTo>
                  <a:lnTo>
                    <a:pt x="43" y="257"/>
                  </a:lnTo>
                  <a:cubicBezTo>
                    <a:pt x="71" y="305"/>
                    <a:pt x="100" y="351"/>
                    <a:pt x="131" y="395"/>
                  </a:cubicBezTo>
                  <a:lnTo>
                    <a:pt x="131" y="395"/>
                  </a:lnTo>
                  <a:cubicBezTo>
                    <a:pt x="136" y="475"/>
                    <a:pt x="160" y="551"/>
                    <a:pt x="197" y="625"/>
                  </a:cubicBezTo>
                  <a:cubicBezTo>
                    <a:pt x="235" y="696"/>
                    <a:pt x="298" y="726"/>
                    <a:pt x="360" y="726"/>
                  </a:cubicBezTo>
                  <a:cubicBezTo>
                    <a:pt x="381" y="726"/>
                    <a:pt x="401" y="722"/>
                    <a:pt x="421" y="716"/>
                  </a:cubicBezTo>
                  <a:lnTo>
                    <a:pt x="421" y="716"/>
                  </a:lnTo>
                  <a:cubicBezTo>
                    <a:pt x="452" y="735"/>
                    <a:pt x="485" y="748"/>
                    <a:pt x="522" y="753"/>
                  </a:cubicBezTo>
                  <a:cubicBezTo>
                    <a:pt x="532" y="754"/>
                    <a:pt x="542" y="755"/>
                    <a:pt x="552" y="755"/>
                  </a:cubicBezTo>
                  <a:cubicBezTo>
                    <a:pt x="774" y="755"/>
                    <a:pt x="820" y="480"/>
                    <a:pt x="779" y="308"/>
                  </a:cubicBezTo>
                  <a:cubicBezTo>
                    <a:pt x="737" y="149"/>
                    <a:pt x="616" y="0"/>
                    <a:pt x="4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7519765" y="282608"/>
              <a:ext cx="75939" cy="53612"/>
            </a:xfrm>
            <a:custGeom>
              <a:avLst/>
              <a:gdLst/>
              <a:ahLst/>
              <a:cxnLst/>
              <a:rect l="l" t="t" r="r" b="b"/>
              <a:pathLst>
                <a:path w="1136" h="802" extrusionOk="0">
                  <a:moveTo>
                    <a:pt x="689" y="0"/>
                  </a:moveTo>
                  <a:cubicBezTo>
                    <a:pt x="618" y="0"/>
                    <a:pt x="548" y="23"/>
                    <a:pt x="485" y="74"/>
                  </a:cubicBezTo>
                  <a:cubicBezTo>
                    <a:pt x="443" y="106"/>
                    <a:pt x="411" y="144"/>
                    <a:pt x="389" y="187"/>
                  </a:cubicBezTo>
                  <a:lnTo>
                    <a:pt x="389" y="187"/>
                  </a:lnTo>
                  <a:cubicBezTo>
                    <a:pt x="384" y="184"/>
                    <a:pt x="379" y="180"/>
                    <a:pt x="374" y="177"/>
                  </a:cubicBezTo>
                  <a:cubicBezTo>
                    <a:pt x="337" y="150"/>
                    <a:pt x="300" y="138"/>
                    <a:pt x="265" y="138"/>
                  </a:cubicBezTo>
                  <a:cubicBezTo>
                    <a:pt x="112" y="138"/>
                    <a:pt x="0" y="358"/>
                    <a:pt x="160" y="476"/>
                  </a:cubicBezTo>
                  <a:lnTo>
                    <a:pt x="152" y="476"/>
                  </a:lnTo>
                  <a:cubicBezTo>
                    <a:pt x="231" y="529"/>
                    <a:pt x="306" y="582"/>
                    <a:pt x="387" y="631"/>
                  </a:cubicBezTo>
                  <a:lnTo>
                    <a:pt x="387" y="631"/>
                  </a:lnTo>
                  <a:cubicBezTo>
                    <a:pt x="422" y="709"/>
                    <a:pt x="497" y="745"/>
                    <a:pt x="570" y="745"/>
                  </a:cubicBezTo>
                  <a:cubicBezTo>
                    <a:pt x="572" y="745"/>
                    <a:pt x="573" y="745"/>
                    <a:pt x="575" y="745"/>
                  </a:cubicBezTo>
                  <a:lnTo>
                    <a:pt x="575" y="745"/>
                  </a:lnTo>
                  <a:cubicBezTo>
                    <a:pt x="643" y="777"/>
                    <a:pt x="718" y="796"/>
                    <a:pt x="793" y="801"/>
                  </a:cubicBezTo>
                  <a:cubicBezTo>
                    <a:pt x="1067" y="784"/>
                    <a:pt x="1136" y="451"/>
                    <a:pt x="1042" y="237"/>
                  </a:cubicBezTo>
                  <a:cubicBezTo>
                    <a:pt x="973" y="94"/>
                    <a:pt x="831" y="0"/>
                    <a:pt x="68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7698846" y="521051"/>
              <a:ext cx="51272" cy="57689"/>
            </a:xfrm>
            <a:custGeom>
              <a:avLst/>
              <a:gdLst/>
              <a:ahLst/>
              <a:cxnLst/>
              <a:rect l="l" t="t" r="r" b="b"/>
              <a:pathLst>
                <a:path w="767" h="863" extrusionOk="0">
                  <a:moveTo>
                    <a:pt x="296" y="0"/>
                  </a:moveTo>
                  <a:cubicBezTo>
                    <a:pt x="186" y="0"/>
                    <a:pt x="87" y="85"/>
                    <a:pt x="73" y="203"/>
                  </a:cubicBezTo>
                  <a:cubicBezTo>
                    <a:pt x="73" y="205"/>
                    <a:pt x="73" y="207"/>
                    <a:pt x="73" y="209"/>
                  </a:cubicBezTo>
                  <a:lnTo>
                    <a:pt x="73" y="209"/>
                  </a:lnTo>
                  <a:cubicBezTo>
                    <a:pt x="1" y="333"/>
                    <a:pt x="3" y="497"/>
                    <a:pt x="108" y="622"/>
                  </a:cubicBezTo>
                  <a:cubicBezTo>
                    <a:pt x="117" y="634"/>
                    <a:pt x="126" y="645"/>
                    <a:pt x="135" y="656"/>
                  </a:cubicBezTo>
                  <a:lnTo>
                    <a:pt x="135" y="656"/>
                  </a:lnTo>
                  <a:cubicBezTo>
                    <a:pt x="159" y="716"/>
                    <a:pt x="204" y="751"/>
                    <a:pt x="254" y="765"/>
                  </a:cubicBezTo>
                  <a:lnTo>
                    <a:pt x="254" y="765"/>
                  </a:lnTo>
                  <a:cubicBezTo>
                    <a:pt x="301" y="798"/>
                    <a:pt x="352" y="825"/>
                    <a:pt x="407" y="844"/>
                  </a:cubicBezTo>
                  <a:cubicBezTo>
                    <a:pt x="437" y="857"/>
                    <a:pt x="468" y="863"/>
                    <a:pt x="498" y="863"/>
                  </a:cubicBezTo>
                  <a:cubicBezTo>
                    <a:pt x="611" y="863"/>
                    <a:pt x="712" y="778"/>
                    <a:pt x="732" y="656"/>
                  </a:cubicBezTo>
                  <a:cubicBezTo>
                    <a:pt x="766" y="434"/>
                    <a:pt x="595" y="92"/>
                    <a:pt x="373" y="15"/>
                  </a:cubicBezTo>
                  <a:cubicBezTo>
                    <a:pt x="347" y="5"/>
                    <a:pt x="321" y="0"/>
                    <a:pt x="296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7625516" y="493777"/>
              <a:ext cx="41579" cy="48866"/>
            </a:xfrm>
            <a:custGeom>
              <a:avLst/>
              <a:gdLst/>
              <a:ahLst/>
              <a:cxnLst/>
              <a:rect l="l" t="t" r="r" b="b"/>
              <a:pathLst>
                <a:path w="622" h="731" extrusionOk="0">
                  <a:moveTo>
                    <a:pt x="258" y="0"/>
                  </a:moveTo>
                  <a:cubicBezTo>
                    <a:pt x="171" y="0"/>
                    <a:pt x="87" y="64"/>
                    <a:pt x="75" y="166"/>
                  </a:cubicBezTo>
                  <a:cubicBezTo>
                    <a:pt x="75" y="176"/>
                    <a:pt x="74" y="185"/>
                    <a:pt x="74" y="195"/>
                  </a:cubicBezTo>
                  <a:lnTo>
                    <a:pt x="74" y="195"/>
                  </a:lnTo>
                  <a:cubicBezTo>
                    <a:pt x="20" y="261"/>
                    <a:pt x="0" y="346"/>
                    <a:pt x="16" y="431"/>
                  </a:cubicBezTo>
                  <a:cubicBezTo>
                    <a:pt x="24" y="585"/>
                    <a:pt x="144" y="713"/>
                    <a:pt x="306" y="731"/>
                  </a:cubicBezTo>
                  <a:cubicBezTo>
                    <a:pt x="311" y="731"/>
                    <a:pt x="316" y="731"/>
                    <a:pt x="320" y="731"/>
                  </a:cubicBezTo>
                  <a:cubicBezTo>
                    <a:pt x="485" y="731"/>
                    <a:pt x="622" y="580"/>
                    <a:pt x="580" y="405"/>
                  </a:cubicBezTo>
                  <a:cubicBezTo>
                    <a:pt x="555" y="260"/>
                    <a:pt x="478" y="132"/>
                    <a:pt x="366" y="38"/>
                  </a:cubicBezTo>
                  <a:cubicBezTo>
                    <a:pt x="333" y="12"/>
                    <a:pt x="295" y="0"/>
                    <a:pt x="25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7687883" y="608821"/>
              <a:ext cx="46793" cy="60631"/>
            </a:xfrm>
            <a:custGeom>
              <a:avLst/>
              <a:gdLst/>
              <a:ahLst/>
              <a:cxnLst/>
              <a:rect l="l" t="t" r="r" b="b"/>
              <a:pathLst>
                <a:path w="700" h="907" extrusionOk="0">
                  <a:moveTo>
                    <a:pt x="260" y="1"/>
                  </a:moveTo>
                  <a:cubicBezTo>
                    <a:pt x="203" y="1"/>
                    <a:pt x="145" y="27"/>
                    <a:pt x="109" y="79"/>
                  </a:cubicBezTo>
                  <a:cubicBezTo>
                    <a:pt x="60" y="153"/>
                    <a:pt x="38" y="239"/>
                    <a:pt x="43" y="325"/>
                  </a:cubicBezTo>
                  <a:lnTo>
                    <a:pt x="43" y="325"/>
                  </a:lnTo>
                  <a:cubicBezTo>
                    <a:pt x="11" y="371"/>
                    <a:pt x="0" y="432"/>
                    <a:pt x="32" y="498"/>
                  </a:cubicBezTo>
                  <a:lnTo>
                    <a:pt x="41" y="498"/>
                  </a:lnTo>
                  <a:cubicBezTo>
                    <a:pt x="109" y="652"/>
                    <a:pt x="229" y="780"/>
                    <a:pt x="374" y="875"/>
                  </a:cubicBezTo>
                  <a:cubicBezTo>
                    <a:pt x="406" y="897"/>
                    <a:pt x="442" y="907"/>
                    <a:pt x="478" y="907"/>
                  </a:cubicBezTo>
                  <a:cubicBezTo>
                    <a:pt x="567" y="907"/>
                    <a:pt x="653" y="844"/>
                    <a:pt x="665" y="746"/>
                  </a:cubicBezTo>
                  <a:cubicBezTo>
                    <a:pt x="699" y="472"/>
                    <a:pt x="580" y="207"/>
                    <a:pt x="366" y="36"/>
                  </a:cubicBezTo>
                  <a:cubicBezTo>
                    <a:pt x="335" y="12"/>
                    <a:pt x="298" y="1"/>
                    <a:pt x="26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7734475" y="701537"/>
              <a:ext cx="56219" cy="52408"/>
            </a:xfrm>
            <a:custGeom>
              <a:avLst/>
              <a:gdLst/>
              <a:ahLst/>
              <a:cxnLst/>
              <a:rect l="l" t="t" r="r" b="b"/>
              <a:pathLst>
                <a:path w="841" h="784" extrusionOk="0">
                  <a:moveTo>
                    <a:pt x="510" y="247"/>
                  </a:moveTo>
                  <a:cubicBezTo>
                    <a:pt x="519" y="247"/>
                    <a:pt x="537" y="261"/>
                    <a:pt x="528" y="285"/>
                  </a:cubicBezTo>
                  <a:lnTo>
                    <a:pt x="528" y="285"/>
                  </a:lnTo>
                  <a:cubicBezTo>
                    <a:pt x="524" y="278"/>
                    <a:pt x="520" y="272"/>
                    <a:pt x="516" y="266"/>
                  </a:cubicBezTo>
                  <a:cubicBezTo>
                    <a:pt x="503" y="253"/>
                    <a:pt x="505" y="247"/>
                    <a:pt x="510" y="247"/>
                  </a:cubicBezTo>
                  <a:close/>
                  <a:moveTo>
                    <a:pt x="391" y="0"/>
                  </a:moveTo>
                  <a:cubicBezTo>
                    <a:pt x="297" y="0"/>
                    <a:pt x="213" y="52"/>
                    <a:pt x="168" y="128"/>
                  </a:cubicBezTo>
                  <a:lnTo>
                    <a:pt x="168" y="128"/>
                  </a:lnTo>
                  <a:cubicBezTo>
                    <a:pt x="67" y="170"/>
                    <a:pt x="0" y="296"/>
                    <a:pt x="79" y="411"/>
                  </a:cubicBezTo>
                  <a:cubicBezTo>
                    <a:pt x="142" y="496"/>
                    <a:pt x="216" y="570"/>
                    <a:pt x="300" y="631"/>
                  </a:cubicBezTo>
                  <a:lnTo>
                    <a:pt x="300" y="631"/>
                  </a:lnTo>
                  <a:cubicBezTo>
                    <a:pt x="306" y="641"/>
                    <a:pt x="313" y="650"/>
                    <a:pt x="319" y="660"/>
                  </a:cubicBezTo>
                  <a:cubicBezTo>
                    <a:pt x="350" y="722"/>
                    <a:pt x="418" y="762"/>
                    <a:pt x="489" y="762"/>
                  </a:cubicBezTo>
                  <a:cubicBezTo>
                    <a:pt x="500" y="762"/>
                    <a:pt x="511" y="761"/>
                    <a:pt x="522" y="759"/>
                  </a:cubicBezTo>
                  <a:lnTo>
                    <a:pt x="522" y="759"/>
                  </a:lnTo>
                  <a:cubicBezTo>
                    <a:pt x="531" y="763"/>
                    <a:pt x="541" y="767"/>
                    <a:pt x="550" y="771"/>
                  </a:cubicBezTo>
                  <a:cubicBezTo>
                    <a:pt x="573" y="779"/>
                    <a:pt x="596" y="784"/>
                    <a:pt x="619" y="784"/>
                  </a:cubicBezTo>
                  <a:cubicBezTo>
                    <a:pt x="709" y="784"/>
                    <a:pt x="793" y="721"/>
                    <a:pt x="807" y="625"/>
                  </a:cubicBezTo>
                  <a:cubicBezTo>
                    <a:pt x="841" y="369"/>
                    <a:pt x="695" y="9"/>
                    <a:pt x="405" y="1"/>
                  </a:cubicBezTo>
                  <a:cubicBezTo>
                    <a:pt x="400" y="1"/>
                    <a:pt x="395" y="0"/>
                    <a:pt x="39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7806067" y="600665"/>
              <a:ext cx="69254" cy="42649"/>
            </a:xfrm>
            <a:custGeom>
              <a:avLst/>
              <a:gdLst/>
              <a:ahLst/>
              <a:cxnLst/>
              <a:rect l="l" t="t" r="r" b="b"/>
              <a:pathLst>
                <a:path w="1036" h="638" extrusionOk="0">
                  <a:moveTo>
                    <a:pt x="681" y="0"/>
                  </a:moveTo>
                  <a:cubicBezTo>
                    <a:pt x="663" y="0"/>
                    <a:pt x="644" y="2"/>
                    <a:pt x="625" y="4"/>
                  </a:cubicBezTo>
                  <a:cubicBezTo>
                    <a:pt x="438" y="4"/>
                    <a:pt x="172" y="76"/>
                    <a:pt x="143" y="279"/>
                  </a:cubicBezTo>
                  <a:lnTo>
                    <a:pt x="143" y="279"/>
                  </a:lnTo>
                  <a:cubicBezTo>
                    <a:pt x="76" y="300"/>
                    <a:pt x="24" y="357"/>
                    <a:pt x="18" y="432"/>
                  </a:cubicBezTo>
                  <a:cubicBezTo>
                    <a:pt x="1" y="535"/>
                    <a:pt x="78" y="629"/>
                    <a:pt x="180" y="637"/>
                  </a:cubicBezTo>
                  <a:cubicBezTo>
                    <a:pt x="411" y="637"/>
                    <a:pt x="779" y="637"/>
                    <a:pt x="950" y="440"/>
                  </a:cubicBezTo>
                  <a:cubicBezTo>
                    <a:pt x="1027" y="346"/>
                    <a:pt x="1036" y="218"/>
                    <a:pt x="968" y="115"/>
                  </a:cubicBezTo>
                  <a:cubicBezTo>
                    <a:pt x="887" y="42"/>
                    <a:pt x="788" y="0"/>
                    <a:pt x="6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7885012" y="706551"/>
              <a:ext cx="65845" cy="40109"/>
            </a:xfrm>
            <a:custGeom>
              <a:avLst/>
              <a:gdLst/>
              <a:ahLst/>
              <a:cxnLst/>
              <a:rect l="l" t="t" r="r" b="b"/>
              <a:pathLst>
                <a:path w="985" h="600" extrusionOk="0">
                  <a:moveTo>
                    <a:pt x="570" y="207"/>
                  </a:moveTo>
                  <a:lnTo>
                    <a:pt x="570" y="207"/>
                  </a:lnTo>
                  <a:cubicBezTo>
                    <a:pt x="571" y="207"/>
                    <a:pt x="572" y="207"/>
                    <a:pt x="574" y="208"/>
                  </a:cubicBezTo>
                  <a:cubicBezTo>
                    <a:pt x="572" y="208"/>
                    <a:pt x="570" y="207"/>
                    <a:pt x="569" y="207"/>
                  </a:cubicBezTo>
                  <a:lnTo>
                    <a:pt x="569" y="207"/>
                  </a:lnTo>
                  <a:cubicBezTo>
                    <a:pt x="569" y="207"/>
                    <a:pt x="569" y="207"/>
                    <a:pt x="570" y="207"/>
                  </a:cubicBezTo>
                  <a:close/>
                  <a:moveTo>
                    <a:pt x="495" y="1"/>
                  </a:moveTo>
                  <a:cubicBezTo>
                    <a:pt x="356" y="1"/>
                    <a:pt x="219" y="49"/>
                    <a:pt x="144" y="161"/>
                  </a:cubicBezTo>
                  <a:lnTo>
                    <a:pt x="144" y="161"/>
                  </a:lnTo>
                  <a:cubicBezTo>
                    <a:pt x="97" y="180"/>
                    <a:pt x="57" y="218"/>
                    <a:pt x="35" y="268"/>
                  </a:cubicBezTo>
                  <a:cubicBezTo>
                    <a:pt x="0" y="362"/>
                    <a:pt x="52" y="465"/>
                    <a:pt x="146" y="508"/>
                  </a:cubicBezTo>
                  <a:cubicBezTo>
                    <a:pt x="154" y="510"/>
                    <a:pt x="162" y="512"/>
                    <a:pt x="171" y="514"/>
                  </a:cubicBezTo>
                  <a:lnTo>
                    <a:pt x="171" y="514"/>
                  </a:lnTo>
                  <a:cubicBezTo>
                    <a:pt x="223" y="567"/>
                    <a:pt x="297" y="600"/>
                    <a:pt x="373" y="600"/>
                  </a:cubicBezTo>
                  <a:cubicBezTo>
                    <a:pt x="408" y="600"/>
                    <a:pt x="442" y="594"/>
                    <a:pt x="477" y="580"/>
                  </a:cubicBezTo>
                  <a:lnTo>
                    <a:pt x="477" y="580"/>
                  </a:lnTo>
                  <a:cubicBezTo>
                    <a:pt x="502" y="582"/>
                    <a:pt x="526" y="583"/>
                    <a:pt x="551" y="583"/>
                  </a:cubicBezTo>
                  <a:cubicBezTo>
                    <a:pt x="638" y="583"/>
                    <a:pt x="721" y="566"/>
                    <a:pt x="787" y="516"/>
                  </a:cubicBezTo>
                  <a:cubicBezTo>
                    <a:pt x="984" y="362"/>
                    <a:pt x="890" y="97"/>
                    <a:pt x="676" y="28"/>
                  </a:cubicBezTo>
                  <a:cubicBezTo>
                    <a:pt x="619" y="10"/>
                    <a:pt x="557" y="1"/>
                    <a:pt x="49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7946176" y="650733"/>
              <a:ext cx="53812" cy="61834"/>
            </a:xfrm>
            <a:custGeom>
              <a:avLst/>
              <a:gdLst/>
              <a:ahLst/>
              <a:cxnLst/>
              <a:rect l="l" t="t" r="r" b="b"/>
              <a:pathLst>
                <a:path w="805" h="925" extrusionOk="0">
                  <a:moveTo>
                    <a:pt x="294" y="0"/>
                  </a:moveTo>
                  <a:cubicBezTo>
                    <a:pt x="230" y="0"/>
                    <a:pt x="165" y="22"/>
                    <a:pt x="112" y="68"/>
                  </a:cubicBezTo>
                  <a:cubicBezTo>
                    <a:pt x="1" y="171"/>
                    <a:pt x="1" y="342"/>
                    <a:pt x="26" y="479"/>
                  </a:cubicBezTo>
                  <a:cubicBezTo>
                    <a:pt x="49" y="571"/>
                    <a:pt x="88" y="686"/>
                    <a:pt x="155" y="764"/>
                  </a:cubicBezTo>
                  <a:lnTo>
                    <a:pt x="155" y="764"/>
                  </a:lnTo>
                  <a:cubicBezTo>
                    <a:pt x="206" y="857"/>
                    <a:pt x="276" y="925"/>
                    <a:pt x="374" y="925"/>
                  </a:cubicBezTo>
                  <a:cubicBezTo>
                    <a:pt x="417" y="925"/>
                    <a:pt x="467" y="911"/>
                    <a:pt x="523" y="881"/>
                  </a:cubicBezTo>
                  <a:cubicBezTo>
                    <a:pt x="805" y="735"/>
                    <a:pt x="677" y="290"/>
                    <a:pt x="505" y="102"/>
                  </a:cubicBezTo>
                  <a:cubicBezTo>
                    <a:pt x="453" y="35"/>
                    <a:pt x="374" y="0"/>
                    <a:pt x="29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7940494" y="527000"/>
              <a:ext cx="48665" cy="59628"/>
            </a:xfrm>
            <a:custGeom>
              <a:avLst/>
              <a:gdLst/>
              <a:ahLst/>
              <a:cxnLst/>
              <a:rect l="l" t="t" r="r" b="b"/>
              <a:pathLst>
                <a:path w="728" h="892" extrusionOk="0">
                  <a:moveTo>
                    <a:pt x="335" y="559"/>
                  </a:moveTo>
                  <a:cubicBezTo>
                    <a:pt x="336" y="568"/>
                    <a:pt x="335" y="572"/>
                    <a:pt x="333" y="572"/>
                  </a:cubicBezTo>
                  <a:cubicBezTo>
                    <a:pt x="329" y="572"/>
                    <a:pt x="323" y="559"/>
                    <a:pt x="334" y="559"/>
                  </a:cubicBezTo>
                  <a:cubicBezTo>
                    <a:pt x="334" y="559"/>
                    <a:pt x="335" y="559"/>
                    <a:pt x="335" y="559"/>
                  </a:cubicBezTo>
                  <a:close/>
                  <a:moveTo>
                    <a:pt x="264" y="1"/>
                  </a:moveTo>
                  <a:cubicBezTo>
                    <a:pt x="178" y="1"/>
                    <a:pt x="101" y="48"/>
                    <a:pt x="60" y="122"/>
                  </a:cubicBezTo>
                  <a:cubicBezTo>
                    <a:pt x="9" y="208"/>
                    <a:pt x="0" y="319"/>
                    <a:pt x="43" y="405"/>
                  </a:cubicBezTo>
                  <a:cubicBezTo>
                    <a:pt x="54" y="434"/>
                    <a:pt x="72" y="459"/>
                    <a:pt x="95" y="477"/>
                  </a:cubicBezTo>
                  <a:lnTo>
                    <a:pt x="95" y="477"/>
                  </a:lnTo>
                  <a:cubicBezTo>
                    <a:pt x="72" y="518"/>
                    <a:pt x="65" y="570"/>
                    <a:pt x="86" y="627"/>
                  </a:cubicBezTo>
                  <a:cubicBezTo>
                    <a:pt x="150" y="762"/>
                    <a:pt x="267" y="892"/>
                    <a:pt x="414" y="892"/>
                  </a:cubicBezTo>
                  <a:cubicBezTo>
                    <a:pt x="443" y="892"/>
                    <a:pt x="473" y="887"/>
                    <a:pt x="505" y="875"/>
                  </a:cubicBezTo>
                  <a:cubicBezTo>
                    <a:pt x="693" y="807"/>
                    <a:pt x="727" y="601"/>
                    <a:pt x="685" y="430"/>
                  </a:cubicBezTo>
                  <a:cubicBezTo>
                    <a:pt x="633" y="242"/>
                    <a:pt x="505" y="88"/>
                    <a:pt x="334" y="11"/>
                  </a:cubicBezTo>
                  <a:cubicBezTo>
                    <a:pt x="310" y="4"/>
                    <a:pt x="287" y="1"/>
                    <a:pt x="26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7755932" y="365030"/>
              <a:ext cx="47395" cy="62168"/>
            </a:xfrm>
            <a:custGeom>
              <a:avLst/>
              <a:gdLst/>
              <a:ahLst/>
              <a:cxnLst/>
              <a:rect l="l" t="t" r="r" b="b"/>
              <a:pathLst>
                <a:path w="709" h="930" extrusionOk="0">
                  <a:moveTo>
                    <a:pt x="291" y="1"/>
                  </a:moveTo>
                  <a:cubicBezTo>
                    <a:pt x="243" y="1"/>
                    <a:pt x="194" y="17"/>
                    <a:pt x="143" y="56"/>
                  </a:cubicBezTo>
                  <a:cubicBezTo>
                    <a:pt x="30" y="149"/>
                    <a:pt x="1" y="285"/>
                    <a:pt x="17" y="418"/>
                  </a:cubicBezTo>
                  <a:lnTo>
                    <a:pt x="17" y="418"/>
                  </a:lnTo>
                  <a:cubicBezTo>
                    <a:pt x="16" y="435"/>
                    <a:pt x="18" y="455"/>
                    <a:pt x="24" y="475"/>
                  </a:cubicBezTo>
                  <a:lnTo>
                    <a:pt x="15" y="475"/>
                  </a:lnTo>
                  <a:cubicBezTo>
                    <a:pt x="62" y="653"/>
                    <a:pt x="171" y="929"/>
                    <a:pt x="382" y="929"/>
                  </a:cubicBezTo>
                  <a:cubicBezTo>
                    <a:pt x="404" y="929"/>
                    <a:pt x="427" y="926"/>
                    <a:pt x="451" y="920"/>
                  </a:cubicBezTo>
                  <a:cubicBezTo>
                    <a:pt x="708" y="860"/>
                    <a:pt x="682" y="518"/>
                    <a:pt x="622" y="330"/>
                  </a:cubicBezTo>
                  <a:cubicBezTo>
                    <a:pt x="583" y="191"/>
                    <a:pt x="451" y="1"/>
                    <a:pt x="29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7648845" y="257608"/>
              <a:ext cx="60698" cy="56887"/>
            </a:xfrm>
            <a:custGeom>
              <a:avLst/>
              <a:gdLst/>
              <a:ahLst/>
              <a:cxnLst/>
              <a:rect l="l" t="t" r="r" b="b"/>
              <a:pathLst>
                <a:path w="908" h="851" extrusionOk="0">
                  <a:moveTo>
                    <a:pt x="381" y="0"/>
                  </a:moveTo>
                  <a:cubicBezTo>
                    <a:pt x="321" y="0"/>
                    <a:pt x="262" y="21"/>
                    <a:pt x="206" y="72"/>
                  </a:cubicBezTo>
                  <a:cubicBezTo>
                    <a:pt x="179" y="95"/>
                    <a:pt x="159" y="120"/>
                    <a:pt x="144" y="147"/>
                  </a:cubicBezTo>
                  <a:lnTo>
                    <a:pt x="144" y="147"/>
                  </a:lnTo>
                  <a:cubicBezTo>
                    <a:pt x="127" y="153"/>
                    <a:pt x="110" y="162"/>
                    <a:pt x="94" y="174"/>
                  </a:cubicBezTo>
                  <a:cubicBezTo>
                    <a:pt x="17" y="243"/>
                    <a:pt x="0" y="354"/>
                    <a:pt x="69" y="440"/>
                  </a:cubicBezTo>
                  <a:lnTo>
                    <a:pt x="69" y="431"/>
                  </a:lnTo>
                  <a:cubicBezTo>
                    <a:pt x="107" y="471"/>
                    <a:pt x="148" y="508"/>
                    <a:pt x="191" y="541"/>
                  </a:cubicBezTo>
                  <a:lnTo>
                    <a:pt x="191" y="541"/>
                  </a:lnTo>
                  <a:cubicBezTo>
                    <a:pt x="227" y="616"/>
                    <a:pt x="270" y="688"/>
                    <a:pt x="300" y="748"/>
                  </a:cubicBezTo>
                  <a:cubicBezTo>
                    <a:pt x="337" y="820"/>
                    <a:pt x="401" y="850"/>
                    <a:pt x="464" y="850"/>
                  </a:cubicBezTo>
                  <a:cubicBezTo>
                    <a:pt x="543" y="850"/>
                    <a:pt x="622" y="803"/>
                    <a:pt x="650" y="731"/>
                  </a:cubicBezTo>
                  <a:lnTo>
                    <a:pt x="650" y="731"/>
                  </a:lnTo>
                  <a:cubicBezTo>
                    <a:pt x="657" y="732"/>
                    <a:pt x="663" y="732"/>
                    <a:pt x="670" y="732"/>
                  </a:cubicBezTo>
                  <a:cubicBezTo>
                    <a:pt x="787" y="732"/>
                    <a:pt x="891" y="635"/>
                    <a:pt x="907" y="517"/>
                  </a:cubicBezTo>
                  <a:cubicBezTo>
                    <a:pt x="907" y="405"/>
                    <a:pt x="856" y="294"/>
                    <a:pt x="762" y="217"/>
                  </a:cubicBezTo>
                  <a:cubicBezTo>
                    <a:pt x="665" y="115"/>
                    <a:pt x="523" y="0"/>
                    <a:pt x="38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7570902" y="362891"/>
              <a:ext cx="50537" cy="59561"/>
            </a:xfrm>
            <a:custGeom>
              <a:avLst/>
              <a:gdLst/>
              <a:ahLst/>
              <a:cxnLst/>
              <a:rect l="l" t="t" r="r" b="b"/>
              <a:pathLst>
                <a:path w="756" h="891" extrusionOk="0">
                  <a:moveTo>
                    <a:pt x="310" y="0"/>
                  </a:moveTo>
                  <a:cubicBezTo>
                    <a:pt x="240" y="0"/>
                    <a:pt x="170" y="39"/>
                    <a:pt x="140" y="114"/>
                  </a:cubicBezTo>
                  <a:cubicBezTo>
                    <a:pt x="121" y="164"/>
                    <a:pt x="109" y="215"/>
                    <a:pt x="104" y="267"/>
                  </a:cubicBezTo>
                  <a:lnTo>
                    <a:pt x="104" y="267"/>
                  </a:lnTo>
                  <a:cubicBezTo>
                    <a:pt x="42" y="296"/>
                    <a:pt x="0" y="359"/>
                    <a:pt x="20" y="447"/>
                  </a:cubicBezTo>
                  <a:lnTo>
                    <a:pt x="28" y="456"/>
                  </a:lnTo>
                  <a:cubicBezTo>
                    <a:pt x="72" y="645"/>
                    <a:pt x="246" y="890"/>
                    <a:pt x="461" y="890"/>
                  </a:cubicBezTo>
                  <a:cubicBezTo>
                    <a:pt x="498" y="890"/>
                    <a:pt x="537" y="883"/>
                    <a:pt x="576" y="866"/>
                  </a:cubicBezTo>
                  <a:cubicBezTo>
                    <a:pt x="704" y="798"/>
                    <a:pt x="756" y="644"/>
                    <a:pt x="687" y="516"/>
                  </a:cubicBezTo>
                  <a:cubicBezTo>
                    <a:pt x="627" y="379"/>
                    <a:pt x="550" y="242"/>
                    <a:pt x="482" y="105"/>
                  </a:cubicBezTo>
                  <a:cubicBezTo>
                    <a:pt x="444" y="34"/>
                    <a:pt x="377" y="0"/>
                    <a:pt x="31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7504792" y="148514"/>
              <a:ext cx="52609" cy="62703"/>
            </a:xfrm>
            <a:custGeom>
              <a:avLst/>
              <a:gdLst/>
              <a:ahLst/>
              <a:cxnLst/>
              <a:rect l="l" t="t" r="r" b="b"/>
              <a:pathLst>
                <a:path w="787" h="938" extrusionOk="0">
                  <a:moveTo>
                    <a:pt x="426" y="1"/>
                  </a:moveTo>
                  <a:cubicBezTo>
                    <a:pt x="115" y="1"/>
                    <a:pt x="1" y="442"/>
                    <a:pt x="68" y="686"/>
                  </a:cubicBezTo>
                  <a:cubicBezTo>
                    <a:pt x="99" y="819"/>
                    <a:pt x="195" y="937"/>
                    <a:pt x="335" y="937"/>
                  </a:cubicBezTo>
                  <a:cubicBezTo>
                    <a:pt x="348" y="937"/>
                    <a:pt x="362" y="936"/>
                    <a:pt x="376" y="934"/>
                  </a:cubicBezTo>
                  <a:cubicBezTo>
                    <a:pt x="400" y="929"/>
                    <a:pt x="422" y="920"/>
                    <a:pt x="443" y="909"/>
                  </a:cubicBezTo>
                  <a:lnTo>
                    <a:pt x="443" y="909"/>
                  </a:lnTo>
                  <a:cubicBezTo>
                    <a:pt x="529" y="894"/>
                    <a:pt x="606" y="836"/>
                    <a:pt x="641" y="746"/>
                  </a:cubicBezTo>
                  <a:cubicBezTo>
                    <a:pt x="752" y="532"/>
                    <a:pt x="786" y="10"/>
                    <a:pt x="444" y="1"/>
                  </a:cubicBezTo>
                  <a:cubicBezTo>
                    <a:pt x="438" y="1"/>
                    <a:pt x="432" y="1"/>
                    <a:pt x="426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7441823" y="10007"/>
              <a:ext cx="56687" cy="52208"/>
            </a:xfrm>
            <a:custGeom>
              <a:avLst/>
              <a:gdLst/>
              <a:ahLst/>
              <a:cxnLst/>
              <a:rect l="l" t="t" r="r" b="b"/>
              <a:pathLst>
                <a:path w="848" h="781" extrusionOk="0">
                  <a:moveTo>
                    <a:pt x="203" y="0"/>
                  </a:moveTo>
                  <a:cubicBezTo>
                    <a:pt x="193" y="0"/>
                    <a:pt x="182" y="1"/>
                    <a:pt x="171" y="3"/>
                  </a:cubicBezTo>
                  <a:cubicBezTo>
                    <a:pt x="69" y="20"/>
                    <a:pt x="0" y="114"/>
                    <a:pt x="17" y="217"/>
                  </a:cubicBezTo>
                  <a:lnTo>
                    <a:pt x="9" y="208"/>
                  </a:lnTo>
                  <a:lnTo>
                    <a:pt x="9" y="208"/>
                  </a:lnTo>
                  <a:cubicBezTo>
                    <a:pt x="17" y="365"/>
                    <a:pt x="101" y="486"/>
                    <a:pt x="218" y="559"/>
                  </a:cubicBezTo>
                  <a:lnTo>
                    <a:pt x="218" y="559"/>
                  </a:lnTo>
                  <a:cubicBezTo>
                    <a:pt x="267" y="648"/>
                    <a:pt x="345" y="721"/>
                    <a:pt x="445" y="764"/>
                  </a:cubicBezTo>
                  <a:cubicBezTo>
                    <a:pt x="479" y="776"/>
                    <a:pt x="512" y="781"/>
                    <a:pt x="543" y="781"/>
                  </a:cubicBezTo>
                  <a:cubicBezTo>
                    <a:pt x="723" y="781"/>
                    <a:pt x="847" y="605"/>
                    <a:pt x="847" y="422"/>
                  </a:cubicBezTo>
                  <a:cubicBezTo>
                    <a:pt x="847" y="302"/>
                    <a:pt x="830" y="157"/>
                    <a:pt x="693" y="114"/>
                  </a:cubicBezTo>
                  <a:cubicBezTo>
                    <a:pt x="671" y="107"/>
                    <a:pt x="648" y="104"/>
                    <a:pt x="626" y="104"/>
                  </a:cubicBezTo>
                  <a:cubicBezTo>
                    <a:pt x="582" y="104"/>
                    <a:pt x="541" y="116"/>
                    <a:pt x="505" y="138"/>
                  </a:cubicBezTo>
                  <a:lnTo>
                    <a:pt x="505" y="138"/>
                  </a:lnTo>
                  <a:cubicBezTo>
                    <a:pt x="499" y="136"/>
                    <a:pt x="494" y="134"/>
                    <a:pt x="488" y="131"/>
                  </a:cubicBezTo>
                  <a:cubicBezTo>
                    <a:pt x="454" y="113"/>
                    <a:pt x="417" y="104"/>
                    <a:pt x="382" y="104"/>
                  </a:cubicBezTo>
                  <a:cubicBezTo>
                    <a:pt x="378" y="104"/>
                    <a:pt x="373" y="105"/>
                    <a:pt x="369" y="105"/>
                  </a:cubicBezTo>
                  <a:lnTo>
                    <a:pt x="369" y="105"/>
                  </a:lnTo>
                  <a:cubicBezTo>
                    <a:pt x="338" y="41"/>
                    <a:pt x="275" y="0"/>
                    <a:pt x="20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7573509" y="79528"/>
              <a:ext cx="54815" cy="51005"/>
            </a:xfrm>
            <a:custGeom>
              <a:avLst/>
              <a:gdLst/>
              <a:ahLst/>
              <a:cxnLst/>
              <a:rect l="l" t="t" r="r" b="b"/>
              <a:pathLst>
                <a:path w="820" h="763" extrusionOk="0">
                  <a:moveTo>
                    <a:pt x="452" y="0"/>
                  </a:moveTo>
                  <a:cubicBezTo>
                    <a:pt x="357" y="0"/>
                    <a:pt x="263" y="45"/>
                    <a:pt x="203" y="135"/>
                  </a:cubicBezTo>
                  <a:cubicBezTo>
                    <a:pt x="196" y="145"/>
                    <a:pt x="189" y="156"/>
                    <a:pt x="183" y="166"/>
                  </a:cubicBezTo>
                  <a:lnTo>
                    <a:pt x="183" y="166"/>
                  </a:lnTo>
                  <a:cubicBezTo>
                    <a:pt x="82" y="193"/>
                    <a:pt x="1" y="293"/>
                    <a:pt x="58" y="417"/>
                  </a:cubicBezTo>
                  <a:lnTo>
                    <a:pt x="66" y="417"/>
                  </a:lnTo>
                  <a:cubicBezTo>
                    <a:pt x="97" y="496"/>
                    <a:pt x="151" y="557"/>
                    <a:pt x="216" y="599"/>
                  </a:cubicBezTo>
                  <a:lnTo>
                    <a:pt x="216" y="599"/>
                  </a:lnTo>
                  <a:cubicBezTo>
                    <a:pt x="236" y="634"/>
                    <a:pt x="258" y="667"/>
                    <a:pt x="280" y="700"/>
                  </a:cubicBezTo>
                  <a:cubicBezTo>
                    <a:pt x="320" y="744"/>
                    <a:pt x="367" y="762"/>
                    <a:pt x="413" y="762"/>
                  </a:cubicBezTo>
                  <a:cubicBezTo>
                    <a:pt x="499" y="762"/>
                    <a:pt x="581" y="698"/>
                    <a:pt x="600" y="614"/>
                  </a:cubicBezTo>
                  <a:lnTo>
                    <a:pt x="600" y="614"/>
                  </a:lnTo>
                  <a:cubicBezTo>
                    <a:pt x="768" y="522"/>
                    <a:pt x="820" y="295"/>
                    <a:pt x="708" y="135"/>
                  </a:cubicBezTo>
                  <a:cubicBezTo>
                    <a:pt x="644" y="45"/>
                    <a:pt x="548" y="0"/>
                    <a:pt x="45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7582467" y="154062"/>
              <a:ext cx="57221" cy="57422"/>
            </a:xfrm>
            <a:custGeom>
              <a:avLst/>
              <a:gdLst/>
              <a:ahLst/>
              <a:cxnLst/>
              <a:rect l="l" t="t" r="r" b="b"/>
              <a:pathLst>
                <a:path w="856" h="859" extrusionOk="0">
                  <a:moveTo>
                    <a:pt x="400" y="0"/>
                  </a:moveTo>
                  <a:cubicBezTo>
                    <a:pt x="384" y="0"/>
                    <a:pt x="368" y="1"/>
                    <a:pt x="352" y="4"/>
                  </a:cubicBezTo>
                  <a:cubicBezTo>
                    <a:pt x="208" y="29"/>
                    <a:pt x="97" y="147"/>
                    <a:pt x="78" y="290"/>
                  </a:cubicBezTo>
                  <a:lnTo>
                    <a:pt x="78" y="290"/>
                  </a:lnTo>
                  <a:cubicBezTo>
                    <a:pt x="38" y="338"/>
                    <a:pt x="14" y="399"/>
                    <a:pt x="9" y="466"/>
                  </a:cubicBezTo>
                  <a:cubicBezTo>
                    <a:pt x="1" y="586"/>
                    <a:pt x="61" y="705"/>
                    <a:pt x="163" y="782"/>
                  </a:cubicBezTo>
                  <a:cubicBezTo>
                    <a:pt x="240" y="831"/>
                    <a:pt x="346" y="858"/>
                    <a:pt x="452" y="858"/>
                  </a:cubicBezTo>
                  <a:cubicBezTo>
                    <a:pt x="641" y="858"/>
                    <a:pt x="828" y="772"/>
                    <a:pt x="839" y="568"/>
                  </a:cubicBezTo>
                  <a:cubicBezTo>
                    <a:pt x="855" y="326"/>
                    <a:pt x="666" y="0"/>
                    <a:pt x="40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7882138" y="475394"/>
              <a:ext cx="62970" cy="39641"/>
            </a:xfrm>
            <a:custGeom>
              <a:avLst/>
              <a:gdLst/>
              <a:ahLst/>
              <a:cxnLst/>
              <a:rect l="l" t="t" r="r" b="b"/>
              <a:pathLst>
                <a:path w="942" h="593" extrusionOk="0">
                  <a:moveTo>
                    <a:pt x="512" y="0"/>
                  </a:moveTo>
                  <a:cubicBezTo>
                    <a:pt x="421" y="0"/>
                    <a:pt x="331" y="27"/>
                    <a:pt x="255" y="79"/>
                  </a:cubicBezTo>
                  <a:lnTo>
                    <a:pt x="255" y="79"/>
                  </a:lnTo>
                  <a:cubicBezTo>
                    <a:pt x="251" y="79"/>
                    <a:pt x="248" y="79"/>
                    <a:pt x="245" y="79"/>
                  </a:cubicBezTo>
                  <a:cubicBezTo>
                    <a:pt x="226" y="79"/>
                    <a:pt x="207" y="80"/>
                    <a:pt x="189" y="82"/>
                  </a:cubicBezTo>
                  <a:cubicBezTo>
                    <a:pt x="69" y="99"/>
                    <a:pt x="1" y="227"/>
                    <a:pt x="43" y="347"/>
                  </a:cubicBezTo>
                  <a:cubicBezTo>
                    <a:pt x="120" y="484"/>
                    <a:pt x="266" y="569"/>
                    <a:pt x="428" y="586"/>
                  </a:cubicBezTo>
                  <a:cubicBezTo>
                    <a:pt x="463" y="590"/>
                    <a:pt x="499" y="593"/>
                    <a:pt x="536" y="593"/>
                  </a:cubicBezTo>
                  <a:cubicBezTo>
                    <a:pt x="672" y="593"/>
                    <a:pt x="811" y="559"/>
                    <a:pt x="865" y="424"/>
                  </a:cubicBezTo>
                  <a:cubicBezTo>
                    <a:pt x="942" y="244"/>
                    <a:pt x="805" y="73"/>
                    <a:pt x="651" y="22"/>
                  </a:cubicBezTo>
                  <a:cubicBezTo>
                    <a:pt x="605" y="7"/>
                    <a:pt x="558" y="0"/>
                    <a:pt x="51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7763954" y="469913"/>
              <a:ext cx="56486" cy="40042"/>
            </a:xfrm>
            <a:custGeom>
              <a:avLst/>
              <a:gdLst/>
              <a:ahLst/>
              <a:cxnLst/>
              <a:rect l="l" t="t" r="r" b="b"/>
              <a:pathLst>
                <a:path w="845" h="599" extrusionOk="0">
                  <a:moveTo>
                    <a:pt x="412" y="1"/>
                  </a:moveTo>
                  <a:cubicBezTo>
                    <a:pt x="298" y="1"/>
                    <a:pt x="186" y="47"/>
                    <a:pt x="118" y="155"/>
                  </a:cubicBezTo>
                  <a:cubicBezTo>
                    <a:pt x="115" y="159"/>
                    <a:pt x="113" y="163"/>
                    <a:pt x="110" y="167"/>
                  </a:cubicBezTo>
                  <a:lnTo>
                    <a:pt x="110" y="167"/>
                  </a:lnTo>
                  <a:cubicBezTo>
                    <a:pt x="27" y="241"/>
                    <a:pt x="1" y="386"/>
                    <a:pt x="127" y="467"/>
                  </a:cubicBezTo>
                  <a:lnTo>
                    <a:pt x="127" y="467"/>
                  </a:lnTo>
                  <a:cubicBezTo>
                    <a:pt x="173" y="539"/>
                    <a:pt x="248" y="591"/>
                    <a:pt x="338" y="591"/>
                  </a:cubicBezTo>
                  <a:cubicBezTo>
                    <a:pt x="352" y="591"/>
                    <a:pt x="366" y="589"/>
                    <a:pt x="380" y="587"/>
                  </a:cubicBezTo>
                  <a:lnTo>
                    <a:pt x="380" y="587"/>
                  </a:lnTo>
                  <a:cubicBezTo>
                    <a:pt x="415" y="595"/>
                    <a:pt x="451" y="598"/>
                    <a:pt x="487" y="598"/>
                  </a:cubicBezTo>
                  <a:cubicBezTo>
                    <a:pt x="547" y="598"/>
                    <a:pt x="607" y="588"/>
                    <a:pt x="665" y="566"/>
                  </a:cubicBezTo>
                  <a:cubicBezTo>
                    <a:pt x="776" y="532"/>
                    <a:pt x="845" y="420"/>
                    <a:pt x="836" y="309"/>
                  </a:cubicBezTo>
                  <a:cubicBezTo>
                    <a:pt x="819" y="206"/>
                    <a:pt x="751" y="112"/>
                    <a:pt x="656" y="70"/>
                  </a:cubicBezTo>
                  <a:cubicBezTo>
                    <a:pt x="584" y="26"/>
                    <a:pt x="497" y="1"/>
                    <a:pt x="41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7693431" y="433348"/>
              <a:ext cx="31485" cy="28744"/>
            </a:xfrm>
            <a:custGeom>
              <a:avLst/>
              <a:gdLst/>
              <a:ahLst/>
              <a:cxnLst/>
              <a:rect l="l" t="t" r="r" b="b"/>
              <a:pathLst>
                <a:path w="471" h="430" extrusionOk="0">
                  <a:moveTo>
                    <a:pt x="245" y="1"/>
                  </a:moveTo>
                  <a:cubicBezTo>
                    <a:pt x="157" y="1"/>
                    <a:pt x="73" y="57"/>
                    <a:pt x="43" y="146"/>
                  </a:cubicBezTo>
                  <a:cubicBezTo>
                    <a:pt x="0" y="266"/>
                    <a:pt x="77" y="394"/>
                    <a:pt x="197" y="428"/>
                  </a:cubicBezTo>
                  <a:cubicBezTo>
                    <a:pt x="207" y="429"/>
                    <a:pt x="216" y="430"/>
                    <a:pt x="225" y="430"/>
                  </a:cubicBezTo>
                  <a:cubicBezTo>
                    <a:pt x="359" y="430"/>
                    <a:pt x="470" y="316"/>
                    <a:pt x="462" y="180"/>
                  </a:cubicBezTo>
                  <a:cubicBezTo>
                    <a:pt x="459" y="160"/>
                    <a:pt x="449" y="142"/>
                    <a:pt x="434" y="128"/>
                  </a:cubicBezTo>
                  <a:lnTo>
                    <a:pt x="434" y="128"/>
                  </a:lnTo>
                  <a:cubicBezTo>
                    <a:pt x="421" y="92"/>
                    <a:pt x="396" y="59"/>
                    <a:pt x="360" y="35"/>
                  </a:cubicBezTo>
                  <a:cubicBezTo>
                    <a:pt x="323" y="11"/>
                    <a:pt x="284" y="1"/>
                    <a:pt x="24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7666559" y="345712"/>
              <a:ext cx="23931" cy="21191"/>
            </a:xfrm>
            <a:custGeom>
              <a:avLst/>
              <a:gdLst/>
              <a:ahLst/>
              <a:cxnLst/>
              <a:rect l="l" t="t" r="r" b="b"/>
              <a:pathLst>
                <a:path w="358" h="317" extrusionOk="0">
                  <a:moveTo>
                    <a:pt x="171" y="0"/>
                  </a:moveTo>
                  <a:cubicBezTo>
                    <a:pt x="140" y="0"/>
                    <a:pt x="110" y="7"/>
                    <a:pt x="86" y="20"/>
                  </a:cubicBezTo>
                  <a:cubicBezTo>
                    <a:pt x="26" y="54"/>
                    <a:pt x="0" y="114"/>
                    <a:pt x="18" y="174"/>
                  </a:cubicBezTo>
                  <a:cubicBezTo>
                    <a:pt x="26" y="225"/>
                    <a:pt x="60" y="268"/>
                    <a:pt x="103" y="302"/>
                  </a:cubicBezTo>
                  <a:cubicBezTo>
                    <a:pt x="119" y="312"/>
                    <a:pt x="136" y="317"/>
                    <a:pt x="153" y="317"/>
                  </a:cubicBezTo>
                  <a:cubicBezTo>
                    <a:pt x="165" y="317"/>
                    <a:pt x="177" y="314"/>
                    <a:pt x="188" y="310"/>
                  </a:cubicBezTo>
                  <a:lnTo>
                    <a:pt x="188" y="310"/>
                  </a:lnTo>
                  <a:cubicBezTo>
                    <a:pt x="278" y="298"/>
                    <a:pt x="343" y="231"/>
                    <a:pt x="351" y="148"/>
                  </a:cubicBezTo>
                  <a:cubicBezTo>
                    <a:pt x="358" y="53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7680263" y="477667"/>
              <a:ext cx="28678" cy="23330"/>
            </a:xfrm>
            <a:custGeom>
              <a:avLst/>
              <a:gdLst/>
              <a:ahLst/>
              <a:cxnLst/>
              <a:rect l="l" t="t" r="r" b="b"/>
              <a:pathLst>
                <a:path w="429" h="349" extrusionOk="0">
                  <a:moveTo>
                    <a:pt x="206" y="159"/>
                  </a:moveTo>
                  <a:cubicBezTo>
                    <a:pt x="206" y="159"/>
                    <a:pt x="206" y="159"/>
                    <a:pt x="206" y="159"/>
                  </a:cubicBezTo>
                  <a:lnTo>
                    <a:pt x="206" y="159"/>
                  </a:lnTo>
                  <a:cubicBezTo>
                    <a:pt x="206" y="159"/>
                    <a:pt x="206" y="159"/>
                    <a:pt x="206" y="159"/>
                  </a:cubicBezTo>
                  <a:close/>
                  <a:moveTo>
                    <a:pt x="133" y="1"/>
                  </a:moveTo>
                  <a:cubicBezTo>
                    <a:pt x="106" y="1"/>
                    <a:pt x="81" y="14"/>
                    <a:pt x="61" y="39"/>
                  </a:cubicBezTo>
                  <a:lnTo>
                    <a:pt x="61" y="48"/>
                  </a:lnTo>
                  <a:cubicBezTo>
                    <a:pt x="1" y="125"/>
                    <a:pt x="9" y="227"/>
                    <a:pt x="78" y="296"/>
                  </a:cubicBezTo>
                  <a:cubicBezTo>
                    <a:pt x="113" y="331"/>
                    <a:pt x="160" y="349"/>
                    <a:pt x="206" y="349"/>
                  </a:cubicBezTo>
                  <a:cubicBezTo>
                    <a:pt x="260" y="349"/>
                    <a:pt x="315" y="325"/>
                    <a:pt x="351" y="279"/>
                  </a:cubicBezTo>
                  <a:cubicBezTo>
                    <a:pt x="428" y="193"/>
                    <a:pt x="394" y="22"/>
                    <a:pt x="257" y="22"/>
                  </a:cubicBezTo>
                  <a:cubicBezTo>
                    <a:pt x="238" y="22"/>
                    <a:pt x="219" y="26"/>
                    <a:pt x="203" y="32"/>
                  </a:cubicBezTo>
                  <a:lnTo>
                    <a:pt x="203" y="32"/>
                  </a:lnTo>
                  <a:cubicBezTo>
                    <a:pt x="199" y="29"/>
                    <a:pt x="194" y="25"/>
                    <a:pt x="189" y="22"/>
                  </a:cubicBezTo>
                  <a:cubicBezTo>
                    <a:pt x="171" y="8"/>
                    <a:pt x="152" y="1"/>
                    <a:pt x="13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7640890" y="409082"/>
              <a:ext cx="30884" cy="26940"/>
            </a:xfrm>
            <a:custGeom>
              <a:avLst/>
              <a:gdLst/>
              <a:ahLst/>
              <a:cxnLst/>
              <a:rect l="l" t="t" r="r" b="b"/>
              <a:pathLst>
                <a:path w="462" h="403" extrusionOk="0">
                  <a:moveTo>
                    <a:pt x="232" y="180"/>
                  </a:moveTo>
                  <a:lnTo>
                    <a:pt x="232" y="180"/>
                  </a:lnTo>
                  <a:cubicBezTo>
                    <a:pt x="233" y="180"/>
                    <a:pt x="233" y="180"/>
                    <a:pt x="234" y="181"/>
                  </a:cubicBezTo>
                  <a:lnTo>
                    <a:pt x="234" y="181"/>
                  </a:lnTo>
                  <a:cubicBezTo>
                    <a:pt x="233" y="181"/>
                    <a:pt x="232" y="181"/>
                    <a:pt x="231" y="181"/>
                  </a:cubicBezTo>
                  <a:lnTo>
                    <a:pt x="231" y="181"/>
                  </a:lnTo>
                  <a:cubicBezTo>
                    <a:pt x="231" y="180"/>
                    <a:pt x="232" y="180"/>
                    <a:pt x="232" y="180"/>
                  </a:cubicBezTo>
                  <a:close/>
                  <a:moveTo>
                    <a:pt x="229" y="180"/>
                  </a:moveTo>
                  <a:cubicBezTo>
                    <a:pt x="229" y="180"/>
                    <a:pt x="230" y="181"/>
                    <a:pt x="230" y="182"/>
                  </a:cubicBezTo>
                  <a:lnTo>
                    <a:pt x="230" y="182"/>
                  </a:lnTo>
                  <a:cubicBezTo>
                    <a:pt x="229" y="182"/>
                    <a:pt x="227" y="182"/>
                    <a:pt x="227" y="183"/>
                  </a:cubicBezTo>
                  <a:lnTo>
                    <a:pt x="227" y="183"/>
                  </a:lnTo>
                  <a:cubicBezTo>
                    <a:pt x="226" y="182"/>
                    <a:pt x="227" y="180"/>
                    <a:pt x="229" y="180"/>
                  </a:cubicBezTo>
                  <a:close/>
                  <a:moveTo>
                    <a:pt x="233" y="191"/>
                  </a:moveTo>
                  <a:cubicBezTo>
                    <a:pt x="234" y="193"/>
                    <a:pt x="235" y="195"/>
                    <a:pt x="234" y="195"/>
                  </a:cubicBezTo>
                  <a:cubicBezTo>
                    <a:pt x="233" y="195"/>
                    <a:pt x="233" y="195"/>
                    <a:pt x="232" y="194"/>
                  </a:cubicBezTo>
                  <a:lnTo>
                    <a:pt x="232" y="194"/>
                  </a:lnTo>
                  <a:cubicBezTo>
                    <a:pt x="233" y="193"/>
                    <a:pt x="233" y="192"/>
                    <a:pt x="233" y="191"/>
                  </a:cubicBezTo>
                  <a:close/>
                  <a:moveTo>
                    <a:pt x="231" y="1"/>
                  </a:moveTo>
                  <a:cubicBezTo>
                    <a:pt x="176" y="1"/>
                    <a:pt x="121" y="24"/>
                    <a:pt x="85" y="73"/>
                  </a:cubicBezTo>
                  <a:cubicBezTo>
                    <a:pt x="77" y="83"/>
                    <a:pt x="70" y="94"/>
                    <a:pt x="64" y="105"/>
                  </a:cubicBezTo>
                  <a:lnTo>
                    <a:pt x="64" y="105"/>
                  </a:lnTo>
                  <a:cubicBezTo>
                    <a:pt x="25" y="122"/>
                    <a:pt x="1" y="166"/>
                    <a:pt x="8" y="210"/>
                  </a:cubicBezTo>
                  <a:cubicBezTo>
                    <a:pt x="23" y="323"/>
                    <a:pt x="124" y="402"/>
                    <a:pt x="236" y="402"/>
                  </a:cubicBezTo>
                  <a:cubicBezTo>
                    <a:pt x="251" y="402"/>
                    <a:pt x="266" y="401"/>
                    <a:pt x="282" y="398"/>
                  </a:cubicBezTo>
                  <a:cubicBezTo>
                    <a:pt x="410" y="355"/>
                    <a:pt x="461" y="201"/>
                    <a:pt x="384" y="90"/>
                  </a:cubicBezTo>
                  <a:cubicBezTo>
                    <a:pt x="353" y="31"/>
                    <a:pt x="292" y="1"/>
                    <a:pt x="231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7710143" y="390766"/>
              <a:ext cx="31953" cy="26338"/>
            </a:xfrm>
            <a:custGeom>
              <a:avLst/>
              <a:gdLst/>
              <a:ahLst/>
              <a:cxnLst/>
              <a:rect l="l" t="t" r="r" b="b"/>
              <a:pathLst>
                <a:path w="478" h="394" extrusionOk="0">
                  <a:moveTo>
                    <a:pt x="272" y="193"/>
                  </a:moveTo>
                  <a:cubicBezTo>
                    <a:pt x="270" y="195"/>
                    <a:pt x="269" y="196"/>
                    <a:pt x="267" y="197"/>
                  </a:cubicBezTo>
                  <a:lnTo>
                    <a:pt x="267" y="197"/>
                  </a:lnTo>
                  <a:cubicBezTo>
                    <a:pt x="267" y="196"/>
                    <a:pt x="267" y="194"/>
                    <a:pt x="267" y="193"/>
                  </a:cubicBezTo>
                  <a:close/>
                  <a:moveTo>
                    <a:pt x="266" y="216"/>
                  </a:moveTo>
                  <a:cubicBezTo>
                    <a:pt x="267" y="218"/>
                    <a:pt x="268" y="220"/>
                    <a:pt x="268" y="221"/>
                  </a:cubicBezTo>
                  <a:lnTo>
                    <a:pt x="268" y="221"/>
                  </a:lnTo>
                  <a:cubicBezTo>
                    <a:pt x="269" y="219"/>
                    <a:pt x="270" y="218"/>
                    <a:pt x="270" y="218"/>
                  </a:cubicBezTo>
                  <a:lnTo>
                    <a:pt x="270" y="218"/>
                  </a:lnTo>
                  <a:cubicBezTo>
                    <a:pt x="270" y="218"/>
                    <a:pt x="269" y="220"/>
                    <a:pt x="268" y="222"/>
                  </a:cubicBezTo>
                  <a:lnTo>
                    <a:pt x="268" y="222"/>
                  </a:lnTo>
                  <a:cubicBezTo>
                    <a:pt x="268" y="222"/>
                    <a:pt x="268" y="222"/>
                    <a:pt x="268" y="221"/>
                  </a:cubicBezTo>
                  <a:lnTo>
                    <a:pt x="268" y="221"/>
                  </a:lnTo>
                  <a:cubicBezTo>
                    <a:pt x="267" y="222"/>
                    <a:pt x="267" y="222"/>
                    <a:pt x="267" y="223"/>
                  </a:cubicBezTo>
                  <a:lnTo>
                    <a:pt x="267" y="223"/>
                  </a:lnTo>
                  <a:cubicBezTo>
                    <a:pt x="266" y="222"/>
                    <a:pt x="265" y="221"/>
                    <a:pt x="265" y="218"/>
                  </a:cubicBezTo>
                  <a:lnTo>
                    <a:pt x="265" y="218"/>
                  </a:lnTo>
                  <a:cubicBezTo>
                    <a:pt x="265" y="217"/>
                    <a:pt x="266" y="216"/>
                    <a:pt x="266" y="216"/>
                  </a:cubicBezTo>
                  <a:close/>
                  <a:moveTo>
                    <a:pt x="268" y="222"/>
                  </a:moveTo>
                  <a:cubicBezTo>
                    <a:pt x="267" y="222"/>
                    <a:pt x="267" y="223"/>
                    <a:pt x="267" y="223"/>
                  </a:cubicBezTo>
                  <a:cubicBezTo>
                    <a:pt x="266" y="224"/>
                    <a:pt x="266" y="224"/>
                    <a:pt x="265" y="225"/>
                  </a:cubicBezTo>
                  <a:lnTo>
                    <a:pt x="265" y="225"/>
                  </a:lnTo>
                  <a:cubicBezTo>
                    <a:pt x="266" y="224"/>
                    <a:pt x="266" y="223"/>
                    <a:pt x="267" y="223"/>
                  </a:cubicBezTo>
                  <a:lnTo>
                    <a:pt x="267" y="223"/>
                  </a:lnTo>
                  <a:cubicBezTo>
                    <a:pt x="267" y="223"/>
                    <a:pt x="267" y="223"/>
                    <a:pt x="267" y="223"/>
                  </a:cubicBezTo>
                  <a:cubicBezTo>
                    <a:pt x="267" y="222"/>
                    <a:pt x="267" y="222"/>
                    <a:pt x="268" y="222"/>
                  </a:cubicBezTo>
                  <a:close/>
                  <a:moveTo>
                    <a:pt x="265" y="0"/>
                  </a:moveTo>
                  <a:cubicBezTo>
                    <a:pt x="212" y="0"/>
                    <a:pt x="161" y="22"/>
                    <a:pt x="127" y="64"/>
                  </a:cubicBezTo>
                  <a:cubicBezTo>
                    <a:pt x="117" y="77"/>
                    <a:pt x="108" y="91"/>
                    <a:pt x="101" y="105"/>
                  </a:cubicBezTo>
                  <a:lnTo>
                    <a:pt x="101" y="105"/>
                  </a:lnTo>
                  <a:cubicBezTo>
                    <a:pt x="43" y="120"/>
                    <a:pt x="0" y="192"/>
                    <a:pt x="50" y="253"/>
                  </a:cubicBezTo>
                  <a:lnTo>
                    <a:pt x="58" y="270"/>
                  </a:lnTo>
                  <a:cubicBezTo>
                    <a:pt x="68" y="282"/>
                    <a:pt x="80" y="291"/>
                    <a:pt x="93" y="298"/>
                  </a:cubicBezTo>
                  <a:lnTo>
                    <a:pt x="93" y="298"/>
                  </a:lnTo>
                  <a:cubicBezTo>
                    <a:pt x="101" y="318"/>
                    <a:pt x="113" y="337"/>
                    <a:pt x="127" y="355"/>
                  </a:cubicBezTo>
                  <a:cubicBezTo>
                    <a:pt x="147" y="380"/>
                    <a:pt x="175" y="394"/>
                    <a:pt x="203" y="394"/>
                  </a:cubicBezTo>
                  <a:cubicBezTo>
                    <a:pt x="222" y="394"/>
                    <a:pt x="241" y="387"/>
                    <a:pt x="255" y="372"/>
                  </a:cubicBezTo>
                  <a:cubicBezTo>
                    <a:pt x="259" y="369"/>
                    <a:pt x="263" y="365"/>
                    <a:pt x="267" y="362"/>
                  </a:cubicBezTo>
                  <a:lnTo>
                    <a:pt x="267" y="362"/>
                  </a:lnTo>
                  <a:cubicBezTo>
                    <a:pt x="275" y="363"/>
                    <a:pt x="283" y="363"/>
                    <a:pt x="291" y="363"/>
                  </a:cubicBezTo>
                  <a:cubicBezTo>
                    <a:pt x="325" y="363"/>
                    <a:pt x="359" y="353"/>
                    <a:pt x="392" y="330"/>
                  </a:cubicBezTo>
                  <a:cubicBezTo>
                    <a:pt x="469" y="261"/>
                    <a:pt x="478" y="141"/>
                    <a:pt x="409" y="64"/>
                  </a:cubicBezTo>
                  <a:cubicBezTo>
                    <a:pt x="371" y="22"/>
                    <a:pt x="317" y="0"/>
                    <a:pt x="26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7841830" y="540971"/>
              <a:ext cx="31218" cy="20790"/>
            </a:xfrm>
            <a:custGeom>
              <a:avLst/>
              <a:gdLst/>
              <a:ahLst/>
              <a:cxnLst/>
              <a:rect l="l" t="t" r="r" b="b"/>
              <a:pathLst>
                <a:path w="467" h="311" extrusionOk="0">
                  <a:moveTo>
                    <a:pt x="197" y="1"/>
                  </a:moveTo>
                  <a:cubicBezTo>
                    <a:pt x="174" y="1"/>
                    <a:pt x="150" y="5"/>
                    <a:pt x="125" y="16"/>
                  </a:cubicBezTo>
                  <a:cubicBezTo>
                    <a:pt x="90" y="29"/>
                    <a:pt x="64" y="53"/>
                    <a:pt x="47" y="82"/>
                  </a:cubicBezTo>
                  <a:lnTo>
                    <a:pt x="47" y="82"/>
                  </a:lnTo>
                  <a:cubicBezTo>
                    <a:pt x="40" y="88"/>
                    <a:pt x="35" y="94"/>
                    <a:pt x="30" y="102"/>
                  </a:cubicBezTo>
                  <a:cubicBezTo>
                    <a:pt x="1" y="139"/>
                    <a:pt x="3" y="188"/>
                    <a:pt x="32" y="218"/>
                  </a:cubicBezTo>
                  <a:lnTo>
                    <a:pt x="32" y="218"/>
                  </a:lnTo>
                  <a:cubicBezTo>
                    <a:pt x="41" y="245"/>
                    <a:pt x="57" y="270"/>
                    <a:pt x="82" y="290"/>
                  </a:cubicBezTo>
                  <a:cubicBezTo>
                    <a:pt x="100" y="305"/>
                    <a:pt x="119" y="311"/>
                    <a:pt x="136" y="311"/>
                  </a:cubicBezTo>
                  <a:cubicBezTo>
                    <a:pt x="158" y="311"/>
                    <a:pt x="177" y="302"/>
                    <a:pt x="193" y="287"/>
                  </a:cubicBezTo>
                  <a:lnTo>
                    <a:pt x="193" y="287"/>
                  </a:lnTo>
                  <a:cubicBezTo>
                    <a:pt x="222" y="293"/>
                    <a:pt x="253" y="296"/>
                    <a:pt x="283" y="296"/>
                  </a:cubicBezTo>
                  <a:cubicBezTo>
                    <a:pt x="310" y="296"/>
                    <a:pt x="337" y="294"/>
                    <a:pt x="364" y="290"/>
                  </a:cubicBezTo>
                  <a:cubicBezTo>
                    <a:pt x="433" y="273"/>
                    <a:pt x="467" y="187"/>
                    <a:pt x="415" y="136"/>
                  </a:cubicBezTo>
                  <a:cubicBezTo>
                    <a:pt x="361" y="68"/>
                    <a:pt x="286" y="1"/>
                    <a:pt x="19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7753459" y="604275"/>
              <a:ext cx="32688" cy="21792"/>
            </a:xfrm>
            <a:custGeom>
              <a:avLst/>
              <a:gdLst/>
              <a:ahLst/>
              <a:cxnLst/>
              <a:rect l="l" t="t" r="r" b="b"/>
              <a:pathLst>
                <a:path w="489" h="326" extrusionOk="0">
                  <a:moveTo>
                    <a:pt x="210" y="1"/>
                  </a:moveTo>
                  <a:cubicBezTo>
                    <a:pt x="176" y="1"/>
                    <a:pt x="148" y="17"/>
                    <a:pt x="131" y="40"/>
                  </a:cubicBezTo>
                  <a:lnTo>
                    <a:pt x="131" y="40"/>
                  </a:lnTo>
                  <a:cubicBezTo>
                    <a:pt x="123" y="39"/>
                    <a:pt x="115" y="38"/>
                    <a:pt x="108" y="38"/>
                  </a:cubicBezTo>
                  <a:cubicBezTo>
                    <a:pt x="79" y="38"/>
                    <a:pt x="51" y="49"/>
                    <a:pt x="35" y="70"/>
                  </a:cubicBezTo>
                  <a:cubicBezTo>
                    <a:pt x="1" y="113"/>
                    <a:pt x="18" y="173"/>
                    <a:pt x="52" y="198"/>
                  </a:cubicBezTo>
                  <a:lnTo>
                    <a:pt x="61" y="207"/>
                  </a:lnTo>
                  <a:cubicBezTo>
                    <a:pt x="94" y="234"/>
                    <a:pt x="134" y="255"/>
                    <a:pt x="178" y="269"/>
                  </a:cubicBezTo>
                  <a:lnTo>
                    <a:pt x="178" y="269"/>
                  </a:lnTo>
                  <a:lnTo>
                    <a:pt x="180" y="275"/>
                  </a:lnTo>
                  <a:cubicBezTo>
                    <a:pt x="195" y="311"/>
                    <a:pt x="225" y="326"/>
                    <a:pt x="256" y="326"/>
                  </a:cubicBezTo>
                  <a:cubicBezTo>
                    <a:pt x="290" y="326"/>
                    <a:pt x="325" y="308"/>
                    <a:pt x="344" y="280"/>
                  </a:cubicBezTo>
                  <a:lnTo>
                    <a:pt x="344" y="280"/>
                  </a:lnTo>
                  <a:cubicBezTo>
                    <a:pt x="370" y="276"/>
                    <a:pt x="395" y="269"/>
                    <a:pt x="420" y="258"/>
                  </a:cubicBezTo>
                  <a:cubicBezTo>
                    <a:pt x="471" y="232"/>
                    <a:pt x="488" y="164"/>
                    <a:pt x="454" y="121"/>
                  </a:cubicBezTo>
                  <a:cubicBezTo>
                    <a:pt x="394" y="44"/>
                    <a:pt x="309" y="2"/>
                    <a:pt x="223" y="2"/>
                  </a:cubicBezTo>
                  <a:cubicBezTo>
                    <a:pt x="219" y="1"/>
                    <a:pt x="214" y="1"/>
                    <a:pt x="210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7647107" y="561025"/>
              <a:ext cx="22528" cy="20923"/>
            </a:xfrm>
            <a:custGeom>
              <a:avLst/>
              <a:gdLst/>
              <a:ahLst/>
              <a:cxnLst/>
              <a:rect l="l" t="t" r="r" b="b"/>
              <a:pathLst>
                <a:path w="337" h="313" extrusionOk="0">
                  <a:moveTo>
                    <a:pt x="147" y="0"/>
                  </a:moveTo>
                  <a:cubicBezTo>
                    <a:pt x="130" y="0"/>
                    <a:pt x="114" y="5"/>
                    <a:pt x="99" y="15"/>
                  </a:cubicBezTo>
                  <a:lnTo>
                    <a:pt x="99" y="15"/>
                  </a:lnTo>
                  <a:cubicBezTo>
                    <a:pt x="95" y="14"/>
                    <a:pt x="91" y="14"/>
                    <a:pt x="88" y="14"/>
                  </a:cubicBezTo>
                  <a:cubicBezTo>
                    <a:pt x="43" y="14"/>
                    <a:pt x="8" y="46"/>
                    <a:pt x="1" y="92"/>
                  </a:cubicBezTo>
                  <a:lnTo>
                    <a:pt x="26" y="127"/>
                  </a:lnTo>
                  <a:cubicBezTo>
                    <a:pt x="20" y="200"/>
                    <a:pt x="67" y="265"/>
                    <a:pt x="135" y="290"/>
                  </a:cubicBezTo>
                  <a:lnTo>
                    <a:pt x="135" y="290"/>
                  </a:lnTo>
                  <a:cubicBezTo>
                    <a:pt x="138" y="292"/>
                    <a:pt x="142" y="295"/>
                    <a:pt x="146" y="298"/>
                  </a:cubicBezTo>
                  <a:cubicBezTo>
                    <a:pt x="162" y="307"/>
                    <a:pt x="179" y="312"/>
                    <a:pt x="196" y="312"/>
                  </a:cubicBezTo>
                  <a:cubicBezTo>
                    <a:pt x="223" y="312"/>
                    <a:pt x="249" y="301"/>
                    <a:pt x="269" y="278"/>
                  </a:cubicBezTo>
                  <a:lnTo>
                    <a:pt x="269" y="278"/>
                  </a:lnTo>
                  <a:cubicBezTo>
                    <a:pt x="316" y="246"/>
                    <a:pt x="337" y="188"/>
                    <a:pt x="317" y="135"/>
                  </a:cubicBezTo>
                  <a:cubicBezTo>
                    <a:pt x="283" y="75"/>
                    <a:pt x="240" y="33"/>
                    <a:pt x="180" y="7"/>
                  </a:cubicBezTo>
                  <a:cubicBezTo>
                    <a:pt x="170" y="3"/>
                    <a:pt x="158" y="0"/>
                    <a:pt x="14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7515019" y="499860"/>
              <a:ext cx="32622" cy="21324"/>
            </a:xfrm>
            <a:custGeom>
              <a:avLst/>
              <a:gdLst/>
              <a:ahLst/>
              <a:cxnLst/>
              <a:rect l="l" t="t" r="r" b="b"/>
              <a:pathLst>
                <a:path w="488" h="319" extrusionOk="0">
                  <a:moveTo>
                    <a:pt x="230" y="0"/>
                  </a:moveTo>
                  <a:cubicBezTo>
                    <a:pt x="164" y="0"/>
                    <a:pt x="98" y="24"/>
                    <a:pt x="43" y="75"/>
                  </a:cubicBezTo>
                  <a:cubicBezTo>
                    <a:pt x="9" y="109"/>
                    <a:pt x="0" y="169"/>
                    <a:pt x="35" y="203"/>
                  </a:cubicBezTo>
                  <a:cubicBezTo>
                    <a:pt x="77" y="255"/>
                    <a:pt x="129" y="289"/>
                    <a:pt x="197" y="314"/>
                  </a:cubicBezTo>
                  <a:cubicBezTo>
                    <a:pt x="207" y="318"/>
                    <a:pt x="217" y="319"/>
                    <a:pt x="226" y="319"/>
                  </a:cubicBezTo>
                  <a:cubicBezTo>
                    <a:pt x="260" y="319"/>
                    <a:pt x="288" y="300"/>
                    <a:pt x="305" y="273"/>
                  </a:cubicBezTo>
                  <a:lnTo>
                    <a:pt x="305" y="273"/>
                  </a:lnTo>
                  <a:cubicBezTo>
                    <a:pt x="341" y="270"/>
                    <a:pt x="377" y="261"/>
                    <a:pt x="411" y="246"/>
                  </a:cubicBezTo>
                  <a:cubicBezTo>
                    <a:pt x="471" y="220"/>
                    <a:pt x="488" y="152"/>
                    <a:pt x="445" y="101"/>
                  </a:cubicBezTo>
                  <a:cubicBezTo>
                    <a:pt x="389" y="35"/>
                    <a:pt x="310" y="0"/>
                    <a:pt x="23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7459871" y="432211"/>
              <a:ext cx="29480" cy="27407"/>
            </a:xfrm>
            <a:custGeom>
              <a:avLst/>
              <a:gdLst/>
              <a:ahLst/>
              <a:cxnLst/>
              <a:rect l="l" t="t" r="r" b="b"/>
              <a:pathLst>
                <a:path w="441" h="410" extrusionOk="0">
                  <a:moveTo>
                    <a:pt x="141" y="0"/>
                  </a:moveTo>
                  <a:cubicBezTo>
                    <a:pt x="81" y="0"/>
                    <a:pt x="21" y="43"/>
                    <a:pt x="30" y="112"/>
                  </a:cubicBezTo>
                  <a:cubicBezTo>
                    <a:pt x="34" y="127"/>
                    <a:pt x="38" y="141"/>
                    <a:pt x="42" y="155"/>
                  </a:cubicBezTo>
                  <a:lnTo>
                    <a:pt x="42" y="155"/>
                  </a:lnTo>
                  <a:cubicBezTo>
                    <a:pt x="33" y="164"/>
                    <a:pt x="26" y="175"/>
                    <a:pt x="21" y="189"/>
                  </a:cubicBezTo>
                  <a:lnTo>
                    <a:pt x="30" y="189"/>
                  </a:lnTo>
                  <a:cubicBezTo>
                    <a:pt x="1" y="317"/>
                    <a:pt x="98" y="409"/>
                    <a:pt x="202" y="409"/>
                  </a:cubicBezTo>
                  <a:cubicBezTo>
                    <a:pt x="250" y="409"/>
                    <a:pt x="300" y="389"/>
                    <a:pt x="338" y="343"/>
                  </a:cubicBezTo>
                  <a:cubicBezTo>
                    <a:pt x="440" y="197"/>
                    <a:pt x="304" y="0"/>
                    <a:pt x="14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7409804" y="365565"/>
              <a:ext cx="27875" cy="26739"/>
            </a:xfrm>
            <a:custGeom>
              <a:avLst/>
              <a:gdLst/>
              <a:ahLst/>
              <a:cxnLst/>
              <a:rect l="l" t="t" r="r" b="b"/>
              <a:pathLst>
                <a:path w="417" h="400" extrusionOk="0">
                  <a:moveTo>
                    <a:pt x="221" y="184"/>
                  </a:moveTo>
                  <a:cubicBezTo>
                    <a:pt x="221" y="184"/>
                    <a:pt x="222" y="184"/>
                    <a:pt x="223" y="185"/>
                  </a:cubicBezTo>
                  <a:cubicBezTo>
                    <a:pt x="221" y="185"/>
                    <a:pt x="221" y="184"/>
                    <a:pt x="221" y="184"/>
                  </a:cubicBezTo>
                  <a:close/>
                  <a:moveTo>
                    <a:pt x="202" y="1"/>
                  </a:moveTo>
                  <a:cubicBezTo>
                    <a:pt x="178" y="1"/>
                    <a:pt x="153" y="5"/>
                    <a:pt x="129" y="14"/>
                  </a:cubicBezTo>
                  <a:cubicBezTo>
                    <a:pt x="116" y="19"/>
                    <a:pt x="105" y="27"/>
                    <a:pt x="96" y="35"/>
                  </a:cubicBezTo>
                  <a:lnTo>
                    <a:pt x="96" y="35"/>
                  </a:lnTo>
                  <a:cubicBezTo>
                    <a:pt x="49" y="39"/>
                    <a:pt x="4" y="74"/>
                    <a:pt x="9" y="133"/>
                  </a:cubicBezTo>
                  <a:lnTo>
                    <a:pt x="0" y="151"/>
                  </a:lnTo>
                  <a:cubicBezTo>
                    <a:pt x="16" y="266"/>
                    <a:pt x="72" y="374"/>
                    <a:pt x="182" y="383"/>
                  </a:cubicBezTo>
                  <a:lnTo>
                    <a:pt x="182" y="383"/>
                  </a:lnTo>
                  <a:cubicBezTo>
                    <a:pt x="199" y="394"/>
                    <a:pt x="218" y="399"/>
                    <a:pt x="237" y="399"/>
                  </a:cubicBezTo>
                  <a:cubicBezTo>
                    <a:pt x="259" y="399"/>
                    <a:pt x="281" y="393"/>
                    <a:pt x="300" y="382"/>
                  </a:cubicBezTo>
                  <a:cubicBezTo>
                    <a:pt x="307" y="374"/>
                    <a:pt x="313" y="365"/>
                    <a:pt x="318" y="356"/>
                  </a:cubicBezTo>
                  <a:lnTo>
                    <a:pt x="318" y="356"/>
                  </a:lnTo>
                  <a:cubicBezTo>
                    <a:pt x="381" y="318"/>
                    <a:pt x="417" y="243"/>
                    <a:pt x="411" y="159"/>
                  </a:cubicBezTo>
                  <a:cubicBezTo>
                    <a:pt x="384" y="64"/>
                    <a:pt x="297" y="1"/>
                    <a:pt x="20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7465821" y="226858"/>
              <a:ext cx="25268" cy="27341"/>
            </a:xfrm>
            <a:custGeom>
              <a:avLst/>
              <a:gdLst/>
              <a:ahLst/>
              <a:cxnLst/>
              <a:rect l="l" t="t" r="r" b="b"/>
              <a:pathLst>
                <a:path w="378" h="409" extrusionOk="0">
                  <a:moveTo>
                    <a:pt x="99" y="0"/>
                  </a:moveTo>
                  <a:cubicBezTo>
                    <a:pt x="52" y="0"/>
                    <a:pt x="8" y="40"/>
                    <a:pt x="1" y="87"/>
                  </a:cubicBezTo>
                  <a:cubicBezTo>
                    <a:pt x="1" y="164"/>
                    <a:pt x="18" y="232"/>
                    <a:pt x="43" y="309"/>
                  </a:cubicBezTo>
                  <a:cubicBezTo>
                    <a:pt x="47" y="318"/>
                    <a:pt x="52" y="326"/>
                    <a:pt x="57" y="332"/>
                  </a:cubicBezTo>
                  <a:lnTo>
                    <a:pt x="57" y="332"/>
                  </a:lnTo>
                  <a:cubicBezTo>
                    <a:pt x="87" y="378"/>
                    <a:pt x="142" y="409"/>
                    <a:pt x="198" y="409"/>
                  </a:cubicBezTo>
                  <a:cubicBezTo>
                    <a:pt x="243" y="409"/>
                    <a:pt x="289" y="390"/>
                    <a:pt x="326" y="343"/>
                  </a:cubicBezTo>
                  <a:cubicBezTo>
                    <a:pt x="369" y="284"/>
                    <a:pt x="377" y="198"/>
                    <a:pt x="343" y="130"/>
                  </a:cubicBezTo>
                  <a:cubicBezTo>
                    <a:pt x="292" y="53"/>
                    <a:pt x="206" y="1"/>
                    <a:pt x="112" y="1"/>
                  </a:cubicBezTo>
                  <a:cubicBezTo>
                    <a:pt x="107" y="1"/>
                    <a:pt x="103" y="0"/>
                    <a:pt x="9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7546036" y="235415"/>
              <a:ext cx="36499" cy="25937"/>
            </a:xfrm>
            <a:custGeom>
              <a:avLst/>
              <a:gdLst/>
              <a:ahLst/>
              <a:cxnLst/>
              <a:rect l="l" t="t" r="r" b="b"/>
              <a:pathLst>
                <a:path w="546" h="388" extrusionOk="0">
                  <a:moveTo>
                    <a:pt x="225" y="0"/>
                  </a:moveTo>
                  <a:cubicBezTo>
                    <a:pt x="145" y="0"/>
                    <a:pt x="68" y="44"/>
                    <a:pt x="33" y="121"/>
                  </a:cubicBezTo>
                  <a:cubicBezTo>
                    <a:pt x="1" y="241"/>
                    <a:pt x="81" y="354"/>
                    <a:pt x="196" y="354"/>
                  </a:cubicBezTo>
                  <a:cubicBezTo>
                    <a:pt x="204" y="354"/>
                    <a:pt x="212" y="353"/>
                    <a:pt x="221" y="352"/>
                  </a:cubicBezTo>
                  <a:cubicBezTo>
                    <a:pt x="227" y="352"/>
                    <a:pt x="234" y="351"/>
                    <a:pt x="240" y="350"/>
                  </a:cubicBezTo>
                  <a:lnTo>
                    <a:pt x="240" y="350"/>
                  </a:lnTo>
                  <a:cubicBezTo>
                    <a:pt x="281" y="371"/>
                    <a:pt x="326" y="388"/>
                    <a:pt x="367" y="388"/>
                  </a:cubicBezTo>
                  <a:cubicBezTo>
                    <a:pt x="408" y="388"/>
                    <a:pt x="447" y="371"/>
                    <a:pt x="477" y="327"/>
                  </a:cubicBezTo>
                  <a:cubicBezTo>
                    <a:pt x="546" y="224"/>
                    <a:pt x="426" y="70"/>
                    <a:pt x="332" y="27"/>
                  </a:cubicBezTo>
                  <a:cubicBezTo>
                    <a:pt x="298" y="9"/>
                    <a:pt x="261" y="0"/>
                    <a:pt x="22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7430593" y="127925"/>
              <a:ext cx="34761" cy="28811"/>
            </a:xfrm>
            <a:custGeom>
              <a:avLst/>
              <a:gdLst/>
              <a:ahLst/>
              <a:cxnLst/>
              <a:rect l="l" t="t" r="r" b="b"/>
              <a:pathLst>
                <a:path w="520" h="431" extrusionOk="0">
                  <a:moveTo>
                    <a:pt x="248" y="0"/>
                  </a:moveTo>
                  <a:cubicBezTo>
                    <a:pt x="207" y="0"/>
                    <a:pt x="174" y="22"/>
                    <a:pt x="159" y="56"/>
                  </a:cubicBezTo>
                  <a:lnTo>
                    <a:pt x="159" y="56"/>
                  </a:lnTo>
                  <a:cubicBezTo>
                    <a:pt x="147" y="52"/>
                    <a:pt x="136" y="50"/>
                    <a:pt x="124" y="50"/>
                  </a:cubicBezTo>
                  <a:cubicBezTo>
                    <a:pt x="61" y="50"/>
                    <a:pt x="1" y="108"/>
                    <a:pt x="40" y="181"/>
                  </a:cubicBezTo>
                  <a:cubicBezTo>
                    <a:pt x="80" y="262"/>
                    <a:pt x="145" y="325"/>
                    <a:pt x="222" y="363"/>
                  </a:cubicBezTo>
                  <a:lnTo>
                    <a:pt x="222" y="363"/>
                  </a:lnTo>
                  <a:cubicBezTo>
                    <a:pt x="234" y="403"/>
                    <a:pt x="273" y="430"/>
                    <a:pt x="315" y="430"/>
                  </a:cubicBezTo>
                  <a:cubicBezTo>
                    <a:pt x="320" y="430"/>
                    <a:pt x="326" y="430"/>
                    <a:pt x="331" y="429"/>
                  </a:cubicBezTo>
                  <a:cubicBezTo>
                    <a:pt x="352" y="426"/>
                    <a:pt x="370" y="416"/>
                    <a:pt x="384" y="403"/>
                  </a:cubicBezTo>
                  <a:lnTo>
                    <a:pt x="384" y="403"/>
                  </a:lnTo>
                  <a:cubicBezTo>
                    <a:pt x="389" y="403"/>
                    <a:pt x="394" y="403"/>
                    <a:pt x="399" y="403"/>
                  </a:cubicBezTo>
                  <a:cubicBezTo>
                    <a:pt x="405" y="404"/>
                    <a:pt x="410" y="405"/>
                    <a:pt x="415" y="405"/>
                  </a:cubicBezTo>
                  <a:cubicBezTo>
                    <a:pt x="461" y="405"/>
                    <a:pt x="503" y="372"/>
                    <a:pt x="511" y="326"/>
                  </a:cubicBezTo>
                  <a:cubicBezTo>
                    <a:pt x="519" y="172"/>
                    <a:pt x="408" y="27"/>
                    <a:pt x="262" y="1"/>
                  </a:cubicBezTo>
                  <a:cubicBezTo>
                    <a:pt x="257" y="1"/>
                    <a:pt x="253" y="0"/>
                    <a:pt x="24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7458601" y="175988"/>
              <a:ext cx="27875" cy="30750"/>
            </a:xfrm>
            <a:custGeom>
              <a:avLst/>
              <a:gdLst/>
              <a:ahLst/>
              <a:cxnLst/>
              <a:rect l="l" t="t" r="r" b="b"/>
              <a:pathLst>
                <a:path w="417" h="460" extrusionOk="0">
                  <a:moveTo>
                    <a:pt x="221" y="0"/>
                  </a:moveTo>
                  <a:cubicBezTo>
                    <a:pt x="208" y="0"/>
                    <a:pt x="195" y="3"/>
                    <a:pt x="186" y="9"/>
                  </a:cubicBezTo>
                  <a:cubicBezTo>
                    <a:pt x="92" y="61"/>
                    <a:pt x="23" y="146"/>
                    <a:pt x="6" y="249"/>
                  </a:cubicBezTo>
                  <a:cubicBezTo>
                    <a:pt x="0" y="282"/>
                    <a:pt x="13" y="316"/>
                    <a:pt x="39" y="337"/>
                  </a:cubicBezTo>
                  <a:lnTo>
                    <a:pt x="39" y="337"/>
                  </a:lnTo>
                  <a:cubicBezTo>
                    <a:pt x="45" y="354"/>
                    <a:pt x="54" y="370"/>
                    <a:pt x="66" y="386"/>
                  </a:cubicBezTo>
                  <a:cubicBezTo>
                    <a:pt x="97" y="429"/>
                    <a:pt x="155" y="459"/>
                    <a:pt x="214" y="459"/>
                  </a:cubicBezTo>
                  <a:cubicBezTo>
                    <a:pt x="236" y="459"/>
                    <a:pt x="259" y="455"/>
                    <a:pt x="280" y="446"/>
                  </a:cubicBezTo>
                  <a:cubicBezTo>
                    <a:pt x="365" y="412"/>
                    <a:pt x="417" y="326"/>
                    <a:pt x="408" y="232"/>
                  </a:cubicBezTo>
                  <a:cubicBezTo>
                    <a:pt x="400" y="146"/>
                    <a:pt x="357" y="61"/>
                    <a:pt x="280" y="18"/>
                  </a:cubicBezTo>
                  <a:cubicBezTo>
                    <a:pt x="264" y="7"/>
                    <a:pt x="241" y="0"/>
                    <a:pt x="22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7366019" y="116093"/>
              <a:ext cx="37969" cy="23998"/>
            </a:xfrm>
            <a:custGeom>
              <a:avLst/>
              <a:gdLst/>
              <a:ahLst/>
              <a:cxnLst/>
              <a:rect l="l" t="t" r="r" b="b"/>
              <a:pathLst>
                <a:path w="568" h="359" extrusionOk="0">
                  <a:moveTo>
                    <a:pt x="355" y="1"/>
                  </a:moveTo>
                  <a:cubicBezTo>
                    <a:pt x="338" y="1"/>
                    <a:pt x="321" y="3"/>
                    <a:pt x="305" y="7"/>
                  </a:cubicBezTo>
                  <a:cubicBezTo>
                    <a:pt x="266" y="19"/>
                    <a:pt x="234" y="41"/>
                    <a:pt x="211" y="68"/>
                  </a:cubicBezTo>
                  <a:lnTo>
                    <a:pt x="211" y="68"/>
                  </a:lnTo>
                  <a:cubicBezTo>
                    <a:pt x="196" y="62"/>
                    <a:pt x="182" y="56"/>
                    <a:pt x="168" y="50"/>
                  </a:cubicBezTo>
                  <a:cubicBezTo>
                    <a:pt x="155" y="45"/>
                    <a:pt x="144" y="43"/>
                    <a:pt x="133" y="43"/>
                  </a:cubicBezTo>
                  <a:cubicBezTo>
                    <a:pt x="44" y="43"/>
                    <a:pt x="0" y="184"/>
                    <a:pt x="99" y="230"/>
                  </a:cubicBezTo>
                  <a:lnTo>
                    <a:pt x="91" y="230"/>
                  </a:lnTo>
                  <a:cubicBezTo>
                    <a:pt x="116" y="239"/>
                    <a:pt x="142" y="249"/>
                    <a:pt x="168" y="257"/>
                  </a:cubicBezTo>
                  <a:lnTo>
                    <a:pt x="168" y="257"/>
                  </a:lnTo>
                  <a:cubicBezTo>
                    <a:pt x="175" y="280"/>
                    <a:pt x="186" y="303"/>
                    <a:pt x="202" y="324"/>
                  </a:cubicBezTo>
                  <a:cubicBezTo>
                    <a:pt x="221" y="348"/>
                    <a:pt x="246" y="358"/>
                    <a:pt x="271" y="358"/>
                  </a:cubicBezTo>
                  <a:cubicBezTo>
                    <a:pt x="291" y="358"/>
                    <a:pt x="312" y="352"/>
                    <a:pt x="330" y="341"/>
                  </a:cubicBezTo>
                  <a:cubicBezTo>
                    <a:pt x="341" y="330"/>
                    <a:pt x="350" y="316"/>
                    <a:pt x="355" y="301"/>
                  </a:cubicBezTo>
                  <a:lnTo>
                    <a:pt x="355" y="301"/>
                  </a:lnTo>
                  <a:cubicBezTo>
                    <a:pt x="386" y="304"/>
                    <a:pt x="418" y="307"/>
                    <a:pt x="450" y="307"/>
                  </a:cubicBezTo>
                  <a:cubicBezTo>
                    <a:pt x="493" y="307"/>
                    <a:pt x="553" y="281"/>
                    <a:pt x="553" y="221"/>
                  </a:cubicBezTo>
                  <a:cubicBezTo>
                    <a:pt x="568" y="101"/>
                    <a:pt x="471" y="1"/>
                    <a:pt x="35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7385204" y="285683"/>
              <a:ext cx="31686" cy="34761"/>
            </a:xfrm>
            <a:custGeom>
              <a:avLst/>
              <a:gdLst/>
              <a:ahLst/>
              <a:cxnLst/>
              <a:rect l="l" t="t" r="r" b="b"/>
              <a:pathLst>
                <a:path w="474" h="520" extrusionOk="0">
                  <a:moveTo>
                    <a:pt x="263" y="188"/>
                  </a:moveTo>
                  <a:cubicBezTo>
                    <a:pt x="263" y="190"/>
                    <a:pt x="263" y="191"/>
                    <a:pt x="266" y="191"/>
                  </a:cubicBezTo>
                  <a:cubicBezTo>
                    <a:pt x="265" y="190"/>
                    <a:pt x="264" y="189"/>
                    <a:pt x="263" y="188"/>
                  </a:cubicBezTo>
                  <a:close/>
                  <a:moveTo>
                    <a:pt x="245" y="177"/>
                  </a:moveTo>
                  <a:lnTo>
                    <a:pt x="245" y="177"/>
                  </a:lnTo>
                  <a:cubicBezTo>
                    <a:pt x="245" y="177"/>
                    <a:pt x="249" y="185"/>
                    <a:pt x="249" y="191"/>
                  </a:cubicBezTo>
                  <a:cubicBezTo>
                    <a:pt x="253" y="186"/>
                    <a:pt x="255" y="184"/>
                    <a:pt x="257" y="184"/>
                  </a:cubicBezTo>
                  <a:cubicBezTo>
                    <a:pt x="259" y="184"/>
                    <a:pt x="260" y="186"/>
                    <a:pt x="263" y="188"/>
                  </a:cubicBezTo>
                  <a:lnTo>
                    <a:pt x="263" y="188"/>
                  </a:lnTo>
                  <a:cubicBezTo>
                    <a:pt x="264" y="187"/>
                    <a:pt x="265" y="185"/>
                    <a:pt x="267" y="185"/>
                  </a:cubicBezTo>
                  <a:lnTo>
                    <a:pt x="267" y="185"/>
                  </a:lnTo>
                  <a:cubicBezTo>
                    <a:pt x="268" y="185"/>
                    <a:pt x="269" y="188"/>
                    <a:pt x="266" y="199"/>
                  </a:cubicBezTo>
                  <a:cubicBezTo>
                    <a:pt x="263" y="207"/>
                    <a:pt x="261" y="212"/>
                    <a:pt x="260" y="215"/>
                  </a:cubicBezTo>
                  <a:lnTo>
                    <a:pt x="260" y="215"/>
                  </a:lnTo>
                  <a:cubicBezTo>
                    <a:pt x="256" y="207"/>
                    <a:pt x="252" y="199"/>
                    <a:pt x="249" y="191"/>
                  </a:cubicBezTo>
                  <a:cubicBezTo>
                    <a:pt x="245" y="181"/>
                    <a:pt x="244" y="177"/>
                    <a:pt x="245" y="177"/>
                  </a:cubicBezTo>
                  <a:close/>
                  <a:moveTo>
                    <a:pt x="253" y="0"/>
                  </a:moveTo>
                  <a:cubicBezTo>
                    <a:pt x="195" y="0"/>
                    <a:pt x="137" y="24"/>
                    <a:pt x="95" y="71"/>
                  </a:cubicBezTo>
                  <a:cubicBezTo>
                    <a:pt x="91" y="76"/>
                    <a:pt x="88" y="81"/>
                    <a:pt x="85" y="86"/>
                  </a:cubicBezTo>
                  <a:lnTo>
                    <a:pt x="85" y="86"/>
                  </a:lnTo>
                  <a:cubicBezTo>
                    <a:pt x="43" y="97"/>
                    <a:pt x="5" y="134"/>
                    <a:pt x="9" y="191"/>
                  </a:cubicBezTo>
                  <a:lnTo>
                    <a:pt x="0" y="182"/>
                  </a:lnTo>
                  <a:lnTo>
                    <a:pt x="0" y="182"/>
                  </a:lnTo>
                  <a:cubicBezTo>
                    <a:pt x="6" y="270"/>
                    <a:pt x="61" y="341"/>
                    <a:pt x="139" y="375"/>
                  </a:cubicBezTo>
                  <a:lnTo>
                    <a:pt x="139" y="375"/>
                  </a:lnTo>
                  <a:cubicBezTo>
                    <a:pt x="165" y="414"/>
                    <a:pt x="192" y="450"/>
                    <a:pt x="214" y="482"/>
                  </a:cubicBezTo>
                  <a:cubicBezTo>
                    <a:pt x="229" y="506"/>
                    <a:pt x="256" y="520"/>
                    <a:pt x="284" y="520"/>
                  </a:cubicBezTo>
                  <a:cubicBezTo>
                    <a:pt x="304" y="520"/>
                    <a:pt x="325" y="513"/>
                    <a:pt x="343" y="499"/>
                  </a:cubicBezTo>
                  <a:cubicBezTo>
                    <a:pt x="376" y="465"/>
                    <a:pt x="385" y="406"/>
                    <a:pt x="353" y="364"/>
                  </a:cubicBezTo>
                  <a:lnTo>
                    <a:pt x="353" y="364"/>
                  </a:lnTo>
                  <a:cubicBezTo>
                    <a:pt x="440" y="301"/>
                    <a:pt x="473" y="175"/>
                    <a:pt x="411" y="71"/>
                  </a:cubicBezTo>
                  <a:cubicBezTo>
                    <a:pt x="368" y="24"/>
                    <a:pt x="311" y="0"/>
                    <a:pt x="25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7329722" y="198582"/>
              <a:ext cx="26405" cy="38571"/>
            </a:xfrm>
            <a:custGeom>
              <a:avLst/>
              <a:gdLst/>
              <a:ahLst/>
              <a:cxnLst/>
              <a:rect l="l" t="t" r="r" b="b"/>
              <a:pathLst>
                <a:path w="395" h="577" extrusionOk="0">
                  <a:moveTo>
                    <a:pt x="229" y="0"/>
                  </a:moveTo>
                  <a:cubicBezTo>
                    <a:pt x="209" y="0"/>
                    <a:pt x="190" y="5"/>
                    <a:pt x="172" y="14"/>
                  </a:cubicBezTo>
                  <a:cubicBezTo>
                    <a:pt x="149" y="23"/>
                    <a:pt x="131" y="37"/>
                    <a:pt x="118" y="53"/>
                  </a:cubicBezTo>
                  <a:lnTo>
                    <a:pt x="118" y="53"/>
                  </a:lnTo>
                  <a:cubicBezTo>
                    <a:pt x="112" y="52"/>
                    <a:pt x="106" y="52"/>
                    <a:pt x="100" y="52"/>
                  </a:cubicBezTo>
                  <a:cubicBezTo>
                    <a:pt x="52" y="52"/>
                    <a:pt x="4" y="85"/>
                    <a:pt x="1" y="143"/>
                  </a:cubicBezTo>
                  <a:lnTo>
                    <a:pt x="1" y="143"/>
                  </a:lnTo>
                  <a:cubicBezTo>
                    <a:pt x="1" y="143"/>
                    <a:pt x="1" y="142"/>
                    <a:pt x="1" y="142"/>
                  </a:cubicBezTo>
                  <a:lnTo>
                    <a:pt x="1" y="151"/>
                  </a:lnTo>
                  <a:cubicBezTo>
                    <a:pt x="1" y="148"/>
                    <a:pt x="1" y="146"/>
                    <a:pt x="1" y="143"/>
                  </a:cubicBezTo>
                  <a:lnTo>
                    <a:pt x="1" y="143"/>
                  </a:lnTo>
                  <a:cubicBezTo>
                    <a:pt x="11" y="210"/>
                    <a:pt x="44" y="269"/>
                    <a:pt x="93" y="309"/>
                  </a:cubicBezTo>
                  <a:lnTo>
                    <a:pt x="93" y="309"/>
                  </a:lnTo>
                  <a:cubicBezTo>
                    <a:pt x="105" y="384"/>
                    <a:pt x="134" y="458"/>
                    <a:pt x="172" y="527"/>
                  </a:cubicBezTo>
                  <a:cubicBezTo>
                    <a:pt x="191" y="559"/>
                    <a:pt x="224" y="576"/>
                    <a:pt x="261" y="576"/>
                  </a:cubicBezTo>
                  <a:cubicBezTo>
                    <a:pt x="273" y="576"/>
                    <a:pt x="287" y="574"/>
                    <a:pt x="300" y="570"/>
                  </a:cubicBezTo>
                  <a:cubicBezTo>
                    <a:pt x="343" y="553"/>
                    <a:pt x="368" y="493"/>
                    <a:pt x="343" y="450"/>
                  </a:cubicBezTo>
                  <a:cubicBezTo>
                    <a:pt x="324" y="417"/>
                    <a:pt x="308" y="384"/>
                    <a:pt x="295" y="349"/>
                  </a:cubicBezTo>
                  <a:lnTo>
                    <a:pt x="295" y="349"/>
                  </a:lnTo>
                  <a:cubicBezTo>
                    <a:pt x="303" y="344"/>
                    <a:pt x="310" y="337"/>
                    <a:pt x="317" y="330"/>
                  </a:cubicBezTo>
                  <a:cubicBezTo>
                    <a:pt x="377" y="270"/>
                    <a:pt x="394" y="176"/>
                    <a:pt x="368" y="91"/>
                  </a:cubicBezTo>
                  <a:cubicBezTo>
                    <a:pt x="343" y="34"/>
                    <a:pt x="285" y="0"/>
                    <a:pt x="22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7375445" y="335150"/>
              <a:ext cx="21792" cy="30282"/>
            </a:xfrm>
            <a:custGeom>
              <a:avLst/>
              <a:gdLst/>
              <a:ahLst/>
              <a:cxnLst/>
              <a:rect l="l" t="t" r="r" b="b"/>
              <a:pathLst>
                <a:path w="326" h="453" extrusionOk="0">
                  <a:moveTo>
                    <a:pt x="138" y="0"/>
                  </a:moveTo>
                  <a:cubicBezTo>
                    <a:pt x="104" y="0"/>
                    <a:pt x="69" y="20"/>
                    <a:pt x="52" y="58"/>
                  </a:cubicBezTo>
                  <a:cubicBezTo>
                    <a:pt x="35" y="92"/>
                    <a:pt x="25" y="131"/>
                    <a:pt x="21" y="171"/>
                  </a:cubicBezTo>
                  <a:lnTo>
                    <a:pt x="21" y="171"/>
                  </a:lnTo>
                  <a:cubicBezTo>
                    <a:pt x="9" y="188"/>
                    <a:pt x="4" y="210"/>
                    <a:pt x="10" y="238"/>
                  </a:cubicBezTo>
                  <a:lnTo>
                    <a:pt x="1" y="255"/>
                  </a:lnTo>
                  <a:cubicBezTo>
                    <a:pt x="8" y="296"/>
                    <a:pt x="26" y="333"/>
                    <a:pt x="52" y="364"/>
                  </a:cubicBezTo>
                  <a:lnTo>
                    <a:pt x="52" y="364"/>
                  </a:lnTo>
                  <a:cubicBezTo>
                    <a:pt x="56" y="370"/>
                    <a:pt x="62" y="376"/>
                    <a:pt x="68" y="381"/>
                  </a:cubicBezTo>
                  <a:lnTo>
                    <a:pt x="68" y="381"/>
                  </a:lnTo>
                  <a:cubicBezTo>
                    <a:pt x="106" y="418"/>
                    <a:pt x="157" y="443"/>
                    <a:pt x="215" y="452"/>
                  </a:cubicBezTo>
                  <a:cubicBezTo>
                    <a:pt x="219" y="452"/>
                    <a:pt x="224" y="453"/>
                    <a:pt x="228" y="453"/>
                  </a:cubicBezTo>
                  <a:cubicBezTo>
                    <a:pt x="282" y="453"/>
                    <a:pt x="325" y="404"/>
                    <a:pt x="318" y="340"/>
                  </a:cubicBezTo>
                  <a:cubicBezTo>
                    <a:pt x="309" y="238"/>
                    <a:pt x="275" y="144"/>
                    <a:pt x="223" y="58"/>
                  </a:cubicBezTo>
                  <a:cubicBezTo>
                    <a:pt x="206" y="20"/>
                    <a:pt x="172" y="0"/>
                    <a:pt x="138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7526450" y="588031"/>
              <a:ext cx="30950" cy="25937"/>
            </a:xfrm>
            <a:custGeom>
              <a:avLst/>
              <a:gdLst/>
              <a:ahLst/>
              <a:cxnLst/>
              <a:rect l="l" t="t" r="r" b="b"/>
              <a:pathLst>
                <a:path w="463" h="388" extrusionOk="0">
                  <a:moveTo>
                    <a:pt x="250" y="0"/>
                  </a:moveTo>
                  <a:cubicBezTo>
                    <a:pt x="199" y="0"/>
                    <a:pt x="148" y="21"/>
                    <a:pt x="112" y="64"/>
                  </a:cubicBezTo>
                  <a:lnTo>
                    <a:pt x="112" y="64"/>
                  </a:lnTo>
                  <a:cubicBezTo>
                    <a:pt x="109" y="64"/>
                    <a:pt x="105" y="64"/>
                    <a:pt x="102" y="64"/>
                  </a:cubicBezTo>
                  <a:cubicBezTo>
                    <a:pt x="97" y="64"/>
                    <a:pt x="91" y="64"/>
                    <a:pt x="86" y="65"/>
                  </a:cubicBezTo>
                  <a:cubicBezTo>
                    <a:pt x="35" y="73"/>
                    <a:pt x="0" y="116"/>
                    <a:pt x="9" y="168"/>
                  </a:cubicBezTo>
                  <a:lnTo>
                    <a:pt x="26" y="176"/>
                  </a:lnTo>
                  <a:cubicBezTo>
                    <a:pt x="36" y="227"/>
                    <a:pt x="60" y="272"/>
                    <a:pt x="94" y="306"/>
                  </a:cubicBezTo>
                  <a:lnTo>
                    <a:pt x="94" y="306"/>
                  </a:lnTo>
                  <a:cubicBezTo>
                    <a:pt x="109" y="331"/>
                    <a:pt x="129" y="354"/>
                    <a:pt x="154" y="373"/>
                  </a:cubicBezTo>
                  <a:cubicBezTo>
                    <a:pt x="167" y="382"/>
                    <a:pt x="184" y="387"/>
                    <a:pt x="201" y="387"/>
                  </a:cubicBezTo>
                  <a:cubicBezTo>
                    <a:pt x="214" y="387"/>
                    <a:pt x="228" y="385"/>
                    <a:pt x="241" y="379"/>
                  </a:cubicBezTo>
                  <a:lnTo>
                    <a:pt x="241" y="379"/>
                  </a:lnTo>
                  <a:cubicBezTo>
                    <a:pt x="254" y="381"/>
                    <a:pt x="267" y="382"/>
                    <a:pt x="281" y="382"/>
                  </a:cubicBezTo>
                  <a:cubicBezTo>
                    <a:pt x="287" y="382"/>
                    <a:pt x="294" y="382"/>
                    <a:pt x="300" y="381"/>
                  </a:cubicBezTo>
                  <a:cubicBezTo>
                    <a:pt x="368" y="373"/>
                    <a:pt x="428" y="330"/>
                    <a:pt x="445" y="262"/>
                  </a:cubicBezTo>
                  <a:cubicBezTo>
                    <a:pt x="462" y="202"/>
                    <a:pt x="454" y="142"/>
                    <a:pt x="411" y="91"/>
                  </a:cubicBezTo>
                  <a:cubicBezTo>
                    <a:pt x="374" y="30"/>
                    <a:pt x="312" y="0"/>
                    <a:pt x="250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7439550" y="541105"/>
              <a:ext cx="33223" cy="23931"/>
            </a:xfrm>
            <a:custGeom>
              <a:avLst/>
              <a:gdLst/>
              <a:ahLst/>
              <a:cxnLst/>
              <a:rect l="l" t="t" r="r" b="b"/>
              <a:pathLst>
                <a:path w="497" h="358" extrusionOk="0">
                  <a:moveTo>
                    <a:pt x="227" y="1"/>
                  </a:moveTo>
                  <a:cubicBezTo>
                    <a:pt x="187" y="1"/>
                    <a:pt x="147" y="15"/>
                    <a:pt x="111" y="48"/>
                  </a:cubicBezTo>
                  <a:cubicBezTo>
                    <a:pt x="105" y="53"/>
                    <a:pt x="99" y="59"/>
                    <a:pt x="94" y="65"/>
                  </a:cubicBezTo>
                  <a:lnTo>
                    <a:pt x="94" y="65"/>
                  </a:lnTo>
                  <a:cubicBezTo>
                    <a:pt x="70" y="69"/>
                    <a:pt x="48" y="82"/>
                    <a:pt x="34" y="100"/>
                  </a:cubicBezTo>
                  <a:cubicBezTo>
                    <a:pt x="0" y="142"/>
                    <a:pt x="9" y="202"/>
                    <a:pt x="51" y="228"/>
                  </a:cubicBezTo>
                  <a:lnTo>
                    <a:pt x="54" y="228"/>
                  </a:lnTo>
                  <a:cubicBezTo>
                    <a:pt x="66" y="292"/>
                    <a:pt x="111" y="348"/>
                    <a:pt x="188" y="356"/>
                  </a:cubicBezTo>
                  <a:cubicBezTo>
                    <a:pt x="194" y="357"/>
                    <a:pt x="199" y="357"/>
                    <a:pt x="203" y="357"/>
                  </a:cubicBezTo>
                  <a:cubicBezTo>
                    <a:pt x="237" y="357"/>
                    <a:pt x="261" y="341"/>
                    <a:pt x="276" y="317"/>
                  </a:cubicBezTo>
                  <a:lnTo>
                    <a:pt x="276" y="317"/>
                  </a:lnTo>
                  <a:cubicBezTo>
                    <a:pt x="306" y="324"/>
                    <a:pt x="337" y="328"/>
                    <a:pt x="368" y="331"/>
                  </a:cubicBezTo>
                  <a:cubicBezTo>
                    <a:pt x="445" y="331"/>
                    <a:pt x="496" y="262"/>
                    <a:pt x="471" y="194"/>
                  </a:cubicBezTo>
                  <a:cubicBezTo>
                    <a:pt x="434" y="95"/>
                    <a:pt x="330" y="1"/>
                    <a:pt x="22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7389750" y="541439"/>
              <a:ext cx="32087" cy="28744"/>
            </a:xfrm>
            <a:custGeom>
              <a:avLst/>
              <a:gdLst/>
              <a:ahLst/>
              <a:cxnLst/>
              <a:rect l="l" t="t" r="r" b="b"/>
              <a:pathLst>
                <a:path w="480" h="430" extrusionOk="0">
                  <a:moveTo>
                    <a:pt x="279" y="1"/>
                  </a:moveTo>
                  <a:cubicBezTo>
                    <a:pt x="243" y="1"/>
                    <a:pt x="205" y="12"/>
                    <a:pt x="172" y="35"/>
                  </a:cubicBezTo>
                  <a:cubicBezTo>
                    <a:pt x="135" y="71"/>
                    <a:pt x="118" y="112"/>
                    <a:pt x="115" y="153"/>
                  </a:cubicBezTo>
                  <a:lnTo>
                    <a:pt x="115" y="153"/>
                  </a:lnTo>
                  <a:cubicBezTo>
                    <a:pt x="114" y="153"/>
                    <a:pt x="112" y="153"/>
                    <a:pt x="111" y="153"/>
                  </a:cubicBezTo>
                  <a:cubicBezTo>
                    <a:pt x="98" y="153"/>
                    <a:pt x="83" y="156"/>
                    <a:pt x="69" y="163"/>
                  </a:cubicBezTo>
                  <a:cubicBezTo>
                    <a:pt x="27" y="180"/>
                    <a:pt x="1" y="240"/>
                    <a:pt x="27" y="283"/>
                  </a:cubicBezTo>
                  <a:cubicBezTo>
                    <a:pt x="61" y="373"/>
                    <a:pt x="152" y="429"/>
                    <a:pt x="249" y="429"/>
                  </a:cubicBezTo>
                  <a:cubicBezTo>
                    <a:pt x="272" y="429"/>
                    <a:pt x="295" y="426"/>
                    <a:pt x="317" y="420"/>
                  </a:cubicBezTo>
                  <a:cubicBezTo>
                    <a:pt x="420" y="377"/>
                    <a:pt x="480" y="266"/>
                    <a:pt x="454" y="154"/>
                  </a:cubicBezTo>
                  <a:cubicBezTo>
                    <a:pt x="442" y="59"/>
                    <a:pt x="363" y="1"/>
                    <a:pt x="279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7531798" y="638233"/>
              <a:ext cx="43852" cy="25736"/>
            </a:xfrm>
            <a:custGeom>
              <a:avLst/>
              <a:gdLst/>
              <a:ahLst/>
              <a:cxnLst/>
              <a:rect l="l" t="t" r="r" b="b"/>
              <a:pathLst>
                <a:path w="656" h="385" extrusionOk="0">
                  <a:moveTo>
                    <a:pt x="347" y="1"/>
                  </a:moveTo>
                  <a:cubicBezTo>
                    <a:pt x="328" y="1"/>
                    <a:pt x="308" y="3"/>
                    <a:pt x="288" y="7"/>
                  </a:cubicBezTo>
                  <a:cubicBezTo>
                    <a:pt x="262" y="11"/>
                    <a:pt x="241" y="27"/>
                    <a:pt x="227" y="47"/>
                  </a:cubicBezTo>
                  <a:lnTo>
                    <a:pt x="227" y="47"/>
                  </a:lnTo>
                  <a:cubicBezTo>
                    <a:pt x="222" y="42"/>
                    <a:pt x="216" y="38"/>
                    <a:pt x="211" y="32"/>
                  </a:cubicBezTo>
                  <a:cubicBezTo>
                    <a:pt x="191" y="14"/>
                    <a:pt x="168" y="7"/>
                    <a:pt x="145" y="7"/>
                  </a:cubicBezTo>
                  <a:cubicBezTo>
                    <a:pt x="70" y="7"/>
                    <a:pt x="1" y="87"/>
                    <a:pt x="66" y="152"/>
                  </a:cubicBezTo>
                  <a:lnTo>
                    <a:pt x="66" y="161"/>
                  </a:lnTo>
                  <a:cubicBezTo>
                    <a:pt x="135" y="230"/>
                    <a:pt x="213" y="284"/>
                    <a:pt x="300" y="322"/>
                  </a:cubicBezTo>
                  <a:lnTo>
                    <a:pt x="300" y="322"/>
                  </a:lnTo>
                  <a:cubicBezTo>
                    <a:pt x="305" y="328"/>
                    <a:pt x="309" y="334"/>
                    <a:pt x="314" y="340"/>
                  </a:cubicBezTo>
                  <a:cubicBezTo>
                    <a:pt x="335" y="366"/>
                    <a:pt x="360" y="376"/>
                    <a:pt x="384" y="376"/>
                  </a:cubicBezTo>
                  <a:cubicBezTo>
                    <a:pt x="399" y="376"/>
                    <a:pt x="415" y="372"/>
                    <a:pt x="428" y="364"/>
                  </a:cubicBezTo>
                  <a:lnTo>
                    <a:pt x="428" y="364"/>
                  </a:lnTo>
                  <a:cubicBezTo>
                    <a:pt x="466" y="373"/>
                    <a:pt x="505" y="380"/>
                    <a:pt x="545" y="383"/>
                  </a:cubicBezTo>
                  <a:cubicBezTo>
                    <a:pt x="549" y="384"/>
                    <a:pt x="554" y="384"/>
                    <a:pt x="558" y="384"/>
                  </a:cubicBezTo>
                  <a:cubicBezTo>
                    <a:pt x="612" y="384"/>
                    <a:pt x="656" y="335"/>
                    <a:pt x="648" y="272"/>
                  </a:cubicBezTo>
                  <a:cubicBezTo>
                    <a:pt x="632" y="113"/>
                    <a:pt x="497" y="1"/>
                    <a:pt x="347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7676118" y="700935"/>
              <a:ext cx="32220" cy="26405"/>
            </a:xfrm>
            <a:custGeom>
              <a:avLst/>
              <a:gdLst/>
              <a:ahLst/>
              <a:cxnLst/>
              <a:rect l="l" t="t" r="r" b="b"/>
              <a:pathLst>
                <a:path w="482" h="395" extrusionOk="0">
                  <a:moveTo>
                    <a:pt x="289" y="178"/>
                  </a:moveTo>
                  <a:cubicBezTo>
                    <a:pt x="290" y="185"/>
                    <a:pt x="285" y="191"/>
                    <a:pt x="285" y="198"/>
                  </a:cubicBezTo>
                  <a:cubicBezTo>
                    <a:pt x="285" y="195"/>
                    <a:pt x="284" y="194"/>
                    <a:pt x="283" y="194"/>
                  </a:cubicBezTo>
                  <a:lnTo>
                    <a:pt x="283" y="194"/>
                  </a:lnTo>
                  <a:cubicBezTo>
                    <a:pt x="281" y="194"/>
                    <a:pt x="279" y="198"/>
                    <a:pt x="285" y="198"/>
                  </a:cubicBezTo>
                  <a:lnTo>
                    <a:pt x="268" y="198"/>
                  </a:lnTo>
                  <a:cubicBezTo>
                    <a:pt x="268" y="198"/>
                    <a:pt x="285" y="189"/>
                    <a:pt x="285" y="181"/>
                  </a:cubicBezTo>
                  <a:cubicBezTo>
                    <a:pt x="286" y="180"/>
                    <a:pt x="288" y="179"/>
                    <a:pt x="289" y="178"/>
                  </a:cubicBezTo>
                  <a:close/>
                  <a:moveTo>
                    <a:pt x="285" y="1"/>
                  </a:moveTo>
                  <a:cubicBezTo>
                    <a:pt x="223" y="1"/>
                    <a:pt x="169" y="28"/>
                    <a:pt x="133" y="72"/>
                  </a:cubicBezTo>
                  <a:lnTo>
                    <a:pt x="133" y="72"/>
                  </a:lnTo>
                  <a:cubicBezTo>
                    <a:pt x="128" y="71"/>
                    <a:pt x="122" y="71"/>
                    <a:pt x="116" y="71"/>
                  </a:cubicBezTo>
                  <a:cubicBezTo>
                    <a:pt x="57" y="71"/>
                    <a:pt x="0" y="125"/>
                    <a:pt x="29" y="198"/>
                  </a:cubicBezTo>
                  <a:lnTo>
                    <a:pt x="29" y="207"/>
                  </a:lnTo>
                  <a:cubicBezTo>
                    <a:pt x="71" y="301"/>
                    <a:pt x="165" y="369"/>
                    <a:pt x="268" y="395"/>
                  </a:cubicBezTo>
                  <a:cubicBezTo>
                    <a:pt x="379" y="395"/>
                    <a:pt x="473" y="309"/>
                    <a:pt x="473" y="198"/>
                  </a:cubicBezTo>
                  <a:cubicBezTo>
                    <a:pt x="482" y="95"/>
                    <a:pt x="405" y="1"/>
                    <a:pt x="302" y="1"/>
                  </a:cubicBezTo>
                  <a:cubicBezTo>
                    <a:pt x="297" y="1"/>
                    <a:pt x="291" y="1"/>
                    <a:pt x="285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7606064" y="734359"/>
              <a:ext cx="38838" cy="27541"/>
            </a:xfrm>
            <a:custGeom>
              <a:avLst/>
              <a:gdLst/>
              <a:ahLst/>
              <a:cxnLst/>
              <a:rect l="l" t="t" r="r" b="b"/>
              <a:pathLst>
                <a:path w="581" h="412" extrusionOk="0">
                  <a:moveTo>
                    <a:pt x="363" y="190"/>
                  </a:moveTo>
                  <a:cubicBezTo>
                    <a:pt x="377" y="190"/>
                    <a:pt x="390" y="201"/>
                    <a:pt x="366" y="220"/>
                  </a:cubicBezTo>
                  <a:cubicBezTo>
                    <a:pt x="363" y="224"/>
                    <a:pt x="359" y="227"/>
                    <a:pt x="354" y="229"/>
                  </a:cubicBezTo>
                  <a:lnTo>
                    <a:pt x="354" y="229"/>
                  </a:lnTo>
                  <a:cubicBezTo>
                    <a:pt x="353" y="223"/>
                    <a:pt x="352" y="217"/>
                    <a:pt x="349" y="211"/>
                  </a:cubicBezTo>
                  <a:cubicBezTo>
                    <a:pt x="342" y="196"/>
                    <a:pt x="352" y="190"/>
                    <a:pt x="363" y="190"/>
                  </a:cubicBezTo>
                  <a:close/>
                  <a:moveTo>
                    <a:pt x="362" y="1"/>
                  </a:moveTo>
                  <a:cubicBezTo>
                    <a:pt x="347" y="1"/>
                    <a:pt x="331" y="2"/>
                    <a:pt x="315" y="6"/>
                  </a:cubicBezTo>
                  <a:cubicBezTo>
                    <a:pt x="245" y="31"/>
                    <a:pt x="196" y="85"/>
                    <a:pt x="175" y="148"/>
                  </a:cubicBezTo>
                  <a:lnTo>
                    <a:pt x="175" y="148"/>
                  </a:lnTo>
                  <a:cubicBezTo>
                    <a:pt x="158" y="133"/>
                    <a:pt x="141" y="126"/>
                    <a:pt x="124" y="126"/>
                  </a:cubicBezTo>
                  <a:cubicBezTo>
                    <a:pt x="55" y="126"/>
                    <a:pt x="1" y="236"/>
                    <a:pt x="76" y="297"/>
                  </a:cubicBezTo>
                  <a:lnTo>
                    <a:pt x="67" y="297"/>
                  </a:lnTo>
                  <a:cubicBezTo>
                    <a:pt x="133" y="370"/>
                    <a:pt x="230" y="412"/>
                    <a:pt x="331" y="412"/>
                  </a:cubicBezTo>
                  <a:cubicBezTo>
                    <a:pt x="349" y="412"/>
                    <a:pt x="366" y="411"/>
                    <a:pt x="384" y="408"/>
                  </a:cubicBezTo>
                  <a:cubicBezTo>
                    <a:pt x="503" y="391"/>
                    <a:pt x="580" y="280"/>
                    <a:pt x="563" y="160"/>
                  </a:cubicBezTo>
                  <a:cubicBezTo>
                    <a:pt x="541" y="65"/>
                    <a:pt x="456" y="1"/>
                    <a:pt x="36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7684273" y="761031"/>
              <a:ext cx="33825" cy="24667"/>
            </a:xfrm>
            <a:custGeom>
              <a:avLst/>
              <a:gdLst/>
              <a:ahLst/>
              <a:cxnLst/>
              <a:rect l="l" t="t" r="r" b="b"/>
              <a:pathLst>
                <a:path w="506" h="369" extrusionOk="0">
                  <a:moveTo>
                    <a:pt x="234" y="0"/>
                  </a:moveTo>
                  <a:cubicBezTo>
                    <a:pt x="180" y="0"/>
                    <a:pt x="126" y="21"/>
                    <a:pt x="86" y="60"/>
                  </a:cubicBezTo>
                  <a:cubicBezTo>
                    <a:pt x="1" y="163"/>
                    <a:pt x="35" y="360"/>
                    <a:pt x="189" y="368"/>
                  </a:cubicBezTo>
                  <a:cubicBezTo>
                    <a:pt x="192" y="369"/>
                    <a:pt x="194" y="369"/>
                    <a:pt x="197" y="369"/>
                  </a:cubicBezTo>
                  <a:cubicBezTo>
                    <a:pt x="231" y="369"/>
                    <a:pt x="256" y="353"/>
                    <a:pt x="271" y="331"/>
                  </a:cubicBezTo>
                  <a:lnTo>
                    <a:pt x="271" y="331"/>
                  </a:lnTo>
                  <a:cubicBezTo>
                    <a:pt x="288" y="335"/>
                    <a:pt x="304" y="336"/>
                    <a:pt x="321" y="336"/>
                  </a:cubicBezTo>
                  <a:cubicBezTo>
                    <a:pt x="371" y="336"/>
                    <a:pt x="420" y="321"/>
                    <a:pt x="463" y="291"/>
                  </a:cubicBezTo>
                  <a:cubicBezTo>
                    <a:pt x="497" y="266"/>
                    <a:pt x="505" y="223"/>
                    <a:pt x="488" y="180"/>
                  </a:cubicBezTo>
                  <a:cubicBezTo>
                    <a:pt x="454" y="103"/>
                    <a:pt x="394" y="43"/>
                    <a:pt x="317" y="18"/>
                  </a:cubicBezTo>
                  <a:cubicBezTo>
                    <a:pt x="291" y="6"/>
                    <a:pt x="262" y="0"/>
                    <a:pt x="23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7750050" y="773063"/>
              <a:ext cx="38972" cy="22795"/>
            </a:xfrm>
            <a:custGeom>
              <a:avLst/>
              <a:gdLst/>
              <a:ahLst/>
              <a:cxnLst/>
              <a:rect l="l" t="t" r="r" b="b"/>
              <a:pathLst>
                <a:path w="583" h="341" extrusionOk="0">
                  <a:moveTo>
                    <a:pt x="129" y="0"/>
                  </a:moveTo>
                  <a:cubicBezTo>
                    <a:pt x="86" y="0"/>
                    <a:pt x="52" y="17"/>
                    <a:pt x="35" y="60"/>
                  </a:cubicBezTo>
                  <a:cubicBezTo>
                    <a:pt x="0" y="154"/>
                    <a:pt x="35" y="265"/>
                    <a:pt x="129" y="317"/>
                  </a:cubicBezTo>
                  <a:cubicBezTo>
                    <a:pt x="143" y="331"/>
                    <a:pt x="162" y="338"/>
                    <a:pt x="181" y="338"/>
                  </a:cubicBezTo>
                  <a:cubicBezTo>
                    <a:pt x="204" y="338"/>
                    <a:pt x="227" y="329"/>
                    <a:pt x="246" y="312"/>
                  </a:cubicBezTo>
                  <a:lnTo>
                    <a:pt x="246" y="312"/>
                  </a:lnTo>
                  <a:cubicBezTo>
                    <a:pt x="249" y="314"/>
                    <a:pt x="253" y="315"/>
                    <a:pt x="257" y="317"/>
                  </a:cubicBezTo>
                  <a:lnTo>
                    <a:pt x="249" y="317"/>
                  </a:lnTo>
                  <a:cubicBezTo>
                    <a:pt x="284" y="333"/>
                    <a:pt x="322" y="340"/>
                    <a:pt x="360" y="340"/>
                  </a:cubicBezTo>
                  <a:cubicBezTo>
                    <a:pt x="422" y="340"/>
                    <a:pt x="483" y="320"/>
                    <a:pt x="531" y="282"/>
                  </a:cubicBezTo>
                  <a:cubicBezTo>
                    <a:pt x="582" y="240"/>
                    <a:pt x="582" y="171"/>
                    <a:pt x="531" y="137"/>
                  </a:cubicBezTo>
                  <a:cubicBezTo>
                    <a:pt x="420" y="52"/>
                    <a:pt x="274" y="0"/>
                    <a:pt x="129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7547640" y="747929"/>
              <a:ext cx="34360" cy="23731"/>
            </a:xfrm>
            <a:custGeom>
              <a:avLst/>
              <a:gdLst/>
              <a:ahLst/>
              <a:cxnLst/>
              <a:rect l="l" t="t" r="r" b="b"/>
              <a:pathLst>
                <a:path w="514" h="355" extrusionOk="0">
                  <a:moveTo>
                    <a:pt x="312" y="171"/>
                  </a:moveTo>
                  <a:lnTo>
                    <a:pt x="312" y="171"/>
                  </a:lnTo>
                  <a:cubicBezTo>
                    <a:pt x="312" y="171"/>
                    <a:pt x="312" y="171"/>
                    <a:pt x="312" y="172"/>
                  </a:cubicBezTo>
                  <a:lnTo>
                    <a:pt x="312" y="172"/>
                  </a:lnTo>
                  <a:cubicBezTo>
                    <a:pt x="311" y="171"/>
                    <a:pt x="309" y="171"/>
                    <a:pt x="308" y="171"/>
                  </a:cubicBezTo>
                  <a:close/>
                  <a:moveTo>
                    <a:pt x="293" y="0"/>
                  </a:moveTo>
                  <a:cubicBezTo>
                    <a:pt x="245" y="0"/>
                    <a:pt x="198" y="19"/>
                    <a:pt x="164" y="56"/>
                  </a:cubicBezTo>
                  <a:lnTo>
                    <a:pt x="164" y="56"/>
                  </a:lnTo>
                  <a:cubicBezTo>
                    <a:pt x="148" y="43"/>
                    <a:pt x="128" y="36"/>
                    <a:pt x="106" y="36"/>
                  </a:cubicBezTo>
                  <a:cubicBezTo>
                    <a:pt x="94" y="36"/>
                    <a:pt x="81" y="38"/>
                    <a:pt x="68" y="43"/>
                  </a:cubicBezTo>
                  <a:cubicBezTo>
                    <a:pt x="26" y="68"/>
                    <a:pt x="0" y="120"/>
                    <a:pt x="26" y="171"/>
                  </a:cubicBezTo>
                  <a:lnTo>
                    <a:pt x="26" y="162"/>
                  </a:lnTo>
                  <a:cubicBezTo>
                    <a:pt x="79" y="262"/>
                    <a:pt x="160" y="355"/>
                    <a:pt x="275" y="355"/>
                  </a:cubicBezTo>
                  <a:cubicBezTo>
                    <a:pt x="288" y="355"/>
                    <a:pt x="302" y="353"/>
                    <a:pt x="317" y="351"/>
                  </a:cubicBezTo>
                  <a:cubicBezTo>
                    <a:pt x="453" y="333"/>
                    <a:pt x="513" y="179"/>
                    <a:pt x="428" y="68"/>
                  </a:cubicBezTo>
                  <a:cubicBezTo>
                    <a:pt x="393" y="22"/>
                    <a:pt x="343" y="0"/>
                    <a:pt x="29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7402384" y="656950"/>
              <a:ext cx="25803" cy="21926"/>
            </a:xfrm>
            <a:custGeom>
              <a:avLst/>
              <a:gdLst/>
              <a:ahLst/>
              <a:cxnLst/>
              <a:rect l="l" t="t" r="r" b="b"/>
              <a:pathLst>
                <a:path w="386" h="328" extrusionOk="0">
                  <a:moveTo>
                    <a:pt x="203" y="0"/>
                  </a:moveTo>
                  <a:cubicBezTo>
                    <a:pt x="177" y="0"/>
                    <a:pt x="152" y="6"/>
                    <a:pt x="128" y="18"/>
                  </a:cubicBezTo>
                  <a:cubicBezTo>
                    <a:pt x="123" y="20"/>
                    <a:pt x="119" y="23"/>
                    <a:pt x="114" y="26"/>
                  </a:cubicBezTo>
                  <a:lnTo>
                    <a:pt x="114" y="26"/>
                  </a:lnTo>
                  <a:cubicBezTo>
                    <a:pt x="110" y="25"/>
                    <a:pt x="106" y="25"/>
                    <a:pt x="101" y="25"/>
                  </a:cubicBezTo>
                  <a:cubicBezTo>
                    <a:pt x="96" y="25"/>
                    <a:pt x="91" y="25"/>
                    <a:pt x="86" y="26"/>
                  </a:cubicBezTo>
                  <a:cubicBezTo>
                    <a:pt x="34" y="35"/>
                    <a:pt x="0" y="78"/>
                    <a:pt x="9" y="129"/>
                  </a:cubicBezTo>
                  <a:lnTo>
                    <a:pt x="26" y="120"/>
                  </a:lnTo>
                  <a:lnTo>
                    <a:pt x="51" y="223"/>
                  </a:lnTo>
                  <a:cubicBezTo>
                    <a:pt x="69" y="266"/>
                    <a:pt x="94" y="300"/>
                    <a:pt x="137" y="317"/>
                  </a:cubicBezTo>
                  <a:cubicBezTo>
                    <a:pt x="158" y="324"/>
                    <a:pt x="178" y="327"/>
                    <a:pt x="197" y="327"/>
                  </a:cubicBezTo>
                  <a:cubicBezTo>
                    <a:pt x="249" y="327"/>
                    <a:pt x="296" y="303"/>
                    <a:pt x="334" y="266"/>
                  </a:cubicBezTo>
                  <a:cubicBezTo>
                    <a:pt x="385" y="206"/>
                    <a:pt x="385" y="120"/>
                    <a:pt x="334" y="60"/>
                  </a:cubicBezTo>
                  <a:cubicBezTo>
                    <a:pt x="300" y="21"/>
                    <a:pt x="252" y="0"/>
                    <a:pt x="203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7849450" y="662632"/>
              <a:ext cx="36766" cy="20121"/>
            </a:xfrm>
            <a:custGeom>
              <a:avLst/>
              <a:gdLst/>
              <a:ahLst/>
              <a:cxnLst/>
              <a:rect l="l" t="t" r="r" b="b"/>
              <a:pathLst>
                <a:path w="550" h="301" extrusionOk="0">
                  <a:moveTo>
                    <a:pt x="323" y="1"/>
                  </a:moveTo>
                  <a:cubicBezTo>
                    <a:pt x="252" y="1"/>
                    <a:pt x="180" y="20"/>
                    <a:pt x="113" y="61"/>
                  </a:cubicBezTo>
                  <a:cubicBezTo>
                    <a:pt x="100" y="72"/>
                    <a:pt x="89" y="84"/>
                    <a:pt x="82" y="98"/>
                  </a:cubicBezTo>
                  <a:lnTo>
                    <a:pt x="82" y="98"/>
                  </a:lnTo>
                  <a:cubicBezTo>
                    <a:pt x="6" y="124"/>
                    <a:pt x="1" y="261"/>
                    <a:pt x="105" y="283"/>
                  </a:cubicBezTo>
                  <a:cubicBezTo>
                    <a:pt x="115" y="285"/>
                    <a:pt x="126" y="287"/>
                    <a:pt x="137" y="288"/>
                  </a:cubicBezTo>
                  <a:lnTo>
                    <a:pt x="137" y="288"/>
                  </a:lnTo>
                  <a:cubicBezTo>
                    <a:pt x="153" y="296"/>
                    <a:pt x="170" y="301"/>
                    <a:pt x="190" y="301"/>
                  </a:cubicBezTo>
                  <a:cubicBezTo>
                    <a:pt x="193" y="301"/>
                    <a:pt x="196" y="301"/>
                    <a:pt x="198" y="301"/>
                  </a:cubicBezTo>
                  <a:cubicBezTo>
                    <a:pt x="216" y="301"/>
                    <a:pt x="232" y="296"/>
                    <a:pt x="245" y="289"/>
                  </a:cubicBezTo>
                  <a:lnTo>
                    <a:pt x="245" y="289"/>
                  </a:lnTo>
                  <a:cubicBezTo>
                    <a:pt x="333" y="279"/>
                    <a:pt x="417" y="245"/>
                    <a:pt x="490" y="189"/>
                  </a:cubicBezTo>
                  <a:cubicBezTo>
                    <a:pt x="549" y="138"/>
                    <a:pt x="532" y="52"/>
                    <a:pt x="464" y="27"/>
                  </a:cubicBezTo>
                  <a:cubicBezTo>
                    <a:pt x="419" y="10"/>
                    <a:pt x="371" y="1"/>
                    <a:pt x="32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7765157" y="663835"/>
              <a:ext cx="39106" cy="29079"/>
            </a:xfrm>
            <a:custGeom>
              <a:avLst/>
              <a:gdLst/>
              <a:ahLst/>
              <a:cxnLst/>
              <a:rect l="l" t="t" r="r" b="b"/>
              <a:pathLst>
                <a:path w="585" h="435" extrusionOk="0">
                  <a:moveTo>
                    <a:pt x="332" y="1"/>
                  </a:moveTo>
                  <a:cubicBezTo>
                    <a:pt x="278" y="1"/>
                    <a:pt x="224" y="21"/>
                    <a:pt x="177" y="69"/>
                  </a:cubicBezTo>
                  <a:cubicBezTo>
                    <a:pt x="158" y="85"/>
                    <a:pt x="144" y="104"/>
                    <a:pt x="133" y="124"/>
                  </a:cubicBezTo>
                  <a:lnTo>
                    <a:pt x="133" y="124"/>
                  </a:lnTo>
                  <a:cubicBezTo>
                    <a:pt x="44" y="130"/>
                    <a:pt x="0" y="270"/>
                    <a:pt x="100" y="308"/>
                  </a:cubicBezTo>
                  <a:cubicBezTo>
                    <a:pt x="109" y="311"/>
                    <a:pt x="119" y="313"/>
                    <a:pt x="129" y="316"/>
                  </a:cubicBezTo>
                  <a:lnTo>
                    <a:pt x="129" y="316"/>
                  </a:lnTo>
                  <a:cubicBezTo>
                    <a:pt x="133" y="325"/>
                    <a:pt x="137" y="334"/>
                    <a:pt x="142" y="342"/>
                  </a:cubicBezTo>
                  <a:cubicBezTo>
                    <a:pt x="183" y="401"/>
                    <a:pt x="251" y="435"/>
                    <a:pt x="320" y="435"/>
                  </a:cubicBezTo>
                  <a:cubicBezTo>
                    <a:pt x="353" y="435"/>
                    <a:pt x="386" y="427"/>
                    <a:pt x="416" y="411"/>
                  </a:cubicBezTo>
                  <a:cubicBezTo>
                    <a:pt x="442" y="399"/>
                    <a:pt x="457" y="381"/>
                    <a:pt x="465" y="361"/>
                  </a:cubicBezTo>
                  <a:lnTo>
                    <a:pt x="465" y="361"/>
                  </a:lnTo>
                  <a:cubicBezTo>
                    <a:pt x="474" y="361"/>
                    <a:pt x="484" y="360"/>
                    <a:pt x="493" y="360"/>
                  </a:cubicBezTo>
                  <a:cubicBezTo>
                    <a:pt x="536" y="351"/>
                    <a:pt x="570" y="317"/>
                    <a:pt x="579" y="274"/>
                  </a:cubicBezTo>
                  <a:cubicBezTo>
                    <a:pt x="585" y="122"/>
                    <a:pt x="462" y="1"/>
                    <a:pt x="332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7837618" y="735629"/>
              <a:ext cx="35429" cy="28945"/>
            </a:xfrm>
            <a:custGeom>
              <a:avLst/>
              <a:gdLst/>
              <a:ahLst/>
              <a:cxnLst/>
              <a:rect l="l" t="t" r="r" b="b"/>
              <a:pathLst>
                <a:path w="530" h="433" extrusionOk="0">
                  <a:moveTo>
                    <a:pt x="333" y="1"/>
                  </a:moveTo>
                  <a:cubicBezTo>
                    <a:pt x="310" y="1"/>
                    <a:pt x="287" y="5"/>
                    <a:pt x="265" y="13"/>
                  </a:cubicBezTo>
                  <a:cubicBezTo>
                    <a:pt x="222" y="33"/>
                    <a:pt x="196" y="68"/>
                    <a:pt x="186" y="107"/>
                  </a:cubicBezTo>
                  <a:lnTo>
                    <a:pt x="119" y="107"/>
                  </a:lnTo>
                  <a:cubicBezTo>
                    <a:pt x="116" y="106"/>
                    <a:pt x="112" y="106"/>
                    <a:pt x="109" y="106"/>
                  </a:cubicBezTo>
                  <a:cubicBezTo>
                    <a:pt x="46" y="106"/>
                    <a:pt x="1" y="178"/>
                    <a:pt x="25" y="235"/>
                  </a:cubicBezTo>
                  <a:cubicBezTo>
                    <a:pt x="66" y="357"/>
                    <a:pt x="183" y="433"/>
                    <a:pt x="305" y="433"/>
                  </a:cubicBezTo>
                  <a:cubicBezTo>
                    <a:pt x="311" y="433"/>
                    <a:pt x="318" y="432"/>
                    <a:pt x="324" y="432"/>
                  </a:cubicBezTo>
                  <a:cubicBezTo>
                    <a:pt x="453" y="415"/>
                    <a:pt x="530" y="304"/>
                    <a:pt x="521" y="184"/>
                  </a:cubicBezTo>
                  <a:cubicBezTo>
                    <a:pt x="521" y="73"/>
                    <a:pt x="431" y="1"/>
                    <a:pt x="333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7907339" y="614636"/>
              <a:ext cx="35496" cy="29881"/>
            </a:xfrm>
            <a:custGeom>
              <a:avLst/>
              <a:gdLst/>
              <a:ahLst/>
              <a:cxnLst/>
              <a:rect l="l" t="t" r="r" b="b"/>
              <a:pathLst>
                <a:path w="531" h="447" extrusionOk="0">
                  <a:moveTo>
                    <a:pt x="262" y="191"/>
                  </a:moveTo>
                  <a:cubicBezTo>
                    <a:pt x="267" y="191"/>
                    <a:pt x="273" y="193"/>
                    <a:pt x="282" y="197"/>
                  </a:cubicBezTo>
                  <a:cubicBezTo>
                    <a:pt x="303" y="197"/>
                    <a:pt x="307" y="224"/>
                    <a:pt x="295" y="239"/>
                  </a:cubicBezTo>
                  <a:lnTo>
                    <a:pt x="295" y="239"/>
                  </a:lnTo>
                  <a:cubicBezTo>
                    <a:pt x="286" y="236"/>
                    <a:pt x="276" y="233"/>
                    <a:pt x="265" y="231"/>
                  </a:cubicBezTo>
                  <a:cubicBezTo>
                    <a:pt x="258" y="231"/>
                    <a:pt x="240" y="191"/>
                    <a:pt x="262" y="191"/>
                  </a:cubicBezTo>
                  <a:close/>
                  <a:moveTo>
                    <a:pt x="271" y="0"/>
                  </a:moveTo>
                  <a:cubicBezTo>
                    <a:pt x="179" y="0"/>
                    <a:pt x="92" y="64"/>
                    <a:pt x="68" y="163"/>
                  </a:cubicBezTo>
                  <a:cubicBezTo>
                    <a:pt x="67" y="169"/>
                    <a:pt x="66" y="175"/>
                    <a:pt x="65" y="181"/>
                  </a:cubicBezTo>
                  <a:lnTo>
                    <a:pt x="65" y="181"/>
                  </a:lnTo>
                  <a:cubicBezTo>
                    <a:pt x="16" y="200"/>
                    <a:pt x="0" y="258"/>
                    <a:pt x="17" y="300"/>
                  </a:cubicBezTo>
                  <a:lnTo>
                    <a:pt x="26" y="300"/>
                  </a:lnTo>
                  <a:cubicBezTo>
                    <a:pt x="70" y="395"/>
                    <a:pt x="163" y="446"/>
                    <a:pt x="258" y="446"/>
                  </a:cubicBezTo>
                  <a:cubicBezTo>
                    <a:pt x="307" y="446"/>
                    <a:pt x="358" y="432"/>
                    <a:pt x="402" y="403"/>
                  </a:cubicBezTo>
                  <a:cubicBezTo>
                    <a:pt x="530" y="317"/>
                    <a:pt x="522" y="129"/>
                    <a:pt x="394" y="43"/>
                  </a:cubicBezTo>
                  <a:cubicBezTo>
                    <a:pt x="356" y="14"/>
                    <a:pt x="313" y="0"/>
                    <a:pt x="271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8024520" y="644985"/>
              <a:ext cx="36499" cy="27474"/>
            </a:xfrm>
            <a:custGeom>
              <a:avLst/>
              <a:gdLst/>
              <a:ahLst/>
              <a:cxnLst/>
              <a:rect l="l" t="t" r="r" b="b"/>
              <a:pathLst>
                <a:path w="546" h="411" extrusionOk="0">
                  <a:moveTo>
                    <a:pt x="254" y="0"/>
                  </a:moveTo>
                  <a:cubicBezTo>
                    <a:pt x="225" y="0"/>
                    <a:pt x="198" y="6"/>
                    <a:pt x="172" y="17"/>
                  </a:cubicBezTo>
                  <a:cubicBezTo>
                    <a:pt x="18" y="85"/>
                    <a:pt x="1" y="282"/>
                    <a:pt x="129" y="385"/>
                  </a:cubicBezTo>
                  <a:cubicBezTo>
                    <a:pt x="163" y="402"/>
                    <a:pt x="200" y="411"/>
                    <a:pt x="235" y="411"/>
                  </a:cubicBezTo>
                  <a:cubicBezTo>
                    <a:pt x="270" y="411"/>
                    <a:pt x="304" y="402"/>
                    <a:pt x="334" y="385"/>
                  </a:cubicBezTo>
                  <a:cubicBezTo>
                    <a:pt x="338" y="383"/>
                    <a:pt x="341" y="382"/>
                    <a:pt x="344" y="380"/>
                  </a:cubicBezTo>
                  <a:lnTo>
                    <a:pt x="344" y="380"/>
                  </a:lnTo>
                  <a:cubicBezTo>
                    <a:pt x="407" y="376"/>
                    <a:pt x="468" y="336"/>
                    <a:pt x="488" y="274"/>
                  </a:cubicBezTo>
                  <a:cubicBezTo>
                    <a:pt x="545" y="131"/>
                    <a:pt x="395" y="0"/>
                    <a:pt x="254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7981671" y="600933"/>
              <a:ext cx="42916" cy="37769"/>
            </a:xfrm>
            <a:custGeom>
              <a:avLst/>
              <a:gdLst/>
              <a:ahLst/>
              <a:cxnLst/>
              <a:rect l="l" t="t" r="r" b="b"/>
              <a:pathLst>
                <a:path w="642" h="565" extrusionOk="0">
                  <a:moveTo>
                    <a:pt x="317" y="189"/>
                  </a:moveTo>
                  <a:cubicBezTo>
                    <a:pt x="334" y="189"/>
                    <a:pt x="351" y="194"/>
                    <a:pt x="368" y="205"/>
                  </a:cubicBezTo>
                  <a:cubicBezTo>
                    <a:pt x="411" y="231"/>
                    <a:pt x="428" y="282"/>
                    <a:pt x="402" y="325"/>
                  </a:cubicBezTo>
                  <a:cubicBezTo>
                    <a:pt x="391" y="337"/>
                    <a:pt x="379" y="349"/>
                    <a:pt x="364" y="358"/>
                  </a:cubicBezTo>
                  <a:lnTo>
                    <a:pt x="364" y="358"/>
                  </a:lnTo>
                  <a:cubicBezTo>
                    <a:pt x="366" y="344"/>
                    <a:pt x="364" y="330"/>
                    <a:pt x="359" y="317"/>
                  </a:cubicBezTo>
                  <a:cubicBezTo>
                    <a:pt x="341" y="286"/>
                    <a:pt x="309" y="264"/>
                    <a:pt x="273" y="264"/>
                  </a:cubicBezTo>
                  <a:cubicBezTo>
                    <a:pt x="259" y="264"/>
                    <a:pt x="245" y="267"/>
                    <a:pt x="231" y="274"/>
                  </a:cubicBezTo>
                  <a:lnTo>
                    <a:pt x="231" y="265"/>
                  </a:lnTo>
                  <a:cubicBezTo>
                    <a:pt x="229" y="267"/>
                    <a:pt x="226" y="268"/>
                    <a:pt x="223" y="270"/>
                  </a:cubicBezTo>
                  <a:lnTo>
                    <a:pt x="223" y="270"/>
                  </a:lnTo>
                  <a:cubicBezTo>
                    <a:pt x="232" y="225"/>
                    <a:pt x="272" y="189"/>
                    <a:pt x="317" y="189"/>
                  </a:cubicBezTo>
                  <a:close/>
                  <a:moveTo>
                    <a:pt x="305" y="0"/>
                  </a:moveTo>
                  <a:cubicBezTo>
                    <a:pt x="254" y="0"/>
                    <a:pt x="202" y="14"/>
                    <a:pt x="154" y="43"/>
                  </a:cubicBezTo>
                  <a:cubicBezTo>
                    <a:pt x="26" y="146"/>
                    <a:pt x="0" y="325"/>
                    <a:pt x="94" y="462"/>
                  </a:cubicBezTo>
                  <a:cubicBezTo>
                    <a:pt x="114" y="486"/>
                    <a:pt x="138" y="496"/>
                    <a:pt x="161" y="496"/>
                  </a:cubicBezTo>
                  <a:cubicBezTo>
                    <a:pt x="163" y="496"/>
                    <a:pt x="166" y="496"/>
                    <a:pt x="168" y="496"/>
                  </a:cubicBezTo>
                  <a:lnTo>
                    <a:pt x="168" y="496"/>
                  </a:lnTo>
                  <a:cubicBezTo>
                    <a:pt x="207" y="539"/>
                    <a:pt x="261" y="565"/>
                    <a:pt x="315" y="565"/>
                  </a:cubicBezTo>
                  <a:cubicBezTo>
                    <a:pt x="333" y="565"/>
                    <a:pt x="351" y="562"/>
                    <a:pt x="368" y="556"/>
                  </a:cubicBezTo>
                  <a:cubicBezTo>
                    <a:pt x="539" y="522"/>
                    <a:pt x="642" y="342"/>
                    <a:pt x="582" y="180"/>
                  </a:cubicBezTo>
                  <a:cubicBezTo>
                    <a:pt x="529" y="68"/>
                    <a:pt x="419" y="0"/>
                    <a:pt x="30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7403520" y="63752"/>
              <a:ext cx="36098" cy="35429"/>
            </a:xfrm>
            <a:custGeom>
              <a:avLst/>
              <a:gdLst/>
              <a:ahLst/>
              <a:cxnLst/>
              <a:rect l="l" t="t" r="r" b="b"/>
              <a:pathLst>
                <a:path w="540" h="530" extrusionOk="0">
                  <a:moveTo>
                    <a:pt x="280" y="292"/>
                  </a:moveTo>
                  <a:cubicBezTo>
                    <a:pt x="276" y="310"/>
                    <a:pt x="276" y="327"/>
                    <a:pt x="282" y="343"/>
                  </a:cubicBezTo>
                  <a:lnTo>
                    <a:pt x="282" y="343"/>
                  </a:lnTo>
                  <a:cubicBezTo>
                    <a:pt x="262" y="337"/>
                    <a:pt x="246" y="325"/>
                    <a:pt x="234" y="310"/>
                  </a:cubicBezTo>
                  <a:lnTo>
                    <a:pt x="234" y="310"/>
                  </a:lnTo>
                  <a:cubicBezTo>
                    <a:pt x="250" y="305"/>
                    <a:pt x="265" y="299"/>
                    <a:pt x="280" y="292"/>
                  </a:cubicBezTo>
                  <a:close/>
                  <a:moveTo>
                    <a:pt x="254" y="1"/>
                  </a:moveTo>
                  <a:cubicBezTo>
                    <a:pt x="196" y="1"/>
                    <a:pt x="139" y="22"/>
                    <a:pt x="94" y="63"/>
                  </a:cubicBezTo>
                  <a:cubicBezTo>
                    <a:pt x="0" y="157"/>
                    <a:pt x="0" y="311"/>
                    <a:pt x="77" y="414"/>
                  </a:cubicBezTo>
                  <a:cubicBezTo>
                    <a:pt x="132" y="487"/>
                    <a:pt x="222" y="530"/>
                    <a:pt x="312" y="530"/>
                  </a:cubicBezTo>
                  <a:cubicBezTo>
                    <a:pt x="348" y="530"/>
                    <a:pt x="385" y="523"/>
                    <a:pt x="419" y="508"/>
                  </a:cubicBezTo>
                  <a:cubicBezTo>
                    <a:pt x="539" y="439"/>
                    <a:pt x="531" y="268"/>
                    <a:pt x="402" y="208"/>
                  </a:cubicBezTo>
                  <a:cubicBezTo>
                    <a:pt x="401" y="208"/>
                    <a:pt x="399" y="208"/>
                    <a:pt x="398" y="208"/>
                  </a:cubicBezTo>
                  <a:lnTo>
                    <a:pt x="398" y="208"/>
                  </a:lnTo>
                  <a:cubicBezTo>
                    <a:pt x="406" y="200"/>
                    <a:pt x="413" y="191"/>
                    <a:pt x="419" y="183"/>
                  </a:cubicBezTo>
                  <a:cubicBezTo>
                    <a:pt x="454" y="140"/>
                    <a:pt x="445" y="80"/>
                    <a:pt x="402" y="54"/>
                  </a:cubicBezTo>
                  <a:cubicBezTo>
                    <a:pt x="358" y="18"/>
                    <a:pt x="306" y="1"/>
                    <a:pt x="254" y="1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7508736" y="89488"/>
              <a:ext cx="40643" cy="41178"/>
            </a:xfrm>
            <a:custGeom>
              <a:avLst/>
              <a:gdLst/>
              <a:ahLst/>
              <a:cxnLst/>
              <a:rect l="l" t="t" r="r" b="b"/>
              <a:pathLst>
                <a:path w="608" h="616" extrusionOk="0">
                  <a:moveTo>
                    <a:pt x="192" y="185"/>
                  </a:moveTo>
                  <a:cubicBezTo>
                    <a:pt x="193" y="185"/>
                    <a:pt x="197" y="187"/>
                    <a:pt x="206" y="191"/>
                  </a:cubicBezTo>
                  <a:lnTo>
                    <a:pt x="223" y="208"/>
                  </a:lnTo>
                  <a:cubicBezTo>
                    <a:pt x="227" y="213"/>
                    <a:pt x="231" y="218"/>
                    <a:pt x="235" y="222"/>
                  </a:cubicBezTo>
                  <a:lnTo>
                    <a:pt x="235" y="222"/>
                  </a:lnTo>
                  <a:cubicBezTo>
                    <a:pt x="224" y="210"/>
                    <a:pt x="211" y="202"/>
                    <a:pt x="197" y="198"/>
                  </a:cubicBezTo>
                  <a:lnTo>
                    <a:pt x="197" y="198"/>
                  </a:lnTo>
                  <a:cubicBezTo>
                    <a:pt x="197" y="196"/>
                    <a:pt x="197" y="194"/>
                    <a:pt x="197" y="191"/>
                  </a:cubicBezTo>
                  <a:cubicBezTo>
                    <a:pt x="193" y="187"/>
                    <a:pt x="191" y="185"/>
                    <a:pt x="192" y="185"/>
                  </a:cubicBezTo>
                  <a:close/>
                  <a:moveTo>
                    <a:pt x="197" y="0"/>
                  </a:moveTo>
                  <a:cubicBezTo>
                    <a:pt x="97" y="0"/>
                    <a:pt x="39" y="107"/>
                    <a:pt x="17" y="208"/>
                  </a:cubicBezTo>
                  <a:cubicBezTo>
                    <a:pt x="0" y="337"/>
                    <a:pt x="34" y="474"/>
                    <a:pt x="129" y="585"/>
                  </a:cubicBezTo>
                  <a:cubicBezTo>
                    <a:pt x="148" y="606"/>
                    <a:pt x="171" y="615"/>
                    <a:pt x="194" y="615"/>
                  </a:cubicBezTo>
                  <a:cubicBezTo>
                    <a:pt x="221" y="615"/>
                    <a:pt x="248" y="602"/>
                    <a:pt x="266" y="581"/>
                  </a:cubicBezTo>
                  <a:lnTo>
                    <a:pt x="266" y="581"/>
                  </a:lnTo>
                  <a:cubicBezTo>
                    <a:pt x="277" y="584"/>
                    <a:pt x="288" y="585"/>
                    <a:pt x="300" y="585"/>
                  </a:cubicBezTo>
                  <a:cubicBezTo>
                    <a:pt x="608" y="551"/>
                    <a:pt x="471" y="80"/>
                    <a:pt x="257" y="12"/>
                  </a:cubicBezTo>
                  <a:cubicBezTo>
                    <a:pt x="236" y="4"/>
                    <a:pt x="216" y="0"/>
                    <a:pt x="197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7527051" y="20302"/>
              <a:ext cx="34360" cy="33090"/>
            </a:xfrm>
            <a:custGeom>
              <a:avLst/>
              <a:gdLst/>
              <a:ahLst/>
              <a:cxnLst/>
              <a:rect l="l" t="t" r="r" b="b"/>
              <a:pathLst>
                <a:path w="514" h="495" extrusionOk="0">
                  <a:moveTo>
                    <a:pt x="165" y="0"/>
                  </a:moveTo>
                  <a:cubicBezTo>
                    <a:pt x="109" y="0"/>
                    <a:pt x="69" y="53"/>
                    <a:pt x="77" y="106"/>
                  </a:cubicBezTo>
                  <a:lnTo>
                    <a:pt x="79" y="119"/>
                  </a:lnTo>
                  <a:lnTo>
                    <a:pt x="79" y="119"/>
                  </a:lnTo>
                  <a:cubicBezTo>
                    <a:pt x="75" y="120"/>
                    <a:pt x="72" y="121"/>
                    <a:pt x="68" y="123"/>
                  </a:cubicBezTo>
                  <a:cubicBezTo>
                    <a:pt x="26" y="140"/>
                    <a:pt x="0" y="200"/>
                    <a:pt x="26" y="243"/>
                  </a:cubicBezTo>
                  <a:cubicBezTo>
                    <a:pt x="49" y="282"/>
                    <a:pt x="77" y="318"/>
                    <a:pt x="109" y="350"/>
                  </a:cubicBezTo>
                  <a:lnTo>
                    <a:pt x="109" y="350"/>
                  </a:lnTo>
                  <a:lnTo>
                    <a:pt x="111" y="371"/>
                  </a:lnTo>
                  <a:cubicBezTo>
                    <a:pt x="115" y="424"/>
                    <a:pt x="153" y="449"/>
                    <a:pt x="193" y="449"/>
                  </a:cubicBezTo>
                  <a:cubicBezTo>
                    <a:pt x="205" y="449"/>
                    <a:pt x="218" y="447"/>
                    <a:pt x="229" y="442"/>
                  </a:cubicBezTo>
                  <a:lnTo>
                    <a:pt x="229" y="442"/>
                  </a:lnTo>
                  <a:cubicBezTo>
                    <a:pt x="272" y="465"/>
                    <a:pt x="319" y="482"/>
                    <a:pt x="368" y="491"/>
                  </a:cubicBezTo>
                  <a:cubicBezTo>
                    <a:pt x="376" y="493"/>
                    <a:pt x="384" y="494"/>
                    <a:pt x="391" y="494"/>
                  </a:cubicBezTo>
                  <a:cubicBezTo>
                    <a:pt x="437" y="494"/>
                    <a:pt x="464" y="451"/>
                    <a:pt x="479" y="414"/>
                  </a:cubicBezTo>
                  <a:cubicBezTo>
                    <a:pt x="513" y="217"/>
                    <a:pt x="385" y="29"/>
                    <a:pt x="188" y="3"/>
                  </a:cubicBezTo>
                  <a:cubicBezTo>
                    <a:pt x="180" y="1"/>
                    <a:pt x="172" y="0"/>
                    <a:pt x="165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7567025" y="-161989"/>
              <a:ext cx="708650" cy="764669"/>
            </a:xfrm>
            <a:custGeom>
              <a:avLst/>
              <a:gdLst/>
              <a:ahLst/>
              <a:cxnLst/>
              <a:rect l="l" t="t" r="r" b="b"/>
              <a:pathLst>
                <a:path w="10601" h="11439" extrusionOk="0">
                  <a:moveTo>
                    <a:pt x="3887" y="1"/>
                  </a:moveTo>
                  <a:cubicBezTo>
                    <a:pt x="2914" y="1"/>
                    <a:pt x="1209" y="165"/>
                    <a:pt x="608" y="882"/>
                  </a:cubicBezTo>
                  <a:cubicBezTo>
                    <a:pt x="292" y="1276"/>
                    <a:pt x="1" y="1584"/>
                    <a:pt x="249" y="1661"/>
                  </a:cubicBezTo>
                  <a:lnTo>
                    <a:pt x="232" y="1695"/>
                  </a:lnTo>
                  <a:lnTo>
                    <a:pt x="2704" y="5245"/>
                  </a:lnTo>
                  <a:cubicBezTo>
                    <a:pt x="3252" y="6024"/>
                    <a:pt x="3799" y="6811"/>
                    <a:pt x="4441" y="7529"/>
                  </a:cubicBezTo>
                  <a:cubicBezTo>
                    <a:pt x="5579" y="8813"/>
                    <a:pt x="7007" y="9890"/>
                    <a:pt x="7726" y="11439"/>
                  </a:cubicBezTo>
                  <a:cubicBezTo>
                    <a:pt x="9326" y="10703"/>
                    <a:pt x="10395" y="8984"/>
                    <a:pt x="10498" y="7213"/>
                  </a:cubicBezTo>
                  <a:cubicBezTo>
                    <a:pt x="10600" y="5442"/>
                    <a:pt x="10284" y="3098"/>
                    <a:pt x="9009" y="1866"/>
                  </a:cubicBezTo>
                  <a:cubicBezTo>
                    <a:pt x="7538" y="446"/>
                    <a:pt x="6006" y="27"/>
                    <a:pt x="3962" y="1"/>
                  </a:cubicBezTo>
                  <a:cubicBezTo>
                    <a:pt x="3937" y="1"/>
                    <a:pt x="3912" y="1"/>
                    <a:pt x="3887" y="1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13"/>
          <p:cNvGrpSpPr/>
          <p:nvPr/>
        </p:nvGrpSpPr>
        <p:grpSpPr>
          <a:xfrm rot="-4974674">
            <a:off x="7086375" y="-322042"/>
            <a:ext cx="2363841" cy="2397885"/>
            <a:chOff x="-7672106" y="3872853"/>
            <a:chExt cx="2363975" cy="2398020"/>
          </a:xfrm>
        </p:grpSpPr>
        <p:sp>
          <p:nvSpPr>
            <p:cNvPr id="1699" name="Google Shape;1699;p13"/>
            <p:cNvSpPr/>
            <p:nvPr/>
          </p:nvSpPr>
          <p:spPr>
            <a:xfrm>
              <a:off x="-6907439" y="5828879"/>
              <a:ext cx="98492" cy="82887"/>
            </a:xfrm>
            <a:custGeom>
              <a:avLst/>
              <a:gdLst/>
              <a:ahLst/>
              <a:cxnLst/>
              <a:rect l="l" t="t" r="r" b="b"/>
              <a:pathLst>
                <a:path w="1256" h="1057" extrusionOk="0">
                  <a:moveTo>
                    <a:pt x="1151" y="1"/>
                  </a:moveTo>
                  <a:cubicBezTo>
                    <a:pt x="1136" y="1"/>
                    <a:pt x="1121" y="5"/>
                    <a:pt x="1107" y="15"/>
                  </a:cubicBezTo>
                  <a:lnTo>
                    <a:pt x="55" y="948"/>
                  </a:lnTo>
                  <a:cubicBezTo>
                    <a:pt x="0" y="989"/>
                    <a:pt x="55" y="1057"/>
                    <a:pt x="109" y="1057"/>
                  </a:cubicBezTo>
                  <a:cubicBezTo>
                    <a:pt x="123" y="1057"/>
                    <a:pt x="137" y="1052"/>
                    <a:pt x="149" y="1042"/>
                  </a:cubicBezTo>
                  <a:lnTo>
                    <a:pt x="1201" y="109"/>
                  </a:lnTo>
                  <a:cubicBezTo>
                    <a:pt x="1256" y="69"/>
                    <a:pt x="1207" y="1"/>
                    <a:pt x="1151" y="1"/>
                  </a:cubicBezTo>
                  <a:close/>
                </a:path>
              </a:pathLst>
            </a:custGeom>
            <a:solidFill>
              <a:srgbClr val="FFFB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00" name="Google Shape;1700;p13"/>
            <p:cNvGrpSpPr/>
            <p:nvPr/>
          </p:nvGrpSpPr>
          <p:grpSpPr>
            <a:xfrm>
              <a:off x="-7672106" y="3872853"/>
              <a:ext cx="2363975" cy="2398020"/>
              <a:chOff x="7203951" y="3294297"/>
              <a:chExt cx="2113145" cy="2143578"/>
            </a:xfrm>
          </p:grpSpPr>
          <p:sp>
            <p:nvSpPr>
              <p:cNvPr id="1701" name="Google Shape;1701;p13"/>
              <p:cNvSpPr/>
              <p:nvPr/>
            </p:nvSpPr>
            <p:spPr>
              <a:xfrm>
                <a:off x="7203951" y="4662058"/>
                <a:ext cx="1849662" cy="513293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5854" extrusionOk="0">
                    <a:moveTo>
                      <a:pt x="7800" y="1"/>
                    </a:moveTo>
                    <a:cubicBezTo>
                      <a:pt x="6573" y="1"/>
                      <a:pt x="5374" y="135"/>
                      <a:pt x="4192" y="512"/>
                    </a:cubicBezTo>
                    <a:cubicBezTo>
                      <a:pt x="2712" y="974"/>
                      <a:pt x="1326" y="1693"/>
                      <a:pt x="86" y="2626"/>
                    </a:cubicBezTo>
                    <a:cubicBezTo>
                      <a:pt x="0" y="2685"/>
                      <a:pt x="0" y="2814"/>
                      <a:pt x="86" y="2874"/>
                    </a:cubicBezTo>
                    <a:cubicBezTo>
                      <a:pt x="2190" y="4337"/>
                      <a:pt x="4611" y="5295"/>
                      <a:pt x="7152" y="5663"/>
                    </a:cubicBezTo>
                    <a:cubicBezTo>
                      <a:pt x="7995" y="5790"/>
                      <a:pt x="8843" y="5854"/>
                      <a:pt x="9691" y="5854"/>
                    </a:cubicBezTo>
                    <a:cubicBezTo>
                      <a:pt x="11398" y="5854"/>
                      <a:pt x="13100" y="5595"/>
                      <a:pt x="14740" y="5081"/>
                    </a:cubicBezTo>
                    <a:cubicBezTo>
                      <a:pt x="16246" y="4602"/>
                      <a:pt x="17641" y="3866"/>
                      <a:pt x="19018" y="3088"/>
                    </a:cubicBezTo>
                    <a:cubicBezTo>
                      <a:pt x="19223" y="3088"/>
                      <a:pt x="19428" y="3070"/>
                      <a:pt x="19625" y="3028"/>
                    </a:cubicBezTo>
                    <a:lnTo>
                      <a:pt x="20926" y="2831"/>
                    </a:lnTo>
                    <a:cubicBezTo>
                      <a:pt x="21095" y="2799"/>
                      <a:pt x="21044" y="2554"/>
                      <a:pt x="20880" y="2554"/>
                    </a:cubicBezTo>
                    <a:cubicBezTo>
                      <a:pt x="20870" y="2554"/>
                      <a:pt x="20860" y="2555"/>
                      <a:pt x="20849" y="2557"/>
                    </a:cubicBezTo>
                    <a:lnTo>
                      <a:pt x="19736" y="2728"/>
                    </a:lnTo>
                    <a:cubicBezTo>
                      <a:pt x="19548" y="2762"/>
                      <a:pt x="19360" y="2805"/>
                      <a:pt x="19163" y="2814"/>
                    </a:cubicBezTo>
                    <a:cubicBezTo>
                      <a:pt x="19142" y="2776"/>
                      <a:pt x="19104" y="2756"/>
                      <a:pt x="19062" y="2756"/>
                    </a:cubicBezTo>
                    <a:cubicBezTo>
                      <a:pt x="19037" y="2756"/>
                      <a:pt x="19009" y="2763"/>
                      <a:pt x="18984" y="2780"/>
                    </a:cubicBezTo>
                    <a:lnTo>
                      <a:pt x="18941" y="2805"/>
                    </a:lnTo>
                    <a:cubicBezTo>
                      <a:pt x="18795" y="2762"/>
                      <a:pt x="18650" y="2703"/>
                      <a:pt x="18522" y="2617"/>
                    </a:cubicBezTo>
                    <a:cubicBezTo>
                      <a:pt x="17906" y="2292"/>
                      <a:pt x="17290" y="2001"/>
                      <a:pt x="16648" y="1744"/>
                    </a:cubicBezTo>
                    <a:cubicBezTo>
                      <a:pt x="15348" y="1205"/>
                      <a:pt x="13996" y="786"/>
                      <a:pt x="12619" y="504"/>
                    </a:cubicBezTo>
                    <a:cubicBezTo>
                      <a:pt x="11276" y="230"/>
                      <a:pt x="9915" y="59"/>
                      <a:pt x="8547" y="16"/>
                    </a:cubicBezTo>
                    <a:cubicBezTo>
                      <a:pt x="8297" y="6"/>
                      <a:pt x="8048" y="1"/>
                      <a:pt x="7800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7421491" y="4912480"/>
                <a:ext cx="1450006" cy="53311"/>
              </a:xfrm>
              <a:custGeom>
                <a:avLst/>
                <a:gdLst/>
                <a:ahLst/>
                <a:cxnLst/>
                <a:rect l="l" t="t" r="r" b="b"/>
                <a:pathLst>
                  <a:path w="16537" h="608" extrusionOk="0">
                    <a:moveTo>
                      <a:pt x="16467" y="0"/>
                    </a:moveTo>
                    <a:cubicBezTo>
                      <a:pt x="16465" y="0"/>
                      <a:pt x="16462" y="0"/>
                      <a:pt x="16460" y="1"/>
                    </a:cubicBezTo>
                    <a:cubicBezTo>
                      <a:pt x="13253" y="313"/>
                      <a:pt x="10033" y="471"/>
                      <a:pt x="6813" y="471"/>
                    </a:cubicBezTo>
                    <a:cubicBezTo>
                      <a:pt x="4570" y="471"/>
                      <a:pt x="2326" y="395"/>
                      <a:pt x="86" y="240"/>
                    </a:cubicBezTo>
                    <a:cubicBezTo>
                      <a:pt x="83" y="240"/>
                      <a:pt x="81" y="240"/>
                      <a:pt x="78" y="240"/>
                    </a:cubicBezTo>
                    <a:cubicBezTo>
                      <a:pt x="0" y="240"/>
                      <a:pt x="3" y="369"/>
                      <a:pt x="86" y="377"/>
                    </a:cubicBezTo>
                    <a:cubicBezTo>
                      <a:pt x="2318" y="531"/>
                      <a:pt x="4553" y="608"/>
                      <a:pt x="6787" y="608"/>
                    </a:cubicBezTo>
                    <a:cubicBezTo>
                      <a:pt x="10016" y="608"/>
                      <a:pt x="13244" y="447"/>
                      <a:pt x="16460" y="129"/>
                    </a:cubicBezTo>
                    <a:cubicBezTo>
                      <a:pt x="16534" y="121"/>
                      <a:pt x="16537" y="0"/>
                      <a:pt x="16467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8138731" y="4816643"/>
                <a:ext cx="343277" cy="137223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1565" extrusionOk="0">
                    <a:moveTo>
                      <a:pt x="106" y="1"/>
                    </a:moveTo>
                    <a:cubicBezTo>
                      <a:pt x="43" y="1"/>
                      <a:pt x="0" y="90"/>
                      <a:pt x="67" y="127"/>
                    </a:cubicBezTo>
                    <a:cubicBezTo>
                      <a:pt x="1265" y="717"/>
                      <a:pt x="2522" y="1196"/>
                      <a:pt x="3806" y="1564"/>
                    </a:cubicBezTo>
                    <a:cubicBezTo>
                      <a:pt x="3809" y="1564"/>
                      <a:pt x="3812" y="1565"/>
                      <a:pt x="3815" y="1565"/>
                    </a:cubicBezTo>
                    <a:cubicBezTo>
                      <a:pt x="3893" y="1565"/>
                      <a:pt x="3914" y="1460"/>
                      <a:pt x="3840" y="1436"/>
                    </a:cubicBezTo>
                    <a:cubicBezTo>
                      <a:pt x="2565" y="1076"/>
                      <a:pt x="1325" y="597"/>
                      <a:pt x="136" y="7"/>
                    </a:cubicBezTo>
                    <a:cubicBezTo>
                      <a:pt x="126" y="3"/>
                      <a:pt x="116" y="1"/>
                      <a:pt x="106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7640784" y="4847156"/>
                <a:ext cx="209649" cy="113549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1295" extrusionOk="0">
                    <a:moveTo>
                      <a:pt x="101" y="1"/>
                    </a:moveTo>
                    <a:cubicBezTo>
                      <a:pt x="40" y="1"/>
                      <a:pt x="0" y="92"/>
                      <a:pt x="66" y="121"/>
                    </a:cubicBezTo>
                    <a:lnTo>
                      <a:pt x="2264" y="1284"/>
                    </a:lnTo>
                    <a:cubicBezTo>
                      <a:pt x="2276" y="1291"/>
                      <a:pt x="2288" y="1294"/>
                      <a:pt x="2299" y="1294"/>
                    </a:cubicBezTo>
                    <a:cubicBezTo>
                      <a:pt x="2357" y="1294"/>
                      <a:pt x="2390" y="1209"/>
                      <a:pt x="2333" y="1173"/>
                    </a:cubicBezTo>
                    <a:lnTo>
                      <a:pt x="134" y="10"/>
                    </a:lnTo>
                    <a:cubicBezTo>
                      <a:pt x="123" y="3"/>
                      <a:pt x="112" y="1"/>
                      <a:pt x="101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7881296" y="4830146"/>
                <a:ext cx="217453" cy="131261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497" extrusionOk="0">
                    <a:moveTo>
                      <a:pt x="100" y="1"/>
                    </a:moveTo>
                    <a:cubicBezTo>
                      <a:pt x="38" y="1"/>
                      <a:pt x="1" y="90"/>
                      <a:pt x="60" y="127"/>
                    </a:cubicBezTo>
                    <a:cubicBezTo>
                      <a:pt x="839" y="555"/>
                      <a:pt x="1600" y="1008"/>
                      <a:pt x="2353" y="1487"/>
                    </a:cubicBezTo>
                    <a:cubicBezTo>
                      <a:pt x="2364" y="1494"/>
                      <a:pt x="2374" y="1497"/>
                      <a:pt x="2384" y="1497"/>
                    </a:cubicBezTo>
                    <a:cubicBezTo>
                      <a:pt x="2439" y="1497"/>
                      <a:pt x="2479" y="1411"/>
                      <a:pt x="2421" y="1367"/>
                    </a:cubicBezTo>
                    <a:cubicBezTo>
                      <a:pt x="1669" y="888"/>
                      <a:pt x="907" y="435"/>
                      <a:pt x="129" y="7"/>
                    </a:cubicBezTo>
                    <a:cubicBezTo>
                      <a:pt x="119" y="3"/>
                      <a:pt x="109" y="1"/>
                      <a:pt x="100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8546629" y="4869954"/>
                <a:ext cx="171244" cy="75933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866" extrusionOk="0">
                    <a:moveTo>
                      <a:pt x="78" y="1"/>
                    </a:moveTo>
                    <a:cubicBezTo>
                      <a:pt x="20" y="1"/>
                      <a:pt x="1" y="105"/>
                      <a:pt x="69" y="135"/>
                    </a:cubicBezTo>
                    <a:lnTo>
                      <a:pt x="1840" y="862"/>
                    </a:lnTo>
                    <a:cubicBezTo>
                      <a:pt x="1848" y="864"/>
                      <a:pt x="1855" y="865"/>
                      <a:pt x="1862" y="865"/>
                    </a:cubicBezTo>
                    <a:cubicBezTo>
                      <a:pt x="1931" y="865"/>
                      <a:pt x="1953" y="757"/>
                      <a:pt x="1883" y="734"/>
                    </a:cubicBezTo>
                    <a:lnTo>
                      <a:pt x="103" y="6"/>
                    </a:lnTo>
                    <a:cubicBezTo>
                      <a:pt x="94" y="2"/>
                      <a:pt x="86" y="1"/>
                      <a:pt x="78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8131629" y="4955795"/>
                <a:ext cx="137837" cy="153532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51" extrusionOk="0">
                    <a:moveTo>
                      <a:pt x="1475" y="1"/>
                    </a:moveTo>
                    <a:cubicBezTo>
                      <a:pt x="1460" y="1"/>
                      <a:pt x="1445" y="6"/>
                      <a:pt x="1431" y="20"/>
                    </a:cubicBezTo>
                    <a:lnTo>
                      <a:pt x="1423" y="20"/>
                    </a:lnTo>
                    <a:cubicBezTo>
                      <a:pt x="927" y="533"/>
                      <a:pt x="456" y="1081"/>
                      <a:pt x="37" y="1654"/>
                    </a:cubicBezTo>
                    <a:cubicBezTo>
                      <a:pt x="1" y="1702"/>
                      <a:pt x="46" y="1751"/>
                      <a:pt x="93" y="1751"/>
                    </a:cubicBezTo>
                    <a:cubicBezTo>
                      <a:pt x="113" y="1751"/>
                      <a:pt x="133" y="1742"/>
                      <a:pt x="148" y="1722"/>
                    </a:cubicBezTo>
                    <a:cubicBezTo>
                      <a:pt x="567" y="1158"/>
                      <a:pt x="1029" y="619"/>
                      <a:pt x="1525" y="114"/>
                    </a:cubicBezTo>
                    <a:cubicBezTo>
                      <a:pt x="1572" y="68"/>
                      <a:pt x="1526" y="1"/>
                      <a:pt x="1475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7825355" y="4952376"/>
                <a:ext cx="126000" cy="136346"/>
              </a:xfrm>
              <a:custGeom>
                <a:avLst/>
                <a:gdLst/>
                <a:ahLst/>
                <a:cxnLst/>
                <a:rect l="l" t="t" r="r" b="b"/>
                <a:pathLst>
                  <a:path w="1437" h="1555" extrusionOk="0">
                    <a:moveTo>
                      <a:pt x="1345" y="1"/>
                    </a:moveTo>
                    <a:cubicBezTo>
                      <a:pt x="1329" y="1"/>
                      <a:pt x="1312" y="8"/>
                      <a:pt x="1297" y="25"/>
                    </a:cubicBezTo>
                    <a:lnTo>
                      <a:pt x="40" y="1436"/>
                    </a:lnTo>
                    <a:cubicBezTo>
                      <a:pt x="1" y="1488"/>
                      <a:pt x="45" y="1554"/>
                      <a:pt x="91" y="1554"/>
                    </a:cubicBezTo>
                    <a:cubicBezTo>
                      <a:pt x="106" y="1554"/>
                      <a:pt x="121" y="1547"/>
                      <a:pt x="134" y="1530"/>
                    </a:cubicBezTo>
                    <a:lnTo>
                      <a:pt x="1391" y="119"/>
                    </a:lnTo>
                    <a:cubicBezTo>
                      <a:pt x="1436" y="67"/>
                      <a:pt x="1394" y="1"/>
                      <a:pt x="1345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8444391" y="4943169"/>
                <a:ext cx="146430" cy="140993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08" extrusionOk="0">
                    <a:moveTo>
                      <a:pt x="1501" y="0"/>
                    </a:moveTo>
                    <a:cubicBezTo>
                      <a:pt x="1305" y="0"/>
                      <a:pt x="1138" y="287"/>
                      <a:pt x="1021" y="412"/>
                    </a:cubicBezTo>
                    <a:lnTo>
                      <a:pt x="46" y="1490"/>
                    </a:lnTo>
                    <a:cubicBezTo>
                      <a:pt x="1" y="1541"/>
                      <a:pt x="43" y="1608"/>
                      <a:pt x="93" y="1608"/>
                    </a:cubicBezTo>
                    <a:cubicBezTo>
                      <a:pt x="109" y="1608"/>
                      <a:pt x="125" y="1601"/>
                      <a:pt x="140" y="1584"/>
                    </a:cubicBezTo>
                    <a:lnTo>
                      <a:pt x="807" y="848"/>
                    </a:lnTo>
                    <a:cubicBezTo>
                      <a:pt x="889" y="759"/>
                      <a:pt x="1358" y="142"/>
                      <a:pt x="1513" y="142"/>
                    </a:cubicBezTo>
                    <a:cubicBezTo>
                      <a:pt x="1521" y="142"/>
                      <a:pt x="1528" y="143"/>
                      <a:pt x="1534" y="147"/>
                    </a:cubicBezTo>
                    <a:cubicBezTo>
                      <a:pt x="1544" y="151"/>
                      <a:pt x="1554" y="153"/>
                      <a:pt x="1564" y="153"/>
                    </a:cubicBezTo>
                    <a:cubicBezTo>
                      <a:pt x="1627" y="153"/>
                      <a:pt x="1670" y="64"/>
                      <a:pt x="1603" y="27"/>
                    </a:cubicBezTo>
                    <a:cubicBezTo>
                      <a:pt x="1568" y="8"/>
                      <a:pt x="1534" y="0"/>
                      <a:pt x="1501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8748386" y="3294297"/>
                <a:ext cx="534162" cy="1842209"/>
              </a:xfrm>
              <a:custGeom>
                <a:avLst/>
                <a:gdLst/>
                <a:ahLst/>
                <a:cxnLst/>
                <a:rect l="l" t="t" r="r" b="b"/>
                <a:pathLst>
                  <a:path w="6092" h="21010" extrusionOk="0">
                    <a:moveTo>
                      <a:pt x="3299" y="1"/>
                    </a:moveTo>
                    <a:cubicBezTo>
                      <a:pt x="3252" y="1"/>
                      <a:pt x="3205" y="24"/>
                      <a:pt x="3175" y="71"/>
                    </a:cubicBezTo>
                    <a:cubicBezTo>
                      <a:pt x="1712" y="2176"/>
                      <a:pt x="754" y="4597"/>
                      <a:pt x="386" y="7137"/>
                    </a:cubicBezTo>
                    <a:cubicBezTo>
                      <a:pt x="1" y="9670"/>
                      <a:pt x="198" y="12270"/>
                      <a:pt x="968" y="14717"/>
                    </a:cubicBezTo>
                    <a:cubicBezTo>
                      <a:pt x="1447" y="16231"/>
                      <a:pt x="2182" y="17617"/>
                      <a:pt x="2961" y="18994"/>
                    </a:cubicBezTo>
                    <a:cubicBezTo>
                      <a:pt x="2961" y="19200"/>
                      <a:pt x="2978" y="19405"/>
                      <a:pt x="3021" y="19610"/>
                    </a:cubicBezTo>
                    <a:cubicBezTo>
                      <a:pt x="3089" y="20047"/>
                      <a:pt x="3158" y="20474"/>
                      <a:pt x="3226" y="20911"/>
                    </a:cubicBezTo>
                    <a:cubicBezTo>
                      <a:pt x="3236" y="20979"/>
                      <a:pt x="3286" y="21009"/>
                      <a:pt x="3341" y="21009"/>
                    </a:cubicBezTo>
                    <a:cubicBezTo>
                      <a:pt x="3423" y="21009"/>
                      <a:pt x="3515" y="20942"/>
                      <a:pt x="3500" y="20834"/>
                    </a:cubicBezTo>
                    <a:cubicBezTo>
                      <a:pt x="3440" y="20457"/>
                      <a:pt x="3380" y="20090"/>
                      <a:pt x="3320" y="19722"/>
                    </a:cubicBezTo>
                    <a:cubicBezTo>
                      <a:pt x="3294" y="19533"/>
                      <a:pt x="3252" y="19345"/>
                      <a:pt x="3235" y="19148"/>
                    </a:cubicBezTo>
                    <a:cubicBezTo>
                      <a:pt x="3294" y="19114"/>
                      <a:pt x="3312" y="19029"/>
                      <a:pt x="3277" y="18969"/>
                    </a:cubicBezTo>
                    <a:cubicBezTo>
                      <a:pt x="3269" y="18952"/>
                      <a:pt x="3260" y="18943"/>
                      <a:pt x="3252" y="18926"/>
                    </a:cubicBezTo>
                    <a:cubicBezTo>
                      <a:pt x="3286" y="18772"/>
                      <a:pt x="3354" y="18627"/>
                      <a:pt x="3431" y="18498"/>
                    </a:cubicBezTo>
                    <a:cubicBezTo>
                      <a:pt x="3756" y="17891"/>
                      <a:pt x="4047" y="17266"/>
                      <a:pt x="4312" y="16625"/>
                    </a:cubicBezTo>
                    <a:cubicBezTo>
                      <a:pt x="4851" y="15324"/>
                      <a:pt x="5262" y="13973"/>
                      <a:pt x="5544" y="12587"/>
                    </a:cubicBezTo>
                    <a:cubicBezTo>
                      <a:pt x="5827" y="11244"/>
                      <a:pt x="5989" y="9884"/>
                      <a:pt x="6041" y="8515"/>
                    </a:cubicBezTo>
                    <a:cubicBezTo>
                      <a:pt x="6092" y="7043"/>
                      <a:pt x="5981" y="5589"/>
                      <a:pt x="5536" y="4177"/>
                    </a:cubicBezTo>
                    <a:cubicBezTo>
                      <a:pt x="5074" y="2697"/>
                      <a:pt x="4355" y="1303"/>
                      <a:pt x="3423" y="71"/>
                    </a:cubicBezTo>
                    <a:cubicBezTo>
                      <a:pt x="3393" y="24"/>
                      <a:pt x="3346" y="1"/>
                      <a:pt x="3299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962155" y="3512363"/>
                <a:ext cx="66551" cy="1446323"/>
              </a:xfrm>
              <a:custGeom>
                <a:avLst/>
                <a:gdLst/>
                <a:ahLst/>
                <a:cxnLst/>
                <a:rect l="l" t="t" r="r" b="b"/>
                <a:pathLst>
                  <a:path w="759" h="16495" extrusionOk="0">
                    <a:moveTo>
                      <a:pt x="452" y="1"/>
                    </a:moveTo>
                    <a:cubicBezTo>
                      <a:pt x="418" y="1"/>
                      <a:pt x="382" y="22"/>
                      <a:pt x="377" y="65"/>
                    </a:cubicBezTo>
                    <a:cubicBezTo>
                      <a:pt x="1" y="5514"/>
                      <a:pt x="87" y="10990"/>
                      <a:pt x="625" y="16430"/>
                    </a:cubicBezTo>
                    <a:cubicBezTo>
                      <a:pt x="630" y="16473"/>
                      <a:pt x="664" y="16495"/>
                      <a:pt x="696" y="16495"/>
                    </a:cubicBezTo>
                    <a:cubicBezTo>
                      <a:pt x="728" y="16495"/>
                      <a:pt x="758" y="16473"/>
                      <a:pt x="754" y="16430"/>
                    </a:cubicBezTo>
                    <a:cubicBezTo>
                      <a:pt x="215" y="10990"/>
                      <a:pt x="138" y="5514"/>
                      <a:pt x="514" y="65"/>
                    </a:cubicBezTo>
                    <a:cubicBezTo>
                      <a:pt x="519" y="22"/>
                      <a:pt x="486" y="1"/>
                      <a:pt x="452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3"/>
              <p:cNvSpPr/>
              <p:nvPr/>
            </p:nvSpPr>
            <p:spPr>
              <a:xfrm>
                <a:off x="8985566" y="4229958"/>
                <a:ext cx="140029" cy="33889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65" extrusionOk="0">
                    <a:moveTo>
                      <a:pt x="1507" y="0"/>
                    </a:moveTo>
                    <a:cubicBezTo>
                      <a:pt x="1487" y="0"/>
                      <a:pt x="1467" y="10"/>
                      <a:pt x="1454" y="34"/>
                    </a:cubicBezTo>
                    <a:cubicBezTo>
                      <a:pt x="863" y="1240"/>
                      <a:pt x="384" y="2489"/>
                      <a:pt x="16" y="3781"/>
                    </a:cubicBezTo>
                    <a:cubicBezTo>
                      <a:pt x="1" y="3832"/>
                      <a:pt x="40" y="3865"/>
                      <a:pt x="80" y="3865"/>
                    </a:cubicBezTo>
                    <a:cubicBezTo>
                      <a:pt x="107" y="3865"/>
                      <a:pt x="134" y="3850"/>
                      <a:pt x="145" y="3815"/>
                    </a:cubicBezTo>
                    <a:cubicBezTo>
                      <a:pt x="504" y="2540"/>
                      <a:pt x="983" y="1291"/>
                      <a:pt x="1573" y="102"/>
                    </a:cubicBezTo>
                    <a:cubicBezTo>
                      <a:pt x="1597" y="49"/>
                      <a:pt x="1551" y="0"/>
                      <a:pt x="1507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3"/>
              <p:cNvSpPr/>
              <p:nvPr/>
            </p:nvSpPr>
            <p:spPr>
              <a:xfrm>
                <a:off x="8978113" y="3731833"/>
                <a:ext cx="117319" cy="204826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2336" extrusionOk="0">
                    <a:moveTo>
                      <a:pt x="1245" y="1"/>
                    </a:moveTo>
                    <a:cubicBezTo>
                      <a:pt x="1226" y="1"/>
                      <a:pt x="1207" y="11"/>
                      <a:pt x="1196" y="34"/>
                    </a:cubicBezTo>
                    <a:lnTo>
                      <a:pt x="24" y="2233"/>
                    </a:lnTo>
                    <a:cubicBezTo>
                      <a:pt x="1" y="2286"/>
                      <a:pt x="46" y="2335"/>
                      <a:pt x="91" y="2335"/>
                    </a:cubicBezTo>
                    <a:cubicBezTo>
                      <a:pt x="111" y="2335"/>
                      <a:pt x="131" y="2325"/>
                      <a:pt x="144" y="2301"/>
                    </a:cubicBezTo>
                    <a:lnTo>
                      <a:pt x="1308" y="103"/>
                    </a:lnTo>
                    <a:cubicBezTo>
                      <a:pt x="1337" y="50"/>
                      <a:pt x="1289" y="1"/>
                      <a:pt x="1245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13"/>
              <p:cNvSpPr/>
              <p:nvPr/>
            </p:nvSpPr>
            <p:spPr>
              <a:xfrm>
                <a:off x="8977587" y="3972610"/>
                <a:ext cx="134330" cy="212279"/>
              </a:xfrm>
              <a:custGeom>
                <a:avLst/>
                <a:gdLst/>
                <a:ahLst/>
                <a:cxnLst/>
                <a:rect l="l" t="t" r="r" b="b"/>
                <a:pathLst>
                  <a:path w="1532" h="2421" extrusionOk="0">
                    <a:moveTo>
                      <a:pt x="1443" y="1"/>
                    </a:moveTo>
                    <a:cubicBezTo>
                      <a:pt x="1424" y="1"/>
                      <a:pt x="1404" y="11"/>
                      <a:pt x="1391" y="35"/>
                    </a:cubicBezTo>
                    <a:cubicBezTo>
                      <a:pt x="963" y="813"/>
                      <a:pt x="509" y="1574"/>
                      <a:pt x="30" y="2319"/>
                    </a:cubicBezTo>
                    <a:cubicBezTo>
                      <a:pt x="1" y="2372"/>
                      <a:pt x="45" y="2421"/>
                      <a:pt x="89" y="2421"/>
                    </a:cubicBezTo>
                    <a:cubicBezTo>
                      <a:pt x="108" y="2421"/>
                      <a:pt x="128" y="2411"/>
                      <a:pt x="142" y="2387"/>
                    </a:cubicBezTo>
                    <a:cubicBezTo>
                      <a:pt x="621" y="1643"/>
                      <a:pt x="1074" y="881"/>
                      <a:pt x="1502" y="103"/>
                    </a:cubicBezTo>
                    <a:cubicBezTo>
                      <a:pt x="1531" y="50"/>
                      <a:pt x="1487" y="1"/>
                      <a:pt x="1443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13"/>
              <p:cNvSpPr/>
              <p:nvPr/>
            </p:nvSpPr>
            <p:spPr>
              <a:xfrm>
                <a:off x="8993370" y="4637858"/>
                <a:ext cx="78739" cy="165983"/>
              </a:xfrm>
              <a:custGeom>
                <a:avLst/>
                <a:gdLst/>
                <a:ahLst/>
                <a:cxnLst/>
                <a:rect l="l" t="t" r="r" b="b"/>
                <a:pathLst>
                  <a:path w="898" h="1893" extrusionOk="0">
                    <a:moveTo>
                      <a:pt x="817" y="1"/>
                    </a:moveTo>
                    <a:cubicBezTo>
                      <a:pt x="790" y="1"/>
                      <a:pt x="762" y="14"/>
                      <a:pt x="749" y="44"/>
                    </a:cubicBezTo>
                    <a:lnTo>
                      <a:pt x="21" y="1815"/>
                    </a:lnTo>
                    <a:cubicBezTo>
                      <a:pt x="1" y="1862"/>
                      <a:pt x="40" y="1893"/>
                      <a:pt x="81" y="1893"/>
                    </a:cubicBezTo>
                    <a:cubicBezTo>
                      <a:pt x="108" y="1893"/>
                      <a:pt x="136" y="1880"/>
                      <a:pt x="150" y="1849"/>
                    </a:cubicBezTo>
                    <a:cubicBezTo>
                      <a:pt x="398" y="1259"/>
                      <a:pt x="637" y="669"/>
                      <a:pt x="877" y="78"/>
                    </a:cubicBezTo>
                    <a:cubicBezTo>
                      <a:pt x="898" y="32"/>
                      <a:pt x="859" y="1"/>
                      <a:pt x="817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3"/>
              <p:cNvSpPr/>
              <p:nvPr/>
            </p:nvSpPr>
            <p:spPr>
              <a:xfrm>
                <a:off x="8828966" y="4222681"/>
                <a:ext cx="158355" cy="132751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514" extrusionOk="0">
                    <a:moveTo>
                      <a:pt x="89" y="1"/>
                    </a:moveTo>
                    <a:cubicBezTo>
                      <a:pt x="37" y="1"/>
                      <a:pt x="1" y="83"/>
                      <a:pt x="57" y="125"/>
                    </a:cubicBezTo>
                    <a:cubicBezTo>
                      <a:pt x="622" y="545"/>
                      <a:pt x="1161" y="998"/>
                      <a:pt x="1657" y="1494"/>
                    </a:cubicBezTo>
                    <a:cubicBezTo>
                      <a:pt x="1672" y="1508"/>
                      <a:pt x="1689" y="1513"/>
                      <a:pt x="1705" y="1513"/>
                    </a:cubicBezTo>
                    <a:cubicBezTo>
                      <a:pt x="1760" y="1513"/>
                      <a:pt x="1806" y="1446"/>
                      <a:pt x="1760" y="1400"/>
                    </a:cubicBezTo>
                    <a:cubicBezTo>
                      <a:pt x="1246" y="895"/>
                      <a:pt x="699" y="433"/>
                      <a:pt x="126" y="14"/>
                    </a:cubicBezTo>
                    <a:cubicBezTo>
                      <a:pt x="113" y="5"/>
                      <a:pt x="101" y="1"/>
                      <a:pt x="89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3"/>
              <p:cNvSpPr/>
              <p:nvPr/>
            </p:nvSpPr>
            <p:spPr>
              <a:xfrm>
                <a:off x="8849571" y="3916142"/>
                <a:ext cx="140818" cy="121966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1391" extrusionOk="0">
                    <a:moveTo>
                      <a:pt x="99" y="1"/>
                    </a:moveTo>
                    <a:cubicBezTo>
                      <a:pt x="45" y="1"/>
                      <a:pt x="0" y="68"/>
                      <a:pt x="53" y="114"/>
                    </a:cubicBezTo>
                    <a:lnTo>
                      <a:pt x="1465" y="1371"/>
                    </a:lnTo>
                    <a:cubicBezTo>
                      <a:pt x="1478" y="1385"/>
                      <a:pt x="1493" y="1391"/>
                      <a:pt x="1508" y="1391"/>
                    </a:cubicBezTo>
                    <a:cubicBezTo>
                      <a:pt x="1559" y="1391"/>
                      <a:pt x="1605" y="1324"/>
                      <a:pt x="1559" y="1277"/>
                    </a:cubicBezTo>
                    <a:lnTo>
                      <a:pt x="147" y="20"/>
                    </a:lnTo>
                    <a:cubicBezTo>
                      <a:pt x="132" y="6"/>
                      <a:pt x="115" y="1"/>
                      <a:pt x="99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>
                <a:off x="8901829" y="3619862"/>
                <a:ext cx="97678" cy="104693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194" extrusionOk="0">
                    <a:moveTo>
                      <a:pt x="98" y="0"/>
                    </a:moveTo>
                    <a:cubicBezTo>
                      <a:pt x="47" y="0"/>
                      <a:pt x="1" y="67"/>
                      <a:pt x="47" y="114"/>
                    </a:cubicBezTo>
                    <a:lnTo>
                      <a:pt x="971" y="1175"/>
                    </a:lnTo>
                    <a:cubicBezTo>
                      <a:pt x="985" y="1188"/>
                      <a:pt x="1000" y="1194"/>
                      <a:pt x="1015" y="1194"/>
                    </a:cubicBezTo>
                    <a:cubicBezTo>
                      <a:pt x="1066" y="1194"/>
                      <a:pt x="1114" y="1125"/>
                      <a:pt x="1074" y="1072"/>
                    </a:cubicBezTo>
                    <a:lnTo>
                      <a:pt x="141" y="20"/>
                    </a:lnTo>
                    <a:cubicBezTo>
                      <a:pt x="128" y="6"/>
                      <a:pt x="113" y="0"/>
                      <a:pt x="98" y="0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>
                <a:off x="8853867" y="4535708"/>
                <a:ext cx="152655" cy="141257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1611" extrusionOk="0">
                    <a:moveTo>
                      <a:pt x="97" y="1"/>
                    </a:moveTo>
                    <a:cubicBezTo>
                      <a:pt x="46" y="1"/>
                      <a:pt x="0" y="68"/>
                      <a:pt x="47" y="114"/>
                    </a:cubicBezTo>
                    <a:lnTo>
                      <a:pt x="791" y="773"/>
                    </a:lnTo>
                    <a:cubicBezTo>
                      <a:pt x="885" y="867"/>
                      <a:pt x="1561" y="1372"/>
                      <a:pt x="1493" y="1509"/>
                    </a:cubicBezTo>
                    <a:cubicBezTo>
                      <a:pt x="1463" y="1562"/>
                      <a:pt x="1511" y="1611"/>
                      <a:pt x="1558" y="1611"/>
                    </a:cubicBezTo>
                    <a:cubicBezTo>
                      <a:pt x="1578" y="1611"/>
                      <a:pt x="1599" y="1601"/>
                      <a:pt x="1612" y="1577"/>
                    </a:cubicBezTo>
                    <a:cubicBezTo>
                      <a:pt x="1741" y="1338"/>
                      <a:pt x="1373" y="1132"/>
                      <a:pt x="1227" y="995"/>
                    </a:cubicBezTo>
                    <a:lnTo>
                      <a:pt x="141" y="20"/>
                    </a:lnTo>
                    <a:cubicBezTo>
                      <a:pt x="127" y="7"/>
                      <a:pt x="112" y="1"/>
                      <a:pt x="97" y="1"/>
                    </a:cubicBez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3"/>
              <p:cNvSpPr/>
              <p:nvPr/>
            </p:nvSpPr>
            <p:spPr>
              <a:xfrm>
                <a:off x="8272096" y="4202689"/>
                <a:ext cx="1045000" cy="1055697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12040" extrusionOk="0">
                    <a:moveTo>
                      <a:pt x="9816" y="0"/>
                    </a:moveTo>
                    <a:cubicBezTo>
                      <a:pt x="9285" y="0"/>
                      <a:pt x="8851" y="348"/>
                      <a:pt x="8590" y="790"/>
                    </a:cubicBezTo>
                    <a:cubicBezTo>
                      <a:pt x="8376" y="1175"/>
                      <a:pt x="8239" y="1602"/>
                      <a:pt x="8196" y="2039"/>
                    </a:cubicBezTo>
                    <a:cubicBezTo>
                      <a:pt x="8136" y="1953"/>
                      <a:pt x="8076" y="1859"/>
                      <a:pt x="7999" y="1773"/>
                    </a:cubicBezTo>
                    <a:cubicBezTo>
                      <a:pt x="7663" y="1399"/>
                      <a:pt x="7185" y="1152"/>
                      <a:pt x="6701" y="1152"/>
                    </a:cubicBezTo>
                    <a:cubicBezTo>
                      <a:pt x="6435" y="1152"/>
                      <a:pt x="6167" y="1227"/>
                      <a:pt x="5920" y="1397"/>
                    </a:cubicBezTo>
                    <a:cubicBezTo>
                      <a:pt x="5202" y="1893"/>
                      <a:pt x="5416" y="2869"/>
                      <a:pt x="5630" y="3587"/>
                    </a:cubicBezTo>
                    <a:cubicBezTo>
                      <a:pt x="5647" y="3656"/>
                      <a:pt x="5672" y="3724"/>
                      <a:pt x="5698" y="3801"/>
                    </a:cubicBezTo>
                    <a:cubicBezTo>
                      <a:pt x="5330" y="3579"/>
                      <a:pt x="4954" y="3382"/>
                      <a:pt x="4560" y="3211"/>
                    </a:cubicBezTo>
                    <a:cubicBezTo>
                      <a:pt x="4232" y="3068"/>
                      <a:pt x="3755" y="2930"/>
                      <a:pt x="3319" y="2930"/>
                    </a:cubicBezTo>
                    <a:cubicBezTo>
                      <a:pt x="2790" y="2930"/>
                      <a:pt x="2321" y="3133"/>
                      <a:pt x="2250" y="3775"/>
                    </a:cubicBezTo>
                    <a:cubicBezTo>
                      <a:pt x="2199" y="4212"/>
                      <a:pt x="2370" y="4716"/>
                      <a:pt x="2533" y="5118"/>
                    </a:cubicBezTo>
                    <a:cubicBezTo>
                      <a:pt x="2695" y="5521"/>
                      <a:pt x="2909" y="5905"/>
                      <a:pt x="3174" y="6256"/>
                    </a:cubicBezTo>
                    <a:cubicBezTo>
                      <a:pt x="3217" y="6308"/>
                      <a:pt x="3260" y="6359"/>
                      <a:pt x="3303" y="6419"/>
                    </a:cubicBezTo>
                    <a:cubicBezTo>
                      <a:pt x="3200" y="6393"/>
                      <a:pt x="3089" y="6376"/>
                      <a:pt x="2986" y="6350"/>
                    </a:cubicBezTo>
                    <a:cubicBezTo>
                      <a:pt x="2660" y="6295"/>
                      <a:pt x="2214" y="6218"/>
                      <a:pt x="1779" y="6218"/>
                    </a:cubicBezTo>
                    <a:cubicBezTo>
                      <a:pt x="1199" y="6218"/>
                      <a:pt x="637" y="6355"/>
                      <a:pt x="403" y="6864"/>
                    </a:cubicBezTo>
                    <a:cubicBezTo>
                      <a:pt x="0" y="7728"/>
                      <a:pt x="959" y="8763"/>
                      <a:pt x="1592" y="9216"/>
                    </a:cubicBezTo>
                    <a:cubicBezTo>
                      <a:pt x="1797" y="9362"/>
                      <a:pt x="2011" y="9490"/>
                      <a:pt x="2233" y="9601"/>
                    </a:cubicBezTo>
                    <a:cubicBezTo>
                      <a:pt x="1925" y="9635"/>
                      <a:pt x="1626" y="9704"/>
                      <a:pt x="1335" y="9815"/>
                    </a:cubicBezTo>
                    <a:cubicBezTo>
                      <a:pt x="924" y="9978"/>
                      <a:pt x="385" y="10363"/>
                      <a:pt x="539" y="10884"/>
                    </a:cubicBezTo>
                    <a:cubicBezTo>
                      <a:pt x="668" y="11329"/>
                      <a:pt x="1258" y="11577"/>
                      <a:pt x="1660" y="11697"/>
                    </a:cubicBezTo>
                    <a:cubicBezTo>
                      <a:pt x="2610" y="11997"/>
                      <a:pt x="3679" y="11988"/>
                      <a:pt x="4671" y="12022"/>
                    </a:cubicBezTo>
                    <a:cubicBezTo>
                      <a:pt x="5019" y="12034"/>
                      <a:pt x="5367" y="12039"/>
                      <a:pt x="5715" y="12039"/>
                    </a:cubicBezTo>
                    <a:cubicBezTo>
                      <a:pt x="6411" y="12039"/>
                      <a:pt x="7107" y="12017"/>
                      <a:pt x="7803" y="11971"/>
                    </a:cubicBezTo>
                    <a:cubicBezTo>
                      <a:pt x="8846" y="11911"/>
                      <a:pt x="9881" y="11791"/>
                      <a:pt x="10917" y="11629"/>
                    </a:cubicBezTo>
                    <a:cubicBezTo>
                      <a:pt x="10958" y="11643"/>
                      <a:pt x="11001" y="11649"/>
                      <a:pt x="11043" y="11649"/>
                    </a:cubicBezTo>
                    <a:cubicBezTo>
                      <a:pt x="11131" y="11649"/>
                      <a:pt x="11218" y="11621"/>
                      <a:pt x="11293" y="11569"/>
                    </a:cubicBezTo>
                    <a:cubicBezTo>
                      <a:pt x="11575" y="11517"/>
                      <a:pt x="11729" y="11227"/>
                      <a:pt x="11627" y="10970"/>
                    </a:cubicBezTo>
                    <a:cubicBezTo>
                      <a:pt x="11669" y="10688"/>
                      <a:pt x="11627" y="10380"/>
                      <a:pt x="11661" y="10097"/>
                    </a:cubicBezTo>
                    <a:cubicBezTo>
                      <a:pt x="11712" y="9481"/>
                      <a:pt x="11746" y="8865"/>
                      <a:pt x="11772" y="8250"/>
                    </a:cubicBezTo>
                    <a:cubicBezTo>
                      <a:pt x="11832" y="7001"/>
                      <a:pt x="11917" y="5743"/>
                      <a:pt x="11806" y="4494"/>
                    </a:cubicBezTo>
                    <a:cubicBezTo>
                      <a:pt x="11746" y="3904"/>
                      <a:pt x="11661" y="3322"/>
                      <a:pt x="11541" y="2740"/>
                    </a:cubicBezTo>
                    <a:cubicBezTo>
                      <a:pt x="11413" y="2167"/>
                      <a:pt x="11293" y="1568"/>
                      <a:pt x="11071" y="1021"/>
                    </a:cubicBezTo>
                    <a:cubicBezTo>
                      <a:pt x="10865" y="499"/>
                      <a:pt x="10480" y="28"/>
                      <a:pt x="9890" y="3"/>
                    </a:cubicBezTo>
                    <a:cubicBezTo>
                      <a:pt x="9865" y="1"/>
                      <a:pt x="9840" y="0"/>
                      <a:pt x="9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3"/>
              <p:cNvSpPr/>
              <p:nvPr/>
            </p:nvSpPr>
            <p:spPr>
              <a:xfrm>
                <a:off x="8474642" y="4265908"/>
                <a:ext cx="102676" cy="100221"/>
              </a:xfrm>
              <a:custGeom>
                <a:avLst/>
                <a:gdLst/>
                <a:ahLst/>
                <a:cxnLst/>
                <a:rect l="l" t="t" r="r" b="b"/>
                <a:pathLst>
                  <a:path w="1171" h="1143" extrusionOk="0">
                    <a:moveTo>
                      <a:pt x="912" y="0"/>
                    </a:moveTo>
                    <a:cubicBezTo>
                      <a:pt x="892" y="0"/>
                      <a:pt x="870" y="3"/>
                      <a:pt x="847" y="9"/>
                    </a:cubicBezTo>
                    <a:cubicBezTo>
                      <a:pt x="753" y="26"/>
                      <a:pt x="668" y="60"/>
                      <a:pt x="591" y="94"/>
                    </a:cubicBezTo>
                    <a:cubicBezTo>
                      <a:pt x="394" y="94"/>
                      <a:pt x="214" y="180"/>
                      <a:pt x="94" y="325"/>
                    </a:cubicBezTo>
                    <a:cubicBezTo>
                      <a:pt x="26" y="411"/>
                      <a:pt x="0" y="522"/>
                      <a:pt x="35" y="625"/>
                    </a:cubicBezTo>
                    <a:cubicBezTo>
                      <a:pt x="17" y="727"/>
                      <a:pt x="69" y="830"/>
                      <a:pt x="163" y="881"/>
                    </a:cubicBezTo>
                    <a:cubicBezTo>
                      <a:pt x="260" y="1052"/>
                      <a:pt x="436" y="1142"/>
                      <a:pt x="613" y="1142"/>
                    </a:cubicBezTo>
                    <a:cubicBezTo>
                      <a:pt x="746" y="1142"/>
                      <a:pt x="881" y="1091"/>
                      <a:pt x="984" y="984"/>
                    </a:cubicBezTo>
                    <a:cubicBezTo>
                      <a:pt x="1087" y="881"/>
                      <a:pt x="1130" y="736"/>
                      <a:pt x="1112" y="591"/>
                    </a:cubicBezTo>
                    <a:cubicBezTo>
                      <a:pt x="1130" y="514"/>
                      <a:pt x="1121" y="437"/>
                      <a:pt x="1078" y="368"/>
                    </a:cubicBezTo>
                    <a:cubicBezTo>
                      <a:pt x="1171" y="229"/>
                      <a:pt x="1096" y="0"/>
                      <a:pt x="912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>
                <a:off x="8314885" y="4446797"/>
                <a:ext cx="106534" cy="104781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195" extrusionOk="0">
                    <a:moveTo>
                      <a:pt x="798" y="1"/>
                    </a:moveTo>
                    <a:cubicBezTo>
                      <a:pt x="670" y="1"/>
                      <a:pt x="541" y="48"/>
                      <a:pt x="428" y="102"/>
                    </a:cubicBezTo>
                    <a:cubicBezTo>
                      <a:pt x="248" y="162"/>
                      <a:pt x="103" y="307"/>
                      <a:pt x="43" y="487"/>
                    </a:cubicBezTo>
                    <a:cubicBezTo>
                      <a:pt x="0" y="623"/>
                      <a:pt x="26" y="760"/>
                      <a:pt x="94" y="880"/>
                    </a:cubicBezTo>
                    <a:cubicBezTo>
                      <a:pt x="94" y="906"/>
                      <a:pt x="86" y="931"/>
                      <a:pt x="86" y="957"/>
                    </a:cubicBezTo>
                    <a:cubicBezTo>
                      <a:pt x="68" y="1107"/>
                      <a:pt x="189" y="1194"/>
                      <a:pt x="316" y="1194"/>
                    </a:cubicBezTo>
                    <a:cubicBezTo>
                      <a:pt x="370" y="1194"/>
                      <a:pt x="425" y="1178"/>
                      <a:pt x="471" y="1145"/>
                    </a:cubicBezTo>
                    <a:cubicBezTo>
                      <a:pt x="616" y="1043"/>
                      <a:pt x="830" y="1017"/>
                      <a:pt x="984" y="889"/>
                    </a:cubicBezTo>
                    <a:cubicBezTo>
                      <a:pt x="1112" y="786"/>
                      <a:pt x="1189" y="632"/>
                      <a:pt x="1198" y="469"/>
                    </a:cubicBezTo>
                    <a:cubicBezTo>
                      <a:pt x="1215" y="307"/>
                      <a:pt x="1146" y="153"/>
                      <a:pt x="1018" y="59"/>
                    </a:cubicBezTo>
                    <a:cubicBezTo>
                      <a:pt x="948" y="17"/>
                      <a:pt x="873" y="1"/>
                      <a:pt x="798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>
                <a:off x="8674119" y="4300280"/>
                <a:ext cx="133628" cy="119599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364" extrusionOk="0">
                    <a:moveTo>
                      <a:pt x="919" y="0"/>
                    </a:moveTo>
                    <a:cubicBezTo>
                      <a:pt x="764" y="0"/>
                      <a:pt x="620" y="89"/>
                      <a:pt x="548" y="233"/>
                    </a:cubicBezTo>
                    <a:cubicBezTo>
                      <a:pt x="523" y="241"/>
                      <a:pt x="506" y="250"/>
                      <a:pt x="480" y="258"/>
                    </a:cubicBezTo>
                    <a:cubicBezTo>
                      <a:pt x="448" y="242"/>
                      <a:pt x="414" y="235"/>
                      <a:pt x="380" y="235"/>
                    </a:cubicBezTo>
                    <a:cubicBezTo>
                      <a:pt x="308" y="235"/>
                      <a:pt x="239" y="271"/>
                      <a:pt x="198" y="335"/>
                    </a:cubicBezTo>
                    <a:cubicBezTo>
                      <a:pt x="1" y="618"/>
                      <a:pt x="9" y="1003"/>
                      <a:pt x="215" y="1285"/>
                    </a:cubicBezTo>
                    <a:cubicBezTo>
                      <a:pt x="267" y="1337"/>
                      <a:pt x="333" y="1364"/>
                      <a:pt x="406" y="1364"/>
                    </a:cubicBezTo>
                    <a:cubicBezTo>
                      <a:pt x="416" y="1364"/>
                      <a:pt x="427" y="1363"/>
                      <a:pt x="437" y="1362"/>
                    </a:cubicBezTo>
                    <a:cubicBezTo>
                      <a:pt x="660" y="1328"/>
                      <a:pt x="891" y="1268"/>
                      <a:pt x="1045" y="1088"/>
                    </a:cubicBezTo>
                    <a:cubicBezTo>
                      <a:pt x="1079" y="1045"/>
                      <a:pt x="1104" y="1003"/>
                      <a:pt x="1122" y="951"/>
                    </a:cubicBezTo>
                    <a:cubicBezTo>
                      <a:pt x="1293" y="900"/>
                      <a:pt x="1421" y="780"/>
                      <a:pt x="1489" y="626"/>
                    </a:cubicBezTo>
                    <a:cubicBezTo>
                      <a:pt x="1524" y="524"/>
                      <a:pt x="1489" y="421"/>
                      <a:pt x="1404" y="361"/>
                    </a:cubicBezTo>
                    <a:lnTo>
                      <a:pt x="1361" y="327"/>
                    </a:lnTo>
                    <a:cubicBezTo>
                      <a:pt x="1301" y="164"/>
                      <a:pt x="1173" y="45"/>
                      <a:pt x="1010" y="10"/>
                    </a:cubicBezTo>
                    <a:cubicBezTo>
                      <a:pt x="980" y="3"/>
                      <a:pt x="949" y="0"/>
                      <a:pt x="919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3"/>
              <p:cNvSpPr/>
              <p:nvPr/>
            </p:nvSpPr>
            <p:spPr>
              <a:xfrm>
                <a:off x="8539877" y="4452497"/>
                <a:ext cx="110392" cy="88647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1011" extrusionOk="0">
                    <a:moveTo>
                      <a:pt x="890" y="524"/>
                    </a:moveTo>
                    <a:cubicBezTo>
                      <a:pt x="881" y="538"/>
                      <a:pt x="874" y="545"/>
                      <a:pt x="866" y="545"/>
                    </a:cubicBezTo>
                    <a:cubicBezTo>
                      <a:pt x="859" y="545"/>
                      <a:pt x="850" y="540"/>
                      <a:pt x="839" y="533"/>
                    </a:cubicBezTo>
                    <a:lnTo>
                      <a:pt x="848" y="533"/>
                    </a:lnTo>
                    <a:lnTo>
                      <a:pt x="864" y="524"/>
                    </a:lnTo>
                    <a:lnTo>
                      <a:pt x="864" y="524"/>
                    </a:lnTo>
                    <a:cubicBezTo>
                      <a:pt x="859" y="527"/>
                      <a:pt x="857" y="528"/>
                      <a:pt x="858" y="528"/>
                    </a:cubicBezTo>
                    <a:cubicBezTo>
                      <a:pt x="860" y="528"/>
                      <a:pt x="873" y="524"/>
                      <a:pt x="890" y="524"/>
                    </a:cubicBezTo>
                    <a:close/>
                    <a:moveTo>
                      <a:pt x="795" y="0"/>
                    </a:moveTo>
                    <a:cubicBezTo>
                      <a:pt x="743" y="0"/>
                      <a:pt x="691" y="17"/>
                      <a:pt x="651" y="54"/>
                    </a:cubicBezTo>
                    <a:cubicBezTo>
                      <a:pt x="540" y="139"/>
                      <a:pt x="394" y="233"/>
                      <a:pt x="274" y="336"/>
                    </a:cubicBezTo>
                    <a:cubicBezTo>
                      <a:pt x="137" y="447"/>
                      <a:pt x="1" y="601"/>
                      <a:pt x="86" y="781"/>
                    </a:cubicBezTo>
                    <a:cubicBezTo>
                      <a:pt x="120" y="884"/>
                      <a:pt x="197" y="969"/>
                      <a:pt x="300" y="995"/>
                    </a:cubicBezTo>
                    <a:cubicBezTo>
                      <a:pt x="345" y="1006"/>
                      <a:pt x="392" y="1011"/>
                      <a:pt x="437" y="1011"/>
                    </a:cubicBezTo>
                    <a:cubicBezTo>
                      <a:pt x="572" y="1011"/>
                      <a:pt x="703" y="964"/>
                      <a:pt x="805" y="875"/>
                    </a:cubicBezTo>
                    <a:cubicBezTo>
                      <a:pt x="950" y="764"/>
                      <a:pt x="1164" y="635"/>
                      <a:pt x="1215" y="447"/>
                    </a:cubicBezTo>
                    <a:cubicBezTo>
                      <a:pt x="1258" y="268"/>
                      <a:pt x="1138" y="97"/>
                      <a:pt x="950" y="62"/>
                    </a:cubicBezTo>
                    <a:cubicBezTo>
                      <a:pt x="910" y="22"/>
                      <a:pt x="852" y="0"/>
                      <a:pt x="795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3"/>
              <p:cNvSpPr/>
              <p:nvPr/>
            </p:nvSpPr>
            <p:spPr>
              <a:xfrm>
                <a:off x="8266133" y="4307645"/>
                <a:ext cx="110305" cy="94171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074" extrusionOk="0">
                    <a:moveTo>
                      <a:pt x="718" y="0"/>
                    </a:moveTo>
                    <a:cubicBezTo>
                      <a:pt x="698" y="0"/>
                      <a:pt x="678" y="1"/>
                      <a:pt x="659" y="3"/>
                    </a:cubicBezTo>
                    <a:cubicBezTo>
                      <a:pt x="573" y="20"/>
                      <a:pt x="496" y="46"/>
                      <a:pt x="428" y="97"/>
                    </a:cubicBezTo>
                    <a:cubicBezTo>
                      <a:pt x="188" y="183"/>
                      <a:pt x="0" y="354"/>
                      <a:pt x="68" y="653"/>
                    </a:cubicBezTo>
                    <a:cubicBezTo>
                      <a:pt x="131" y="926"/>
                      <a:pt x="388" y="1074"/>
                      <a:pt x="644" y="1074"/>
                    </a:cubicBezTo>
                    <a:cubicBezTo>
                      <a:pt x="805" y="1074"/>
                      <a:pt x="966" y="1015"/>
                      <a:pt x="1078" y="893"/>
                    </a:cubicBezTo>
                    <a:cubicBezTo>
                      <a:pt x="1258" y="679"/>
                      <a:pt x="1258" y="363"/>
                      <a:pt x="1069" y="157"/>
                    </a:cubicBezTo>
                    <a:cubicBezTo>
                      <a:pt x="1044" y="80"/>
                      <a:pt x="975" y="38"/>
                      <a:pt x="898" y="29"/>
                    </a:cubicBezTo>
                    <a:cubicBezTo>
                      <a:pt x="841" y="10"/>
                      <a:pt x="778" y="0"/>
                      <a:pt x="718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3"/>
              <p:cNvSpPr/>
              <p:nvPr/>
            </p:nvSpPr>
            <p:spPr>
              <a:xfrm>
                <a:off x="8119792" y="4550877"/>
                <a:ext cx="88647" cy="81106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925" extrusionOk="0">
                    <a:moveTo>
                      <a:pt x="497" y="446"/>
                    </a:moveTo>
                    <a:cubicBezTo>
                      <a:pt x="506" y="446"/>
                      <a:pt x="506" y="446"/>
                      <a:pt x="506" y="454"/>
                    </a:cubicBezTo>
                    <a:lnTo>
                      <a:pt x="497" y="454"/>
                    </a:lnTo>
                    <a:cubicBezTo>
                      <a:pt x="497" y="454"/>
                      <a:pt x="497" y="446"/>
                      <a:pt x="497" y="446"/>
                    </a:cubicBezTo>
                    <a:close/>
                    <a:moveTo>
                      <a:pt x="480" y="489"/>
                    </a:moveTo>
                    <a:cubicBezTo>
                      <a:pt x="480" y="493"/>
                      <a:pt x="478" y="495"/>
                      <a:pt x="476" y="495"/>
                    </a:cubicBezTo>
                    <a:cubicBezTo>
                      <a:pt x="474" y="495"/>
                      <a:pt x="471" y="493"/>
                      <a:pt x="471" y="489"/>
                    </a:cubicBezTo>
                    <a:close/>
                    <a:moveTo>
                      <a:pt x="444" y="0"/>
                    </a:moveTo>
                    <a:cubicBezTo>
                      <a:pt x="425" y="0"/>
                      <a:pt x="405" y="3"/>
                      <a:pt x="386" y="10"/>
                    </a:cubicBezTo>
                    <a:cubicBezTo>
                      <a:pt x="300" y="27"/>
                      <a:pt x="223" y="70"/>
                      <a:pt x="163" y="138"/>
                    </a:cubicBezTo>
                    <a:cubicBezTo>
                      <a:pt x="78" y="215"/>
                      <a:pt x="18" y="318"/>
                      <a:pt x="1" y="429"/>
                    </a:cubicBezTo>
                    <a:cubicBezTo>
                      <a:pt x="1" y="472"/>
                      <a:pt x="9" y="514"/>
                      <a:pt x="35" y="557"/>
                    </a:cubicBezTo>
                    <a:cubicBezTo>
                      <a:pt x="35" y="591"/>
                      <a:pt x="44" y="634"/>
                      <a:pt x="61" y="668"/>
                    </a:cubicBezTo>
                    <a:cubicBezTo>
                      <a:pt x="138" y="834"/>
                      <a:pt x="301" y="925"/>
                      <a:pt x="464" y="925"/>
                    </a:cubicBezTo>
                    <a:cubicBezTo>
                      <a:pt x="571" y="925"/>
                      <a:pt x="678" y="886"/>
                      <a:pt x="762" y="805"/>
                    </a:cubicBezTo>
                    <a:cubicBezTo>
                      <a:pt x="1010" y="591"/>
                      <a:pt x="993" y="189"/>
                      <a:pt x="677" y="52"/>
                    </a:cubicBezTo>
                    <a:cubicBezTo>
                      <a:pt x="625" y="35"/>
                      <a:pt x="583" y="27"/>
                      <a:pt x="531" y="18"/>
                    </a:cubicBezTo>
                    <a:cubicBezTo>
                      <a:pt x="505" y="8"/>
                      <a:pt x="475" y="0"/>
                      <a:pt x="444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3"/>
              <p:cNvSpPr/>
              <p:nvPr/>
            </p:nvSpPr>
            <p:spPr>
              <a:xfrm>
                <a:off x="8347853" y="4637332"/>
                <a:ext cx="85578" cy="83298"/>
              </a:xfrm>
              <a:custGeom>
                <a:avLst/>
                <a:gdLst/>
                <a:ahLst/>
                <a:cxnLst/>
                <a:rect l="l" t="t" r="r" b="b"/>
                <a:pathLst>
                  <a:path w="976" h="950" extrusionOk="0">
                    <a:moveTo>
                      <a:pt x="693" y="0"/>
                    </a:moveTo>
                    <a:cubicBezTo>
                      <a:pt x="665" y="0"/>
                      <a:pt x="636" y="5"/>
                      <a:pt x="608" y="16"/>
                    </a:cubicBezTo>
                    <a:cubicBezTo>
                      <a:pt x="548" y="42"/>
                      <a:pt x="488" y="76"/>
                      <a:pt x="437" y="119"/>
                    </a:cubicBezTo>
                    <a:cubicBezTo>
                      <a:pt x="377" y="144"/>
                      <a:pt x="326" y="170"/>
                      <a:pt x="274" y="213"/>
                    </a:cubicBezTo>
                    <a:cubicBezTo>
                      <a:pt x="1" y="418"/>
                      <a:pt x="95" y="854"/>
                      <a:pt x="428" y="931"/>
                    </a:cubicBezTo>
                    <a:cubicBezTo>
                      <a:pt x="471" y="944"/>
                      <a:pt x="515" y="950"/>
                      <a:pt x="558" y="950"/>
                    </a:cubicBezTo>
                    <a:cubicBezTo>
                      <a:pt x="694" y="950"/>
                      <a:pt x="825" y="890"/>
                      <a:pt x="916" y="786"/>
                    </a:cubicBezTo>
                    <a:cubicBezTo>
                      <a:pt x="959" y="726"/>
                      <a:pt x="976" y="649"/>
                      <a:pt x="959" y="581"/>
                    </a:cubicBezTo>
                    <a:cubicBezTo>
                      <a:pt x="967" y="546"/>
                      <a:pt x="967" y="521"/>
                      <a:pt x="967" y="487"/>
                    </a:cubicBezTo>
                    <a:cubicBezTo>
                      <a:pt x="967" y="418"/>
                      <a:pt x="959" y="358"/>
                      <a:pt x="924" y="307"/>
                    </a:cubicBezTo>
                    <a:cubicBezTo>
                      <a:pt x="968" y="141"/>
                      <a:pt x="841" y="0"/>
                      <a:pt x="693" y="0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3"/>
              <p:cNvSpPr/>
              <p:nvPr/>
            </p:nvSpPr>
            <p:spPr>
              <a:xfrm>
                <a:off x="8166351" y="4722472"/>
                <a:ext cx="87069" cy="8154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30" extrusionOk="0">
                    <a:moveTo>
                      <a:pt x="658" y="1"/>
                    </a:moveTo>
                    <a:cubicBezTo>
                      <a:pt x="605" y="1"/>
                      <a:pt x="551" y="18"/>
                      <a:pt x="505" y="54"/>
                    </a:cubicBezTo>
                    <a:lnTo>
                      <a:pt x="111" y="337"/>
                    </a:lnTo>
                    <a:cubicBezTo>
                      <a:pt x="9" y="422"/>
                      <a:pt x="0" y="568"/>
                      <a:pt x="86" y="670"/>
                    </a:cubicBezTo>
                    <a:cubicBezTo>
                      <a:pt x="128" y="718"/>
                      <a:pt x="195" y="745"/>
                      <a:pt x="261" y="745"/>
                    </a:cubicBezTo>
                    <a:cubicBezTo>
                      <a:pt x="289" y="745"/>
                      <a:pt x="317" y="741"/>
                      <a:pt x="342" y="730"/>
                    </a:cubicBezTo>
                    <a:cubicBezTo>
                      <a:pt x="342" y="730"/>
                      <a:pt x="342" y="739"/>
                      <a:pt x="342" y="739"/>
                    </a:cubicBezTo>
                    <a:cubicBezTo>
                      <a:pt x="365" y="859"/>
                      <a:pt x="469" y="930"/>
                      <a:pt x="576" y="930"/>
                    </a:cubicBezTo>
                    <a:cubicBezTo>
                      <a:pt x="629" y="930"/>
                      <a:pt x="682" y="912"/>
                      <a:pt x="727" y="876"/>
                    </a:cubicBezTo>
                    <a:cubicBezTo>
                      <a:pt x="933" y="688"/>
                      <a:pt x="993" y="380"/>
                      <a:pt x="864" y="123"/>
                    </a:cubicBezTo>
                    <a:cubicBezTo>
                      <a:pt x="822" y="44"/>
                      <a:pt x="742" y="1"/>
                      <a:pt x="658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3"/>
              <p:cNvSpPr/>
              <p:nvPr/>
            </p:nvSpPr>
            <p:spPr>
              <a:xfrm>
                <a:off x="8137854" y="4408743"/>
                <a:ext cx="59273" cy="66989"/>
              </a:xfrm>
              <a:custGeom>
                <a:avLst/>
                <a:gdLst/>
                <a:ahLst/>
                <a:cxnLst/>
                <a:rect l="l" t="t" r="r" b="b"/>
                <a:pathLst>
                  <a:path w="676" h="764" extrusionOk="0">
                    <a:moveTo>
                      <a:pt x="441" y="1"/>
                    </a:moveTo>
                    <a:cubicBezTo>
                      <a:pt x="408" y="1"/>
                      <a:pt x="374" y="8"/>
                      <a:pt x="342" y="22"/>
                    </a:cubicBezTo>
                    <a:cubicBezTo>
                      <a:pt x="223" y="74"/>
                      <a:pt x="137" y="168"/>
                      <a:pt x="103" y="296"/>
                    </a:cubicBezTo>
                    <a:cubicBezTo>
                      <a:pt x="94" y="305"/>
                      <a:pt x="94" y="313"/>
                      <a:pt x="94" y="322"/>
                    </a:cubicBezTo>
                    <a:lnTo>
                      <a:pt x="43" y="433"/>
                    </a:lnTo>
                    <a:cubicBezTo>
                      <a:pt x="0" y="561"/>
                      <a:pt x="69" y="690"/>
                      <a:pt x="188" y="732"/>
                    </a:cubicBezTo>
                    <a:cubicBezTo>
                      <a:pt x="205" y="741"/>
                      <a:pt x="223" y="741"/>
                      <a:pt x="240" y="741"/>
                    </a:cubicBezTo>
                    <a:cubicBezTo>
                      <a:pt x="272" y="757"/>
                      <a:pt x="305" y="763"/>
                      <a:pt x="337" y="763"/>
                    </a:cubicBezTo>
                    <a:cubicBezTo>
                      <a:pt x="356" y="763"/>
                      <a:pt x="375" y="761"/>
                      <a:pt x="394" y="758"/>
                    </a:cubicBezTo>
                    <a:cubicBezTo>
                      <a:pt x="548" y="732"/>
                      <a:pt x="667" y="596"/>
                      <a:pt x="667" y="424"/>
                    </a:cubicBezTo>
                    <a:cubicBezTo>
                      <a:pt x="667" y="390"/>
                      <a:pt x="659" y="356"/>
                      <a:pt x="650" y="322"/>
                    </a:cubicBezTo>
                    <a:cubicBezTo>
                      <a:pt x="676" y="262"/>
                      <a:pt x="676" y="193"/>
                      <a:pt x="650" y="125"/>
                    </a:cubicBezTo>
                    <a:cubicBezTo>
                      <a:pt x="607" y="45"/>
                      <a:pt x="525" y="1"/>
                      <a:pt x="441" y="1"/>
                    </a:cubicBezTo>
                    <a:close/>
                  </a:path>
                </a:pathLst>
              </a:custGeom>
              <a:solidFill>
                <a:srgbClr val="DAE7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3"/>
              <p:cNvSpPr/>
              <p:nvPr/>
            </p:nvSpPr>
            <p:spPr>
              <a:xfrm>
                <a:off x="8624929" y="4952376"/>
                <a:ext cx="115829" cy="110042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1255" extrusionOk="0">
                    <a:moveTo>
                      <a:pt x="874" y="1"/>
                    </a:moveTo>
                    <a:cubicBezTo>
                      <a:pt x="854" y="1"/>
                      <a:pt x="833" y="10"/>
                      <a:pt x="819" y="25"/>
                    </a:cubicBezTo>
                    <a:cubicBezTo>
                      <a:pt x="724" y="127"/>
                      <a:pt x="639" y="230"/>
                      <a:pt x="570" y="350"/>
                    </a:cubicBezTo>
                    <a:lnTo>
                      <a:pt x="476" y="273"/>
                    </a:lnTo>
                    <a:cubicBezTo>
                      <a:pt x="451" y="238"/>
                      <a:pt x="416" y="204"/>
                      <a:pt x="391" y="161"/>
                    </a:cubicBezTo>
                    <a:cubicBezTo>
                      <a:pt x="378" y="149"/>
                      <a:pt x="357" y="141"/>
                      <a:pt x="336" y="141"/>
                    </a:cubicBezTo>
                    <a:cubicBezTo>
                      <a:pt x="328" y="141"/>
                      <a:pt x="321" y="142"/>
                      <a:pt x="314" y="144"/>
                    </a:cubicBezTo>
                    <a:cubicBezTo>
                      <a:pt x="262" y="110"/>
                      <a:pt x="203" y="67"/>
                      <a:pt x="151" y="42"/>
                    </a:cubicBezTo>
                    <a:cubicBezTo>
                      <a:pt x="137" y="33"/>
                      <a:pt x="123" y="29"/>
                      <a:pt x="110" y="29"/>
                    </a:cubicBezTo>
                    <a:cubicBezTo>
                      <a:pt x="49" y="29"/>
                      <a:pt x="1" y="112"/>
                      <a:pt x="57" y="161"/>
                    </a:cubicBezTo>
                    <a:lnTo>
                      <a:pt x="185" y="290"/>
                    </a:lnTo>
                    <a:cubicBezTo>
                      <a:pt x="280" y="384"/>
                      <a:pt x="365" y="469"/>
                      <a:pt x="459" y="555"/>
                    </a:cubicBezTo>
                    <a:cubicBezTo>
                      <a:pt x="425" y="632"/>
                      <a:pt x="399" y="718"/>
                      <a:pt x="382" y="795"/>
                    </a:cubicBezTo>
                    <a:cubicBezTo>
                      <a:pt x="374" y="812"/>
                      <a:pt x="374" y="820"/>
                      <a:pt x="382" y="837"/>
                    </a:cubicBezTo>
                    <a:cubicBezTo>
                      <a:pt x="365" y="872"/>
                      <a:pt x="348" y="906"/>
                      <a:pt x="339" y="949"/>
                    </a:cubicBezTo>
                    <a:cubicBezTo>
                      <a:pt x="331" y="966"/>
                      <a:pt x="331" y="983"/>
                      <a:pt x="339" y="1000"/>
                    </a:cubicBezTo>
                    <a:cubicBezTo>
                      <a:pt x="322" y="1051"/>
                      <a:pt x="297" y="1094"/>
                      <a:pt x="280" y="1137"/>
                    </a:cubicBezTo>
                    <a:cubicBezTo>
                      <a:pt x="244" y="1196"/>
                      <a:pt x="298" y="1255"/>
                      <a:pt x="352" y="1255"/>
                    </a:cubicBezTo>
                    <a:cubicBezTo>
                      <a:pt x="376" y="1255"/>
                      <a:pt x="401" y="1243"/>
                      <a:pt x="416" y="1214"/>
                    </a:cubicBezTo>
                    <a:cubicBezTo>
                      <a:pt x="476" y="1111"/>
                      <a:pt x="528" y="1000"/>
                      <a:pt x="588" y="889"/>
                    </a:cubicBezTo>
                    <a:cubicBezTo>
                      <a:pt x="622" y="880"/>
                      <a:pt x="639" y="863"/>
                      <a:pt x="656" y="837"/>
                    </a:cubicBezTo>
                    <a:lnTo>
                      <a:pt x="673" y="795"/>
                    </a:lnTo>
                    <a:cubicBezTo>
                      <a:pt x="819" y="949"/>
                      <a:pt x="990" y="1094"/>
                      <a:pt x="1169" y="1222"/>
                    </a:cubicBezTo>
                    <a:cubicBezTo>
                      <a:pt x="1182" y="1231"/>
                      <a:pt x="1196" y="1235"/>
                      <a:pt x="1208" y="1235"/>
                    </a:cubicBezTo>
                    <a:cubicBezTo>
                      <a:pt x="1271" y="1235"/>
                      <a:pt x="1320" y="1144"/>
                      <a:pt x="1263" y="1094"/>
                    </a:cubicBezTo>
                    <a:lnTo>
                      <a:pt x="1169" y="1000"/>
                    </a:lnTo>
                    <a:cubicBezTo>
                      <a:pt x="1178" y="966"/>
                      <a:pt x="1169" y="940"/>
                      <a:pt x="1152" y="923"/>
                    </a:cubicBezTo>
                    <a:lnTo>
                      <a:pt x="1144" y="914"/>
                    </a:lnTo>
                    <a:cubicBezTo>
                      <a:pt x="1144" y="897"/>
                      <a:pt x="1135" y="880"/>
                      <a:pt x="1118" y="863"/>
                    </a:cubicBezTo>
                    <a:cubicBezTo>
                      <a:pt x="1032" y="760"/>
                      <a:pt x="938" y="666"/>
                      <a:pt x="836" y="581"/>
                    </a:cubicBezTo>
                    <a:cubicBezTo>
                      <a:pt x="904" y="461"/>
                      <a:pt x="955" y="333"/>
                      <a:pt x="990" y="204"/>
                    </a:cubicBezTo>
                    <a:cubicBezTo>
                      <a:pt x="990" y="179"/>
                      <a:pt x="981" y="153"/>
                      <a:pt x="973" y="136"/>
                    </a:cubicBezTo>
                    <a:cubicBezTo>
                      <a:pt x="990" y="84"/>
                      <a:pt x="964" y="33"/>
                      <a:pt x="913" y="16"/>
                    </a:cubicBezTo>
                    <a:cubicBezTo>
                      <a:pt x="902" y="5"/>
                      <a:pt x="888" y="1"/>
                      <a:pt x="874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3"/>
              <p:cNvSpPr/>
              <p:nvPr/>
            </p:nvSpPr>
            <p:spPr>
              <a:xfrm>
                <a:off x="8793191" y="4974735"/>
                <a:ext cx="120037" cy="103553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181" extrusionOk="0">
                    <a:moveTo>
                      <a:pt x="947" y="1"/>
                    </a:moveTo>
                    <a:cubicBezTo>
                      <a:pt x="931" y="1"/>
                      <a:pt x="915" y="6"/>
                      <a:pt x="901" y="18"/>
                    </a:cubicBezTo>
                    <a:lnTo>
                      <a:pt x="893" y="26"/>
                    </a:lnTo>
                    <a:cubicBezTo>
                      <a:pt x="875" y="14"/>
                      <a:pt x="855" y="8"/>
                      <a:pt x="837" y="8"/>
                    </a:cubicBezTo>
                    <a:cubicBezTo>
                      <a:pt x="803" y="8"/>
                      <a:pt x="773" y="27"/>
                      <a:pt x="756" y="60"/>
                    </a:cubicBezTo>
                    <a:lnTo>
                      <a:pt x="756" y="78"/>
                    </a:lnTo>
                    <a:cubicBezTo>
                      <a:pt x="722" y="78"/>
                      <a:pt x="696" y="86"/>
                      <a:pt x="679" y="120"/>
                    </a:cubicBezTo>
                    <a:cubicBezTo>
                      <a:pt x="636" y="189"/>
                      <a:pt x="593" y="257"/>
                      <a:pt x="559" y="334"/>
                    </a:cubicBezTo>
                    <a:lnTo>
                      <a:pt x="260" y="120"/>
                    </a:lnTo>
                    <a:cubicBezTo>
                      <a:pt x="245" y="110"/>
                      <a:pt x="230" y="105"/>
                      <a:pt x="215" y="105"/>
                    </a:cubicBezTo>
                    <a:cubicBezTo>
                      <a:pt x="194" y="105"/>
                      <a:pt x="176" y="114"/>
                      <a:pt x="166" y="129"/>
                    </a:cubicBezTo>
                    <a:lnTo>
                      <a:pt x="149" y="120"/>
                    </a:lnTo>
                    <a:cubicBezTo>
                      <a:pt x="134" y="110"/>
                      <a:pt x="119" y="106"/>
                      <a:pt x="106" y="106"/>
                    </a:cubicBezTo>
                    <a:cubicBezTo>
                      <a:pt x="41" y="106"/>
                      <a:pt x="1" y="208"/>
                      <a:pt x="72" y="257"/>
                    </a:cubicBezTo>
                    <a:cubicBezTo>
                      <a:pt x="106" y="283"/>
                      <a:pt x="140" y="309"/>
                      <a:pt x="174" y="334"/>
                    </a:cubicBezTo>
                    <a:lnTo>
                      <a:pt x="251" y="386"/>
                    </a:lnTo>
                    <a:cubicBezTo>
                      <a:pt x="260" y="394"/>
                      <a:pt x="268" y="403"/>
                      <a:pt x="277" y="411"/>
                    </a:cubicBezTo>
                    <a:cubicBezTo>
                      <a:pt x="328" y="445"/>
                      <a:pt x="380" y="480"/>
                      <a:pt x="439" y="514"/>
                    </a:cubicBezTo>
                    <a:lnTo>
                      <a:pt x="474" y="540"/>
                    </a:lnTo>
                    <a:cubicBezTo>
                      <a:pt x="397" y="711"/>
                      <a:pt x="337" y="899"/>
                      <a:pt x="303" y="1087"/>
                    </a:cubicBezTo>
                    <a:cubicBezTo>
                      <a:pt x="292" y="1143"/>
                      <a:pt x="343" y="1181"/>
                      <a:pt x="389" y="1181"/>
                    </a:cubicBezTo>
                    <a:cubicBezTo>
                      <a:pt x="420" y="1181"/>
                      <a:pt x="450" y="1163"/>
                      <a:pt x="457" y="1121"/>
                    </a:cubicBezTo>
                    <a:lnTo>
                      <a:pt x="474" y="1053"/>
                    </a:lnTo>
                    <a:cubicBezTo>
                      <a:pt x="489" y="1078"/>
                      <a:pt x="515" y="1091"/>
                      <a:pt x="542" y="1091"/>
                    </a:cubicBezTo>
                    <a:cubicBezTo>
                      <a:pt x="560" y="1091"/>
                      <a:pt x="579" y="1084"/>
                      <a:pt x="593" y="1070"/>
                    </a:cubicBezTo>
                    <a:lnTo>
                      <a:pt x="619" y="1044"/>
                    </a:lnTo>
                    <a:cubicBezTo>
                      <a:pt x="696" y="959"/>
                      <a:pt x="765" y="865"/>
                      <a:pt x="807" y="753"/>
                    </a:cubicBezTo>
                    <a:lnTo>
                      <a:pt x="1226" y="1010"/>
                    </a:lnTo>
                    <a:cubicBezTo>
                      <a:pt x="1240" y="1018"/>
                      <a:pt x="1252" y="1021"/>
                      <a:pt x="1264" y="1021"/>
                    </a:cubicBezTo>
                    <a:cubicBezTo>
                      <a:pt x="1330" y="1021"/>
                      <a:pt x="1369" y="915"/>
                      <a:pt x="1303" y="865"/>
                    </a:cubicBezTo>
                    <a:lnTo>
                      <a:pt x="1030" y="676"/>
                    </a:lnTo>
                    <a:cubicBezTo>
                      <a:pt x="1047" y="634"/>
                      <a:pt x="1021" y="582"/>
                      <a:pt x="978" y="565"/>
                    </a:cubicBezTo>
                    <a:lnTo>
                      <a:pt x="867" y="522"/>
                    </a:lnTo>
                    <a:cubicBezTo>
                      <a:pt x="867" y="480"/>
                      <a:pt x="867" y="437"/>
                      <a:pt x="867" y="394"/>
                    </a:cubicBezTo>
                    <a:cubicBezTo>
                      <a:pt x="876" y="343"/>
                      <a:pt x="884" y="291"/>
                      <a:pt x="893" y="249"/>
                    </a:cubicBezTo>
                    <a:cubicBezTo>
                      <a:pt x="927" y="206"/>
                      <a:pt x="961" y="163"/>
                      <a:pt x="1004" y="129"/>
                    </a:cubicBezTo>
                    <a:cubicBezTo>
                      <a:pt x="1072" y="81"/>
                      <a:pt x="1010" y="1"/>
                      <a:pt x="947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3"/>
              <p:cNvSpPr/>
              <p:nvPr/>
            </p:nvSpPr>
            <p:spPr>
              <a:xfrm>
                <a:off x="8713751" y="5095474"/>
                <a:ext cx="120651" cy="104342"/>
              </a:xfrm>
              <a:custGeom>
                <a:avLst/>
                <a:gdLst/>
                <a:ahLst/>
                <a:cxnLst/>
                <a:rect l="l" t="t" r="r" b="b"/>
                <a:pathLst>
                  <a:path w="1376" h="1190" extrusionOk="0">
                    <a:moveTo>
                      <a:pt x="949" y="1"/>
                    </a:moveTo>
                    <a:cubicBezTo>
                      <a:pt x="933" y="1"/>
                      <a:pt x="916" y="6"/>
                      <a:pt x="901" y="18"/>
                    </a:cubicBezTo>
                    <a:lnTo>
                      <a:pt x="892" y="27"/>
                    </a:lnTo>
                    <a:cubicBezTo>
                      <a:pt x="879" y="16"/>
                      <a:pt x="863" y="11"/>
                      <a:pt x="847" y="11"/>
                    </a:cubicBezTo>
                    <a:cubicBezTo>
                      <a:pt x="811" y="11"/>
                      <a:pt x="775" y="34"/>
                      <a:pt x="764" y="69"/>
                    </a:cubicBezTo>
                    <a:lnTo>
                      <a:pt x="755" y="86"/>
                    </a:lnTo>
                    <a:cubicBezTo>
                      <a:pt x="749" y="85"/>
                      <a:pt x="743" y="84"/>
                      <a:pt x="738" y="84"/>
                    </a:cubicBezTo>
                    <a:cubicBezTo>
                      <a:pt x="712" y="84"/>
                      <a:pt x="692" y="100"/>
                      <a:pt x="678" y="121"/>
                    </a:cubicBezTo>
                    <a:cubicBezTo>
                      <a:pt x="635" y="189"/>
                      <a:pt x="593" y="258"/>
                      <a:pt x="558" y="335"/>
                    </a:cubicBezTo>
                    <a:lnTo>
                      <a:pt x="259" y="121"/>
                    </a:lnTo>
                    <a:cubicBezTo>
                      <a:pt x="245" y="110"/>
                      <a:pt x="229" y="105"/>
                      <a:pt x="214" y="105"/>
                    </a:cubicBezTo>
                    <a:cubicBezTo>
                      <a:pt x="193" y="105"/>
                      <a:pt x="175" y="114"/>
                      <a:pt x="165" y="129"/>
                    </a:cubicBezTo>
                    <a:lnTo>
                      <a:pt x="148" y="121"/>
                    </a:lnTo>
                    <a:cubicBezTo>
                      <a:pt x="133" y="110"/>
                      <a:pt x="118" y="106"/>
                      <a:pt x="105" y="106"/>
                    </a:cubicBezTo>
                    <a:cubicBezTo>
                      <a:pt x="40" y="106"/>
                      <a:pt x="0" y="208"/>
                      <a:pt x="71" y="258"/>
                    </a:cubicBezTo>
                    <a:cubicBezTo>
                      <a:pt x="105" y="283"/>
                      <a:pt x="139" y="309"/>
                      <a:pt x="173" y="335"/>
                    </a:cubicBezTo>
                    <a:lnTo>
                      <a:pt x="250" y="394"/>
                    </a:lnTo>
                    <a:cubicBezTo>
                      <a:pt x="259" y="403"/>
                      <a:pt x="268" y="403"/>
                      <a:pt x="276" y="412"/>
                    </a:cubicBezTo>
                    <a:cubicBezTo>
                      <a:pt x="327" y="446"/>
                      <a:pt x="379" y="480"/>
                      <a:pt x="439" y="523"/>
                    </a:cubicBezTo>
                    <a:lnTo>
                      <a:pt x="464" y="540"/>
                    </a:lnTo>
                    <a:cubicBezTo>
                      <a:pt x="396" y="720"/>
                      <a:pt x="336" y="899"/>
                      <a:pt x="302" y="1087"/>
                    </a:cubicBezTo>
                    <a:cubicBezTo>
                      <a:pt x="291" y="1149"/>
                      <a:pt x="340" y="1189"/>
                      <a:pt x="386" y="1189"/>
                    </a:cubicBezTo>
                    <a:cubicBezTo>
                      <a:pt x="416" y="1189"/>
                      <a:pt x="445" y="1171"/>
                      <a:pt x="456" y="1130"/>
                    </a:cubicBezTo>
                    <a:cubicBezTo>
                      <a:pt x="456" y="1104"/>
                      <a:pt x="464" y="1079"/>
                      <a:pt x="473" y="1062"/>
                    </a:cubicBezTo>
                    <a:cubicBezTo>
                      <a:pt x="487" y="1081"/>
                      <a:pt x="512" y="1092"/>
                      <a:pt x="538" y="1092"/>
                    </a:cubicBezTo>
                    <a:cubicBezTo>
                      <a:pt x="558" y="1092"/>
                      <a:pt x="578" y="1085"/>
                      <a:pt x="593" y="1070"/>
                    </a:cubicBezTo>
                    <a:lnTo>
                      <a:pt x="618" y="1045"/>
                    </a:lnTo>
                    <a:cubicBezTo>
                      <a:pt x="695" y="968"/>
                      <a:pt x="764" y="865"/>
                      <a:pt x="806" y="754"/>
                    </a:cubicBezTo>
                    <a:lnTo>
                      <a:pt x="1226" y="1010"/>
                    </a:lnTo>
                    <a:cubicBezTo>
                      <a:pt x="1239" y="1018"/>
                      <a:pt x="1252" y="1022"/>
                      <a:pt x="1264" y="1022"/>
                    </a:cubicBezTo>
                    <a:cubicBezTo>
                      <a:pt x="1331" y="1022"/>
                      <a:pt x="1375" y="917"/>
                      <a:pt x="1303" y="874"/>
                    </a:cubicBezTo>
                    <a:lnTo>
                      <a:pt x="1037" y="677"/>
                    </a:lnTo>
                    <a:cubicBezTo>
                      <a:pt x="1055" y="634"/>
                      <a:pt x="1029" y="583"/>
                      <a:pt x="986" y="566"/>
                    </a:cubicBezTo>
                    <a:lnTo>
                      <a:pt x="866" y="523"/>
                    </a:lnTo>
                    <a:cubicBezTo>
                      <a:pt x="866" y="480"/>
                      <a:pt x="866" y="437"/>
                      <a:pt x="866" y="394"/>
                    </a:cubicBezTo>
                    <a:cubicBezTo>
                      <a:pt x="875" y="352"/>
                      <a:pt x="883" y="300"/>
                      <a:pt x="892" y="249"/>
                    </a:cubicBezTo>
                    <a:cubicBezTo>
                      <a:pt x="926" y="206"/>
                      <a:pt x="969" y="172"/>
                      <a:pt x="1012" y="138"/>
                    </a:cubicBezTo>
                    <a:cubicBezTo>
                      <a:pt x="1073" y="83"/>
                      <a:pt x="1015" y="1"/>
                      <a:pt x="949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13"/>
              <p:cNvSpPr/>
              <p:nvPr/>
            </p:nvSpPr>
            <p:spPr>
              <a:xfrm>
                <a:off x="8785914" y="5190609"/>
                <a:ext cx="97941" cy="103290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78" extrusionOk="0">
                    <a:moveTo>
                      <a:pt x="674" y="1"/>
                    </a:moveTo>
                    <a:cubicBezTo>
                      <a:pt x="661" y="1"/>
                      <a:pt x="647" y="4"/>
                      <a:pt x="634" y="11"/>
                    </a:cubicBezTo>
                    <a:cubicBezTo>
                      <a:pt x="505" y="45"/>
                      <a:pt x="488" y="199"/>
                      <a:pt x="463" y="327"/>
                    </a:cubicBezTo>
                    <a:cubicBezTo>
                      <a:pt x="454" y="362"/>
                      <a:pt x="445" y="404"/>
                      <a:pt x="437" y="447"/>
                    </a:cubicBezTo>
                    <a:lnTo>
                      <a:pt x="351" y="413"/>
                    </a:lnTo>
                    <a:lnTo>
                      <a:pt x="206" y="345"/>
                    </a:lnTo>
                    <a:cubicBezTo>
                      <a:pt x="230" y="288"/>
                      <a:pt x="186" y="224"/>
                      <a:pt x="123" y="224"/>
                    </a:cubicBezTo>
                    <a:cubicBezTo>
                      <a:pt x="120" y="224"/>
                      <a:pt x="116" y="224"/>
                      <a:pt x="112" y="225"/>
                    </a:cubicBezTo>
                    <a:cubicBezTo>
                      <a:pt x="9" y="250"/>
                      <a:pt x="1" y="327"/>
                      <a:pt x="35" y="396"/>
                    </a:cubicBezTo>
                    <a:cubicBezTo>
                      <a:pt x="35" y="430"/>
                      <a:pt x="52" y="447"/>
                      <a:pt x="78" y="464"/>
                    </a:cubicBezTo>
                    <a:cubicBezTo>
                      <a:pt x="86" y="473"/>
                      <a:pt x="95" y="481"/>
                      <a:pt x="103" y="490"/>
                    </a:cubicBezTo>
                    <a:cubicBezTo>
                      <a:pt x="189" y="550"/>
                      <a:pt x="274" y="601"/>
                      <a:pt x="360" y="644"/>
                    </a:cubicBezTo>
                    <a:lnTo>
                      <a:pt x="403" y="678"/>
                    </a:lnTo>
                    <a:cubicBezTo>
                      <a:pt x="394" y="721"/>
                      <a:pt x="386" y="764"/>
                      <a:pt x="377" y="807"/>
                    </a:cubicBezTo>
                    <a:cubicBezTo>
                      <a:pt x="377" y="832"/>
                      <a:pt x="386" y="858"/>
                      <a:pt x="394" y="875"/>
                    </a:cubicBezTo>
                    <a:lnTo>
                      <a:pt x="394" y="1003"/>
                    </a:lnTo>
                    <a:cubicBezTo>
                      <a:pt x="394" y="1020"/>
                      <a:pt x="386" y="1038"/>
                      <a:pt x="377" y="1055"/>
                    </a:cubicBezTo>
                    <a:cubicBezTo>
                      <a:pt x="347" y="1120"/>
                      <a:pt x="400" y="1177"/>
                      <a:pt x="453" y="1177"/>
                    </a:cubicBezTo>
                    <a:cubicBezTo>
                      <a:pt x="475" y="1177"/>
                      <a:pt x="498" y="1166"/>
                      <a:pt x="514" y="1140"/>
                    </a:cubicBezTo>
                    <a:cubicBezTo>
                      <a:pt x="565" y="1046"/>
                      <a:pt x="608" y="961"/>
                      <a:pt x="642" y="866"/>
                    </a:cubicBezTo>
                    <a:lnTo>
                      <a:pt x="668" y="798"/>
                    </a:lnTo>
                    <a:cubicBezTo>
                      <a:pt x="711" y="815"/>
                      <a:pt x="745" y="824"/>
                      <a:pt x="796" y="841"/>
                    </a:cubicBezTo>
                    <a:cubicBezTo>
                      <a:pt x="813" y="841"/>
                      <a:pt x="839" y="841"/>
                      <a:pt x="856" y="824"/>
                    </a:cubicBezTo>
                    <a:lnTo>
                      <a:pt x="959" y="866"/>
                    </a:lnTo>
                    <a:cubicBezTo>
                      <a:pt x="972" y="872"/>
                      <a:pt x="985" y="875"/>
                      <a:pt x="997" y="875"/>
                    </a:cubicBezTo>
                    <a:cubicBezTo>
                      <a:pt x="1071" y="875"/>
                      <a:pt x="1117" y="774"/>
                      <a:pt x="1036" y="730"/>
                    </a:cubicBezTo>
                    <a:cubicBezTo>
                      <a:pt x="942" y="670"/>
                      <a:pt x="839" y="618"/>
                      <a:pt x="728" y="567"/>
                    </a:cubicBezTo>
                    <a:lnTo>
                      <a:pt x="728" y="558"/>
                    </a:lnTo>
                    <a:cubicBezTo>
                      <a:pt x="762" y="413"/>
                      <a:pt x="779" y="268"/>
                      <a:pt x="779" y="122"/>
                    </a:cubicBezTo>
                    <a:cubicBezTo>
                      <a:pt x="779" y="96"/>
                      <a:pt x="762" y="79"/>
                      <a:pt x="753" y="62"/>
                    </a:cubicBezTo>
                    <a:cubicBezTo>
                      <a:pt x="741" y="25"/>
                      <a:pt x="710" y="1"/>
                      <a:pt x="674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13"/>
              <p:cNvSpPr/>
              <p:nvPr/>
            </p:nvSpPr>
            <p:spPr>
              <a:xfrm>
                <a:off x="8902969" y="5335110"/>
                <a:ext cx="97152" cy="102764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1172" extrusionOk="0">
                    <a:moveTo>
                      <a:pt x="661" y="0"/>
                    </a:moveTo>
                    <a:cubicBezTo>
                      <a:pt x="652" y="0"/>
                      <a:pt x="642" y="2"/>
                      <a:pt x="633" y="5"/>
                    </a:cubicBezTo>
                    <a:cubicBezTo>
                      <a:pt x="505" y="40"/>
                      <a:pt x="488" y="194"/>
                      <a:pt x="462" y="322"/>
                    </a:cubicBezTo>
                    <a:cubicBezTo>
                      <a:pt x="454" y="356"/>
                      <a:pt x="445" y="399"/>
                      <a:pt x="436" y="442"/>
                    </a:cubicBezTo>
                    <a:lnTo>
                      <a:pt x="351" y="408"/>
                    </a:lnTo>
                    <a:lnTo>
                      <a:pt x="205" y="339"/>
                    </a:lnTo>
                    <a:cubicBezTo>
                      <a:pt x="230" y="283"/>
                      <a:pt x="185" y="219"/>
                      <a:pt x="123" y="219"/>
                    </a:cubicBezTo>
                    <a:cubicBezTo>
                      <a:pt x="119" y="219"/>
                      <a:pt x="115" y="219"/>
                      <a:pt x="111" y="219"/>
                    </a:cubicBezTo>
                    <a:cubicBezTo>
                      <a:pt x="9" y="245"/>
                      <a:pt x="0" y="322"/>
                      <a:pt x="34" y="390"/>
                    </a:cubicBezTo>
                    <a:cubicBezTo>
                      <a:pt x="34" y="425"/>
                      <a:pt x="51" y="442"/>
                      <a:pt x="77" y="459"/>
                    </a:cubicBezTo>
                    <a:cubicBezTo>
                      <a:pt x="86" y="467"/>
                      <a:pt x="94" y="476"/>
                      <a:pt x="103" y="485"/>
                    </a:cubicBezTo>
                    <a:cubicBezTo>
                      <a:pt x="180" y="544"/>
                      <a:pt x="265" y="596"/>
                      <a:pt x="359" y="639"/>
                    </a:cubicBezTo>
                    <a:lnTo>
                      <a:pt x="402" y="673"/>
                    </a:lnTo>
                    <a:cubicBezTo>
                      <a:pt x="394" y="716"/>
                      <a:pt x="385" y="758"/>
                      <a:pt x="377" y="801"/>
                    </a:cubicBezTo>
                    <a:cubicBezTo>
                      <a:pt x="377" y="827"/>
                      <a:pt x="377" y="852"/>
                      <a:pt x="394" y="870"/>
                    </a:cubicBezTo>
                    <a:lnTo>
                      <a:pt x="394" y="998"/>
                    </a:lnTo>
                    <a:lnTo>
                      <a:pt x="368" y="1049"/>
                    </a:lnTo>
                    <a:cubicBezTo>
                      <a:pt x="344" y="1115"/>
                      <a:pt x="395" y="1172"/>
                      <a:pt x="448" y="1172"/>
                    </a:cubicBezTo>
                    <a:cubicBezTo>
                      <a:pt x="471" y="1172"/>
                      <a:pt x="495" y="1161"/>
                      <a:pt x="513" y="1135"/>
                    </a:cubicBezTo>
                    <a:cubicBezTo>
                      <a:pt x="556" y="1041"/>
                      <a:pt x="599" y="955"/>
                      <a:pt x="633" y="861"/>
                    </a:cubicBezTo>
                    <a:cubicBezTo>
                      <a:pt x="642" y="844"/>
                      <a:pt x="650" y="818"/>
                      <a:pt x="659" y="793"/>
                    </a:cubicBezTo>
                    <a:cubicBezTo>
                      <a:pt x="702" y="810"/>
                      <a:pt x="744" y="818"/>
                      <a:pt x="787" y="835"/>
                    </a:cubicBezTo>
                    <a:cubicBezTo>
                      <a:pt x="813" y="835"/>
                      <a:pt x="839" y="835"/>
                      <a:pt x="856" y="818"/>
                    </a:cubicBezTo>
                    <a:lnTo>
                      <a:pt x="958" y="861"/>
                    </a:lnTo>
                    <a:cubicBezTo>
                      <a:pt x="970" y="867"/>
                      <a:pt x="982" y="870"/>
                      <a:pt x="993" y="870"/>
                    </a:cubicBezTo>
                    <a:cubicBezTo>
                      <a:pt x="1062" y="870"/>
                      <a:pt x="1108" y="768"/>
                      <a:pt x="1027" y="724"/>
                    </a:cubicBezTo>
                    <a:cubicBezTo>
                      <a:pt x="933" y="664"/>
                      <a:pt x="830" y="613"/>
                      <a:pt x="719" y="562"/>
                    </a:cubicBezTo>
                    <a:lnTo>
                      <a:pt x="719" y="553"/>
                    </a:lnTo>
                    <a:cubicBezTo>
                      <a:pt x="753" y="408"/>
                      <a:pt x="770" y="262"/>
                      <a:pt x="770" y="117"/>
                    </a:cubicBezTo>
                    <a:cubicBezTo>
                      <a:pt x="770" y="91"/>
                      <a:pt x="753" y="74"/>
                      <a:pt x="744" y="57"/>
                    </a:cubicBezTo>
                    <a:cubicBezTo>
                      <a:pt x="731" y="23"/>
                      <a:pt x="696" y="0"/>
                      <a:pt x="661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3"/>
              <p:cNvSpPr/>
              <p:nvPr/>
            </p:nvSpPr>
            <p:spPr>
              <a:xfrm>
                <a:off x="8902969" y="5091177"/>
                <a:ext cx="108639" cy="8873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012" extrusionOk="0">
                    <a:moveTo>
                      <a:pt x="655" y="0"/>
                    </a:moveTo>
                    <a:cubicBezTo>
                      <a:pt x="639" y="0"/>
                      <a:pt x="623" y="5"/>
                      <a:pt x="608" y="16"/>
                    </a:cubicBezTo>
                    <a:cubicBezTo>
                      <a:pt x="582" y="16"/>
                      <a:pt x="556" y="24"/>
                      <a:pt x="539" y="41"/>
                    </a:cubicBezTo>
                    <a:cubicBezTo>
                      <a:pt x="454" y="144"/>
                      <a:pt x="385" y="255"/>
                      <a:pt x="342" y="384"/>
                    </a:cubicBezTo>
                    <a:lnTo>
                      <a:pt x="325" y="375"/>
                    </a:lnTo>
                    <a:cubicBezTo>
                      <a:pt x="274" y="332"/>
                      <a:pt x="223" y="289"/>
                      <a:pt x="171" y="247"/>
                    </a:cubicBezTo>
                    <a:cubicBezTo>
                      <a:pt x="154" y="232"/>
                      <a:pt x="136" y="225"/>
                      <a:pt x="118" y="225"/>
                    </a:cubicBezTo>
                    <a:cubicBezTo>
                      <a:pt x="54" y="225"/>
                      <a:pt x="0" y="305"/>
                      <a:pt x="60" y="358"/>
                    </a:cubicBezTo>
                    <a:cubicBezTo>
                      <a:pt x="77" y="375"/>
                      <a:pt x="103" y="392"/>
                      <a:pt x="120" y="401"/>
                    </a:cubicBezTo>
                    <a:cubicBezTo>
                      <a:pt x="120" y="435"/>
                      <a:pt x="137" y="452"/>
                      <a:pt x="154" y="469"/>
                    </a:cubicBezTo>
                    <a:cubicBezTo>
                      <a:pt x="205" y="495"/>
                      <a:pt x="248" y="520"/>
                      <a:pt x="300" y="546"/>
                    </a:cubicBezTo>
                    <a:cubicBezTo>
                      <a:pt x="282" y="623"/>
                      <a:pt x="274" y="709"/>
                      <a:pt x="274" y="794"/>
                    </a:cubicBezTo>
                    <a:cubicBezTo>
                      <a:pt x="274" y="803"/>
                      <a:pt x="265" y="820"/>
                      <a:pt x="257" y="837"/>
                    </a:cubicBezTo>
                    <a:cubicBezTo>
                      <a:pt x="240" y="880"/>
                      <a:pt x="257" y="923"/>
                      <a:pt x="291" y="948"/>
                    </a:cubicBezTo>
                    <a:lnTo>
                      <a:pt x="291" y="957"/>
                    </a:lnTo>
                    <a:cubicBezTo>
                      <a:pt x="306" y="991"/>
                      <a:pt x="340" y="1011"/>
                      <a:pt x="373" y="1011"/>
                    </a:cubicBezTo>
                    <a:cubicBezTo>
                      <a:pt x="398" y="1011"/>
                      <a:pt x="422" y="1000"/>
                      <a:pt x="436" y="974"/>
                    </a:cubicBezTo>
                    <a:lnTo>
                      <a:pt x="488" y="863"/>
                    </a:lnTo>
                    <a:cubicBezTo>
                      <a:pt x="531" y="828"/>
                      <a:pt x="573" y="786"/>
                      <a:pt x="599" y="734"/>
                    </a:cubicBezTo>
                    <a:cubicBezTo>
                      <a:pt x="719" y="803"/>
                      <a:pt x="830" y="854"/>
                      <a:pt x="950" y="897"/>
                    </a:cubicBezTo>
                    <a:cubicBezTo>
                      <a:pt x="957" y="901"/>
                      <a:pt x="965" y="902"/>
                      <a:pt x="972" y="902"/>
                    </a:cubicBezTo>
                    <a:cubicBezTo>
                      <a:pt x="1001" y="902"/>
                      <a:pt x="1029" y="879"/>
                      <a:pt x="1035" y="846"/>
                    </a:cubicBezTo>
                    <a:lnTo>
                      <a:pt x="1138" y="863"/>
                    </a:lnTo>
                    <a:cubicBezTo>
                      <a:pt x="1140" y="863"/>
                      <a:pt x="1143" y="863"/>
                      <a:pt x="1145" y="863"/>
                    </a:cubicBezTo>
                    <a:cubicBezTo>
                      <a:pt x="1224" y="863"/>
                      <a:pt x="1238" y="725"/>
                      <a:pt x="1155" y="700"/>
                    </a:cubicBezTo>
                    <a:cubicBezTo>
                      <a:pt x="1001" y="666"/>
                      <a:pt x="839" y="623"/>
                      <a:pt x="693" y="563"/>
                    </a:cubicBezTo>
                    <a:cubicBezTo>
                      <a:pt x="719" y="478"/>
                      <a:pt x="727" y="392"/>
                      <a:pt x="719" y="307"/>
                    </a:cubicBezTo>
                    <a:lnTo>
                      <a:pt x="744" y="264"/>
                    </a:lnTo>
                    <a:cubicBezTo>
                      <a:pt x="770" y="230"/>
                      <a:pt x="762" y="187"/>
                      <a:pt x="727" y="170"/>
                    </a:cubicBezTo>
                    <a:lnTo>
                      <a:pt x="744" y="101"/>
                    </a:lnTo>
                    <a:cubicBezTo>
                      <a:pt x="751" y="43"/>
                      <a:pt x="704" y="0"/>
                      <a:pt x="655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3"/>
              <p:cNvSpPr/>
              <p:nvPr/>
            </p:nvSpPr>
            <p:spPr>
              <a:xfrm>
                <a:off x="8944969" y="4927825"/>
                <a:ext cx="102413" cy="83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953" extrusionOk="0">
                    <a:moveTo>
                      <a:pt x="794" y="1"/>
                    </a:moveTo>
                    <a:cubicBezTo>
                      <a:pt x="777" y="1"/>
                      <a:pt x="760" y="7"/>
                      <a:pt x="744" y="22"/>
                    </a:cubicBezTo>
                    <a:cubicBezTo>
                      <a:pt x="616" y="125"/>
                      <a:pt x="514" y="253"/>
                      <a:pt x="437" y="390"/>
                    </a:cubicBezTo>
                    <a:lnTo>
                      <a:pt x="206" y="228"/>
                    </a:lnTo>
                    <a:cubicBezTo>
                      <a:pt x="194" y="220"/>
                      <a:pt x="179" y="216"/>
                      <a:pt x="164" y="216"/>
                    </a:cubicBezTo>
                    <a:cubicBezTo>
                      <a:pt x="147" y="216"/>
                      <a:pt x="129" y="222"/>
                      <a:pt x="120" y="236"/>
                    </a:cubicBezTo>
                    <a:cubicBezTo>
                      <a:pt x="109" y="230"/>
                      <a:pt x="98" y="228"/>
                      <a:pt x="88" y="228"/>
                    </a:cubicBezTo>
                    <a:cubicBezTo>
                      <a:pt x="25" y="228"/>
                      <a:pt x="1" y="336"/>
                      <a:pt x="60" y="373"/>
                    </a:cubicBezTo>
                    <a:cubicBezTo>
                      <a:pt x="154" y="441"/>
                      <a:pt x="257" y="501"/>
                      <a:pt x="360" y="553"/>
                    </a:cubicBezTo>
                    <a:cubicBezTo>
                      <a:pt x="317" y="655"/>
                      <a:pt x="291" y="758"/>
                      <a:pt x="274" y="869"/>
                    </a:cubicBezTo>
                    <a:cubicBezTo>
                      <a:pt x="265" y="912"/>
                      <a:pt x="300" y="946"/>
                      <a:pt x="342" y="946"/>
                    </a:cubicBezTo>
                    <a:cubicBezTo>
                      <a:pt x="352" y="951"/>
                      <a:pt x="361" y="953"/>
                      <a:pt x="371" y="953"/>
                    </a:cubicBezTo>
                    <a:cubicBezTo>
                      <a:pt x="398" y="953"/>
                      <a:pt x="424" y="937"/>
                      <a:pt x="437" y="912"/>
                    </a:cubicBezTo>
                    <a:cubicBezTo>
                      <a:pt x="488" y="835"/>
                      <a:pt x="531" y="758"/>
                      <a:pt x="573" y="681"/>
                    </a:cubicBezTo>
                    <a:lnTo>
                      <a:pt x="573" y="672"/>
                    </a:lnTo>
                    <a:lnTo>
                      <a:pt x="779" y="818"/>
                    </a:lnTo>
                    <a:cubicBezTo>
                      <a:pt x="792" y="825"/>
                      <a:pt x="807" y="828"/>
                      <a:pt x="821" y="828"/>
                    </a:cubicBezTo>
                    <a:cubicBezTo>
                      <a:pt x="858" y="828"/>
                      <a:pt x="892" y="804"/>
                      <a:pt x="898" y="767"/>
                    </a:cubicBezTo>
                    <a:cubicBezTo>
                      <a:pt x="941" y="775"/>
                      <a:pt x="984" y="784"/>
                      <a:pt x="1035" y="792"/>
                    </a:cubicBezTo>
                    <a:cubicBezTo>
                      <a:pt x="1041" y="794"/>
                      <a:pt x="1047" y="794"/>
                      <a:pt x="1052" y="794"/>
                    </a:cubicBezTo>
                    <a:cubicBezTo>
                      <a:pt x="1114" y="794"/>
                      <a:pt x="1167" y="711"/>
                      <a:pt x="1112" y="664"/>
                    </a:cubicBezTo>
                    <a:lnTo>
                      <a:pt x="1070" y="621"/>
                    </a:lnTo>
                    <a:cubicBezTo>
                      <a:pt x="1054" y="611"/>
                      <a:pt x="1031" y="603"/>
                      <a:pt x="1008" y="603"/>
                    </a:cubicBezTo>
                    <a:cubicBezTo>
                      <a:pt x="994" y="603"/>
                      <a:pt x="980" y="606"/>
                      <a:pt x="967" y="613"/>
                    </a:cubicBezTo>
                    <a:cubicBezTo>
                      <a:pt x="864" y="595"/>
                      <a:pt x="762" y="561"/>
                      <a:pt x="659" y="518"/>
                    </a:cubicBezTo>
                    <a:cubicBezTo>
                      <a:pt x="710" y="407"/>
                      <a:pt x="753" y="296"/>
                      <a:pt x="787" y="185"/>
                    </a:cubicBezTo>
                    <a:cubicBezTo>
                      <a:pt x="804" y="168"/>
                      <a:pt x="830" y="151"/>
                      <a:pt x="847" y="134"/>
                    </a:cubicBezTo>
                    <a:cubicBezTo>
                      <a:pt x="907" y="80"/>
                      <a:pt x="853" y="1"/>
                      <a:pt x="794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3"/>
              <p:cNvSpPr/>
              <p:nvPr/>
            </p:nvSpPr>
            <p:spPr>
              <a:xfrm>
                <a:off x="8632733" y="5187891"/>
                <a:ext cx="100046" cy="96275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098" extrusionOk="0">
                    <a:moveTo>
                      <a:pt x="776" y="1"/>
                    </a:moveTo>
                    <a:cubicBezTo>
                      <a:pt x="748" y="1"/>
                      <a:pt x="722" y="15"/>
                      <a:pt x="712" y="50"/>
                    </a:cubicBezTo>
                    <a:cubicBezTo>
                      <a:pt x="703" y="47"/>
                      <a:pt x="694" y="45"/>
                      <a:pt x="684" y="45"/>
                    </a:cubicBezTo>
                    <a:cubicBezTo>
                      <a:pt x="650" y="45"/>
                      <a:pt x="617" y="68"/>
                      <a:pt x="610" y="102"/>
                    </a:cubicBezTo>
                    <a:cubicBezTo>
                      <a:pt x="584" y="222"/>
                      <a:pt x="558" y="341"/>
                      <a:pt x="524" y="453"/>
                    </a:cubicBezTo>
                    <a:cubicBezTo>
                      <a:pt x="430" y="401"/>
                      <a:pt x="345" y="341"/>
                      <a:pt x="259" y="281"/>
                    </a:cubicBezTo>
                    <a:lnTo>
                      <a:pt x="208" y="239"/>
                    </a:lnTo>
                    <a:lnTo>
                      <a:pt x="191" y="230"/>
                    </a:lnTo>
                    <a:lnTo>
                      <a:pt x="148" y="204"/>
                    </a:lnTo>
                    <a:cubicBezTo>
                      <a:pt x="133" y="194"/>
                      <a:pt x="118" y="190"/>
                      <a:pt x="105" y="190"/>
                    </a:cubicBezTo>
                    <a:cubicBezTo>
                      <a:pt x="40" y="190"/>
                      <a:pt x="0" y="292"/>
                      <a:pt x="71" y="341"/>
                    </a:cubicBezTo>
                    <a:lnTo>
                      <a:pt x="114" y="376"/>
                    </a:lnTo>
                    <a:lnTo>
                      <a:pt x="122" y="384"/>
                    </a:lnTo>
                    <a:cubicBezTo>
                      <a:pt x="105" y="393"/>
                      <a:pt x="96" y="393"/>
                      <a:pt x="79" y="401"/>
                    </a:cubicBezTo>
                    <a:cubicBezTo>
                      <a:pt x="28" y="444"/>
                      <a:pt x="37" y="530"/>
                      <a:pt x="105" y="547"/>
                    </a:cubicBezTo>
                    <a:lnTo>
                      <a:pt x="439" y="692"/>
                    </a:lnTo>
                    <a:cubicBezTo>
                      <a:pt x="404" y="786"/>
                      <a:pt x="362" y="880"/>
                      <a:pt x="319" y="974"/>
                    </a:cubicBezTo>
                    <a:cubicBezTo>
                      <a:pt x="287" y="1031"/>
                      <a:pt x="335" y="1097"/>
                      <a:pt x="386" y="1097"/>
                    </a:cubicBezTo>
                    <a:cubicBezTo>
                      <a:pt x="404" y="1097"/>
                      <a:pt x="423" y="1089"/>
                      <a:pt x="439" y="1069"/>
                    </a:cubicBezTo>
                    <a:lnTo>
                      <a:pt x="456" y="1051"/>
                    </a:lnTo>
                    <a:cubicBezTo>
                      <a:pt x="464" y="1034"/>
                      <a:pt x="481" y="1017"/>
                      <a:pt x="499" y="1000"/>
                    </a:cubicBezTo>
                    <a:cubicBezTo>
                      <a:pt x="511" y="1016"/>
                      <a:pt x="531" y="1024"/>
                      <a:pt x="551" y="1024"/>
                    </a:cubicBezTo>
                    <a:cubicBezTo>
                      <a:pt x="584" y="1024"/>
                      <a:pt x="619" y="1003"/>
                      <a:pt x="635" y="966"/>
                    </a:cubicBezTo>
                    <a:cubicBezTo>
                      <a:pt x="653" y="915"/>
                      <a:pt x="661" y="855"/>
                      <a:pt x="678" y="795"/>
                    </a:cubicBezTo>
                    <a:lnTo>
                      <a:pt x="704" y="803"/>
                    </a:lnTo>
                    <a:lnTo>
                      <a:pt x="909" y="957"/>
                    </a:lnTo>
                    <a:cubicBezTo>
                      <a:pt x="922" y="967"/>
                      <a:pt x="937" y="972"/>
                      <a:pt x="952" y="972"/>
                    </a:cubicBezTo>
                    <a:cubicBezTo>
                      <a:pt x="977" y="972"/>
                      <a:pt x="1001" y="958"/>
                      <a:pt x="1012" y="932"/>
                    </a:cubicBezTo>
                    <a:cubicBezTo>
                      <a:pt x="1021" y="935"/>
                      <a:pt x="1030" y="937"/>
                      <a:pt x="1039" y="937"/>
                    </a:cubicBezTo>
                    <a:cubicBezTo>
                      <a:pt x="1107" y="937"/>
                      <a:pt x="1140" y="824"/>
                      <a:pt x="1072" y="786"/>
                    </a:cubicBezTo>
                    <a:cubicBezTo>
                      <a:pt x="961" y="718"/>
                      <a:pt x="841" y="658"/>
                      <a:pt x="730" y="589"/>
                    </a:cubicBezTo>
                    <a:cubicBezTo>
                      <a:pt x="798" y="427"/>
                      <a:pt x="841" y="264"/>
                      <a:pt x="866" y="102"/>
                    </a:cubicBezTo>
                    <a:cubicBezTo>
                      <a:pt x="877" y="43"/>
                      <a:pt x="824" y="1"/>
                      <a:pt x="776" y="1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3"/>
              <p:cNvSpPr/>
              <p:nvPr/>
            </p:nvSpPr>
            <p:spPr>
              <a:xfrm>
                <a:off x="8986969" y="5235152"/>
                <a:ext cx="93820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32" extrusionOk="0">
                    <a:moveTo>
                      <a:pt x="608" y="0"/>
                    </a:moveTo>
                    <a:cubicBezTo>
                      <a:pt x="585" y="0"/>
                      <a:pt x="562" y="13"/>
                      <a:pt x="548" y="42"/>
                    </a:cubicBezTo>
                    <a:cubicBezTo>
                      <a:pt x="471" y="179"/>
                      <a:pt x="419" y="324"/>
                      <a:pt x="377" y="470"/>
                    </a:cubicBezTo>
                    <a:cubicBezTo>
                      <a:pt x="300" y="418"/>
                      <a:pt x="231" y="358"/>
                      <a:pt x="171" y="299"/>
                    </a:cubicBezTo>
                    <a:cubicBezTo>
                      <a:pt x="154" y="283"/>
                      <a:pt x="136" y="277"/>
                      <a:pt x="118" y="277"/>
                    </a:cubicBezTo>
                    <a:cubicBezTo>
                      <a:pt x="54" y="277"/>
                      <a:pt x="0" y="356"/>
                      <a:pt x="60" y="410"/>
                    </a:cubicBezTo>
                    <a:lnTo>
                      <a:pt x="103" y="453"/>
                    </a:lnTo>
                    <a:cubicBezTo>
                      <a:pt x="86" y="487"/>
                      <a:pt x="94" y="538"/>
                      <a:pt x="129" y="555"/>
                    </a:cubicBezTo>
                    <a:cubicBezTo>
                      <a:pt x="197" y="589"/>
                      <a:pt x="265" y="624"/>
                      <a:pt x="334" y="658"/>
                    </a:cubicBezTo>
                    <a:cubicBezTo>
                      <a:pt x="334" y="675"/>
                      <a:pt x="325" y="692"/>
                      <a:pt x="325" y="718"/>
                    </a:cubicBezTo>
                    <a:lnTo>
                      <a:pt x="308" y="761"/>
                    </a:lnTo>
                    <a:cubicBezTo>
                      <a:pt x="300" y="769"/>
                      <a:pt x="300" y="769"/>
                      <a:pt x="308" y="769"/>
                    </a:cubicBezTo>
                    <a:cubicBezTo>
                      <a:pt x="283" y="820"/>
                      <a:pt x="257" y="863"/>
                      <a:pt x="231" y="914"/>
                    </a:cubicBezTo>
                    <a:cubicBezTo>
                      <a:pt x="203" y="970"/>
                      <a:pt x="244" y="1026"/>
                      <a:pt x="297" y="1026"/>
                    </a:cubicBezTo>
                    <a:cubicBezTo>
                      <a:pt x="309" y="1026"/>
                      <a:pt x="321" y="1023"/>
                      <a:pt x="334" y="1017"/>
                    </a:cubicBezTo>
                    <a:cubicBezTo>
                      <a:pt x="347" y="1027"/>
                      <a:pt x="362" y="1032"/>
                      <a:pt x="377" y="1032"/>
                    </a:cubicBezTo>
                    <a:cubicBezTo>
                      <a:pt x="403" y="1032"/>
                      <a:pt x="429" y="1018"/>
                      <a:pt x="445" y="991"/>
                    </a:cubicBezTo>
                    <a:cubicBezTo>
                      <a:pt x="479" y="914"/>
                      <a:pt x="505" y="837"/>
                      <a:pt x="539" y="761"/>
                    </a:cubicBezTo>
                    <a:lnTo>
                      <a:pt x="548" y="761"/>
                    </a:lnTo>
                    <a:cubicBezTo>
                      <a:pt x="633" y="812"/>
                      <a:pt x="719" y="855"/>
                      <a:pt x="804" y="897"/>
                    </a:cubicBezTo>
                    <a:cubicBezTo>
                      <a:pt x="816" y="902"/>
                      <a:pt x="828" y="904"/>
                      <a:pt x="840" y="904"/>
                    </a:cubicBezTo>
                    <a:cubicBezTo>
                      <a:pt x="872" y="904"/>
                      <a:pt x="903" y="888"/>
                      <a:pt x="916" y="863"/>
                    </a:cubicBezTo>
                    <a:lnTo>
                      <a:pt x="950" y="872"/>
                    </a:lnTo>
                    <a:cubicBezTo>
                      <a:pt x="1035" y="872"/>
                      <a:pt x="1070" y="769"/>
                      <a:pt x="1001" y="726"/>
                    </a:cubicBezTo>
                    <a:lnTo>
                      <a:pt x="608" y="572"/>
                    </a:lnTo>
                    <a:cubicBezTo>
                      <a:pt x="642" y="470"/>
                      <a:pt x="668" y="358"/>
                      <a:pt x="702" y="256"/>
                    </a:cubicBezTo>
                    <a:cubicBezTo>
                      <a:pt x="710" y="230"/>
                      <a:pt x="702" y="196"/>
                      <a:pt x="676" y="179"/>
                    </a:cubicBezTo>
                    <a:cubicBezTo>
                      <a:pt x="676" y="153"/>
                      <a:pt x="685" y="127"/>
                      <a:pt x="693" y="102"/>
                    </a:cubicBezTo>
                    <a:cubicBezTo>
                      <a:pt x="699" y="46"/>
                      <a:pt x="653" y="0"/>
                      <a:pt x="608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3"/>
              <p:cNvSpPr/>
              <p:nvPr/>
            </p:nvSpPr>
            <p:spPr>
              <a:xfrm>
                <a:off x="9043699" y="5040847"/>
                <a:ext cx="104868" cy="10504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98" extrusionOk="0">
                    <a:moveTo>
                      <a:pt x="856" y="0"/>
                    </a:moveTo>
                    <a:cubicBezTo>
                      <a:pt x="837" y="0"/>
                      <a:pt x="817" y="7"/>
                      <a:pt x="799" y="25"/>
                    </a:cubicBezTo>
                    <a:cubicBezTo>
                      <a:pt x="790" y="21"/>
                      <a:pt x="781" y="20"/>
                      <a:pt x="772" y="20"/>
                    </a:cubicBezTo>
                    <a:cubicBezTo>
                      <a:pt x="740" y="20"/>
                      <a:pt x="712" y="43"/>
                      <a:pt x="705" y="76"/>
                    </a:cubicBezTo>
                    <a:cubicBezTo>
                      <a:pt x="645" y="205"/>
                      <a:pt x="594" y="333"/>
                      <a:pt x="560" y="470"/>
                    </a:cubicBezTo>
                    <a:cubicBezTo>
                      <a:pt x="423" y="410"/>
                      <a:pt x="286" y="350"/>
                      <a:pt x="157" y="282"/>
                    </a:cubicBezTo>
                    <a:cubicBezTo>
                      <a:pt x="144" y="274"/>
                      <a:pt x="131" y="270"/>
                      <a:pt x="119" y="270"/>
                    </a:cubicBezTo>
                    <a:cubicBezTo>
                      <a:pt x="50" y="270"/>
                      <a:pt x="1" y="375"/>
                      <a:pt x="80" y="419"/>
                    </a:cubicBezTo>
                    <a:cubicBezTo>
                      <a:pt x="209" y="487"/>
                      <a:pt x="346" y="555"/>
                      <a:pt x="491" y="615"/>
                    </a:cubicBezTo>
                    <a:cubicBezTo>
                      <a:pt x="423" y="769"/>
                      <a:pt x="346" y="923"/>
                      <a:pt x="277" y="1077"/>
                    </a:cubicBezTo>
                    <a:cubicBezTo>
                      <a:pt x="242" y="1141"/>
                      <a:pt x="294" y="1197"/>
                      <a:pt x="347" y="1197"/>
                    </a:cubicBezTo>
                    <a:cubicBezTo>
                      <a:pt x="372" y="1197"/>
                      <a:pt x="398" y="1185"/>
                      <a:pt x="414" y="1154"/>
                    </a:cubicBezTo>
                    <a:cubicBezTo>
                      <a:pt x="448" y="1112"/>
                      <a:pt x="474" y="1060"/>
                      <a:pt x="508" y="1009"/>
                    </a:cubicBezTo>
                    <a:cubicBezTo>
                      <a:pt x="534" y="1009"/>
                      <a:pt x="560" y="983"/>
                      <a:pt x="577" y="958"/>
                    </a:cubicBezTo>
                    <a:cubicBezTo>
                      <a:pt x="611" y="872"/>
                      <a:pt x="637" y="786"/>
                      <a:pt x="671" y="701"/>
                    </a:cubicBezTo>
                    <a:lnTo>
                      <a:pt x="679" y="684"/>
                    </a:lnTo>
                    <a:cubicBezTo>
                      <a:pt x="714" y="701"/>
                      <a:pt x="748" y="709"/>
                      <a:pt x="782" y="718"/>
                    </a:cubicBezTo>
                    <a:cubicBezTo>
                      <a:pt x="816" y="735"/>
                      <a:pt x="996" y="744"/>
                      <a:pt x="1030" y="786"/>
                    </a:cubicBezTo>
                    <a:cubicBezTo>
                      <a:pt x="1046" y="805"/>
                      <a:pt x="1065" y="812"/>
                      <a:pt x="1083" y="812"/>
                    </a:cubicBezTo>
                    <a:cubicBezTo>
                      <a:pt x="1142" y="812"/>
                      <a:pt x="1195" y="734"/>
                      <a:pt x="1150" y="675"/>
                    </a:cubicBezTo>
                    <a:cubicBezTo>
                      <a:pt x="1073" y="581"/>
                      <a:pt x="850" y="573"/>
                      <a:pt x="739" y="538"/>
                    </a:cubicBezTo>
                    <a:cubicBezTo>
                      <a:pt x="765" y="478"/>
                      <a:pt x="782" y="419"/>
                      <a:pt x="799" y="359"/>
                    </a:cubicBezTo>
                    <a:cubicBezTo>
                      <a:pt x="842" y="282"/>
                      <a:pt x="885" y="196"/>
                      <a:pt x="927" y="119"/>
                    </a:cubicBezTo>
                    <a:cubicBezTo>
                      <a:pt x="959" y="62"/>
                      <a:pt x="911" y="0"/>
                      <a:pt x="856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3"/>
              <p:cNvSpPr/>
              <p:nvPr/>
            </p:nvSpPr>
            <p:spPr>
              <a:xfrm>
                <a:off x="8551539" y="5071624"/>
                <a:ext cx="97941" cy="98204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120" extrusionOk="0">
                    <a:moveTo>
                      <a:pt x="573" y="0"/>
                    </a:moveTo>
                    <a:cubicBezTo>
                      <a:pt x="542" y="0"/>
                      <a:pt x="511" y="18"/>
                      <a:pt x="501" y="59"/>
                    </a:cubicBezTo>
                    <a:cubicBezTo>
                      <a:pt x="475" y="187"/>
                      <a:pt x="458" y="324"/>
                      <a:pt x="458" y="453"/>
                    </a:cubicBezTo>
                    <a:cubicBezTo>
                      <a:pt x="389" y="410"/>
                      <a:pt x="330" y="367"/>
                      <a:pt x="270" y="316"/>
                    </a:cubicBezTo>
                    <a:cubicBezTo>
                      <a:pt x="256" y="302"/>
                      <a:pt x="237" y="295"/>
                      <a:pt x="217" y="295"/>
                    </a:cubicBezTo>
                    <a:cubicBezTo>
                      <a:pt x="188" y="295"/>
                      <a:pt x="157" y="311"/>
                      <a:pt x="141" y="341"/>
                    </a:cubicBezTo>
                    <a:lnTo>
                      <a:pt x="133" y="333"/>
                    </a:lnTo>
                    <a:cubicBezTo>
                      <a:pt x="127" y="331"/>
                      <a:pt x="120" y="331"/>
                      <a:pt x="114" y="331"/>
                    </a:cubicBezTo>
                    <a:cubicBezTo>
                      <a:pt x="47" y="331"/>
                      <a:pt x="1" y="415"/>
                      <a:pt x="56" y="470"/>
                    </a:cubicBezTo>
                    <a:cubicBezTo>
                      <a:pt x="167" y="572"/>
                      <a:pt x="295" y="658"/>
                      <a:pt x="432" y="718"/>
                    </a:cubicBezTo>
                    <a:cubicBezTo>
                      <a:pt x="424" y="829"/>
                      <a:pt x="424" y="932"/>
                      <a:pt x="432" y="1043"/>
                    </a:cubicBezTo>
                    <a:cubicBezTo>
                      <a:pt x="441" y="1094"/>
                      <a:pt x="484" y="1120"/>
                      <a:pt x="523" y="1120"/>
                    </a:cubicBezTo>
                    <a:cubicBezTo>
                      <a:pt x="563" y="1120"/>
                      <a:pt x="599" y="1094"/>
                      <a:pt x="595" y="1043"/>
                    </a:cubicBezTo>
                    <a:cubicBezTo>
                      <a:pt x="638" y="1043"/>
                      <a:pt x="672" y="1009"/>
                      <a:pt x="672" y="966"/>
                    </a:cubicBezTo>
                    <a:cubicBezTo>
                      <a:pt x="672" y="906"/>
                      <a:pt x="663" y="855"/>
                      <a:pt x="655" y="795"/>
                    </a:cubicBezTo>
                    <a:lnTo>
                      <a:pt x="655" y="795"/>
                    </a:lnTo>
                    <a:cubicBezTo>
                      <a:pt x="744" y="814"/>
                      <a:pt x="834" y="824"/>
                      <a:pt x="924" y="824"/>
                    </a:cubicBezTo>
                    <a:cubicBezTo>
                      <a:pt x="954" y="824"/>
                      <a:pt x="984" y="823"/>
                      <a:pt x="1014" y="820"/>
                    </a:cubicBezTo>
                    <a:cubicBezTo>
                      <a:pt x="1114" y="820"/>
                      <a:pt x="1117" y="666"/>
                      <a:pt x="1022" y="666"/>
                    </a:cubicBezTo>
                    <a:cubicBezTo>
                      <a:pt x="1019" y="666"/>
                      <a:pt x="1017" y="666"/>
                      <a:pt x="1014" y="666"/>
                    </a:cubicBezTo>
                    <a:cubicBezTo>
                      <a:pt x="1005" y="649"/>
                      <a:pt x="988" y="649"/>
                      <a:pt x="980" y="641"/>
                    </a:cubicBezTo>
                    <a:lnTo>
                      <a:pt x="655" y="521"/>
                    </a:lnTo>
                    <a:lnTo>
                      <a:pt x="655" y="367"/>
                    </a:lnTo>
                    <a:cubicBezTo>
                      <a:pt x="663" y="341"/>
                      <a:pt x="646" y="324"/>
                      <a:pt x="629" y="307"/>
                    </a:cubicBezTo>
                    <a:cubicBezTo>
                      <a:pt x="629" y="239"/>
                      <a:pt x="638" y="170"/>
                      <a:pt x="655" y="102"/>
                    </a:cubicBezTo>
                    <a:cubicBezTo>
                      <a:pt x="670" y="40"/>
                      <a:pt x="621" y="0"/>
                      <a:pt x="573" y="0"/>
                    </a:cubicBezTo>
                    <a:close/>
                  </a:path>
                </a:pathLst>
              </a:custGeom>
              <a:solidFill>
                <a:srgbClr val="4C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1" name="Google Shape;1741;p13"/>
          <p:cNvSpPr txBox="1">
            <a:spLocks noGrp="1"/>
          </p:cNvSpPr>
          <p:nvPr>
            <p:ph type="subTitle" idx="1"/>
          </p:nvPr>
        </p:nvSpPr>
        <p:spPr>
          <a:xfrm>
            <a:off x="1037850" y="1110775"/>
            <a:ext cx="7068300" cy="2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8D29-B2E6-4DBC-B014-22768BAED983}" type="datetimeFigureOut">
              <a:rPr lang="en-GB" altLang="en-US"/>
              <a:pPr>
                <a:defRPr/>
              </a:pPr>
              <a:t>07/11/2022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CC24-2671-4573-8579-B17A59CC15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072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-952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ExtraLight"/>
              <a:buChar char="●"/>
              <a:defRPr sz="1800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○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■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●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○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■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●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ExtraLight"/>
              <a:buChar char="○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ExtraLight"/>
              <a:buChar char="■"/>
              <a:defRPr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59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Google Shape;5140;p37"/>
          <p:cNvSpPr txBox="1">
            <a:spLocks noGrp="1"/>
          </p:cNvSpPr>
          <p:nvPr>
            <p:ph type="ctrTitle" idx="2"/>
          </p:nvPr>
        </p:nvSpPr>
        <p:spPr>
          <a:xfrm>
            <a:off x="2104500" y="2649875"/>
            <a:ext cx="4935000" cy="59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In Relation to Dates &amp; Time</a:t>
            </a:r>
            <a:endParaRPr dirty="0"/>
          </a:p>
        </p:txBody>
      </p:sp>
      <p:sp>
        <p:nvSpPr>
          <p:cNvPr id="5141" name="Google Shape;5141;p37"/>
          <p:cNvSpPr txBox="1">
            <a:spLocks noGrp="1"/>
          </p:cNvSpPr>
          <p:nvPr>
            <p:ph type="subTitle" idx="1"/>
          </p:nvPr>
        </p:nvSpPr>
        <p:spPr>
          <a:xfrm>
            <a:off x="311700" y="350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dirty="0" smtClean="0"/>
              <a:t>By: Mrs. Roquemore (</a:t>
            </a:r>
            <a:r>
              <a:rPr lang="ja-JP" altLang="en-US" dirty="0" smtClean="0"/>
              <a:t>高老</a:t>
            </a:r>
            <a:r>
              <a:rPr lang="ja-JP" altLang="en-US" b="1" dirty="0" smtClean="0"/>
              <a:t>师</a:t>
            </a:r>
            <a:r>
              <a:rPr lang="en-US" altLang="ja-JP" dirty="0" smtClean="0"/>
              <a:t>)</a:t>
            </a:r>
            <a:endParaRPr dirty="0"/>
          </a:p>
        </p:txBody>
      </p:sp>
      <p:grpSp>
        <p:nvGrpSpPr>
          <p:cNvPr id="5142" name="Google Shape;5142;p37"/>
          <p:cNvGrpSpPr/>
          <p:nvPr/>
        </p:nvGrpSpPr>
        <p:grpSpPr>
          <a:xfrm>
            <a:off x="7672054" y="-320213"/>
            <a:ext cx="1969158" cy="1604086"/>
            <a:chOff x="3792975" y="1611150"/>
            <a:chExt cx="782250" cy="637225"/>
          </a:xfrm>
        </p:grpSpPr>
        <p:sp>
          <p:nvSpPr>
            <p:cNvPr id="5143" name="Google Shape;5143;p37"/>
            <p:cNvSpPr/>
            <p:nvPr/>
          </p:nvSpPr>
          <p:spPr>
            <a:xfrm>
              <a:off x="3967925" y="1831700"/>
              <a:ext cx="121175" cy="88525"/>
            </a:xfrm>
            <a:custGeom>
              <a:avLst/>
              <a:gdLst/>
              <a:ahLst/>
              <a:cxnLst/>
              <a:rect l="l" t="t" r="r" b="b"/>
              <a:pathLst>
                <a:path w="4847" h="3541" extrusionOk="0">
                  <a:moveTo>
                    <a:pt x="2298" y="1121"/>
                  </a:moveTo>
                  <a:cubicBezTo>
                    <a:pt x="2772" y="1121"/>
                    <a:pt x="3229" y="1246"/>
                    <a:pt x="3485" y="1667"/>
                  </a:cubicBezTo>
                  <a:cubicBezTo>
                    <a:pt x="3675" y="1889"/>
                    <a:pt x="3706" y="2237"/>
                    <a:pt x="3580" y="2490"/>
                  </a:cubicBezTo>
                  <a:cubicBezTo>
                    <a:pt x="3492" y="2718"/>
                    <a:pt x="3404" y="2781"/>
                    <a:pt x="3274" y="2781"/>
                  </a:cubicBezTo>
                  <a:cubicBezTo>
                    <a:pt x="3168" y="2781"/>
                    <a:pt x="3035" y="2740"/>
                    <a:pt x="2851" y="2712"/>
                  </a:cubicBezTo>
                  <a:cubicBezTo>
                    <a:pt x="2218" y="2617"/>
                    <a:pt x="1458" y="2395"/>
                    <a:pt x="1236" y="1730"/>
                  </a:cubicBezTo>
                  <a:cubicBezTo>
                    <a:pt x="1173" y="1572"/>
                    <a:pt x="1173" y="1414"/>
                    <a:pt x="1204" y="1255"/>
                  </a:cubicBezTo>
                  <a:lnTo>
                    <a:pt x="1299" y="1255"/>
                  </a:lnTo>
                  <a:cubicBezTo>
                    <a:pt x="1594" y="1188"/>
                    <a:pt x="1950" y="1121"/>
                    <a:pt x="2298" y="1121"/>
                  </a:cubicBezTo>
                  <a:close/>
                  <a:moveTo>
                    <a:pt x="1910" y="1"/>
                  </a:moveTo>
                  <a:cubicBezTo>
                    <a:pt x="1504" y="1"/>
                    <a:pt x="1131" y="161"/>
                    <a:pt x="856" y="558"/>
                  </a:cubicBezTo>
                  <a:cubicBezTo>
                    <a:pt x="603" y="717"/>
                    <a:pt x="413" y="939"/>
                    <a:pt x="318" y="1192"/>
                  </a:cubicBezTo>
                  <a:cubicBezTo>
                    <a:pt x="1" y="1952"/>
                    <a:pt x="698" y="2680"/>
                    <a:pt x="1299" y="2997"/>
                  </a:cubicBezTo>
                  <a:cubicBezTo>
                    <a:pt x="1807" y="3284"/>
                    <a:pt x="2485" y="3540"/>
                    <a:pt x="3117" y="3540"/>
                  </a:cubicBezTo>
                  <a:cubicBezTo>
                    <a:pt x="3391" y="3540"/>
                    <a:pt x="3657" y="3492"/>
                    <a:pt x="3896" y="3377"/>
                  </a:cubicBezTo>
                  <a:cubicBezTo>
                    <a:pt x="4561" y="3092"/>
                    <a:pt x="4846" y="2269"/>
                    <a:pt x="4435" y="1635"/>
                  </a:cubicBezTo>
                  <a:cubicBezTo>
                    <a:pt x="3991" y="880"/>
                    <a:pt x="2862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7"/>
            <p:cNvSpPr/>
            <p:nvPr/>
          </p:nvSpPr>
          <p:spPr>
            <a:xfrm>
              <a:off x="3792975" y="1829100"/>
              <a:ext cx="96600" cy="74425"/>
            </a:xfrm>
            <a:custGeom>
              <a:avLst/>
              <a:gdLst/>
              <a:ahLst/>
              <a:cxnLst/>
              <a:rect l="l" t="t" r="r" b="b"/>
              <a:pathLst>
                <a:path w="3864" h="2977" extrusionOk="0">
                  <a:moveTo>
                    <a:pt x="1535" y="660"/>
                  </a:moveTo>
                  <a:cubicBezTo>
                    <a:pt x="1879" y="660"/>
                    <a:pt x="2297" y="818"/>
                    <a:pt x="2534" y="1011"/>
                  </a:cubicBezTo>
                  <a:cubicBezTo>
                    <a:pt x="2565" y="1043"/>
                    <a:pt x="2629" y="1043"/>
                    <a:pt x="2660" y="1074"/>
                  </a:cubicBezTo>
                  <a:cubicBezTo>
                    <a:pt x="3009" y="1423"/>
                    <a:pt x="3135" y="1898"/>
                    <a:pt x="2597" y="2214"/>
                  </a:cubicBezTo>
                  <a:cubicBezTo>
                    <a:pt x="2439" y="2317"/>
                    <a:pt x="2272" y="2363"/>
                    <a:pt x="2109" y="2363"/>
                  </a:cubicBezTo>
                  <a:cubicBezTo>
                    <a:pt x="1619" y="2363"/>
                    <a:pt x="1156" y="1953"/>
                    <a:pt x="1014" y="1454"/>
                  </a:cubicBezTo>
                  <a:cubicBezTo>
                    <a:pt x="845" y="864"/>
                    <a:pt x="1143" y="660"/>
                    <a:pt x="1535" y="660"/>
                  </a:cubicBezTo>
                  <a:close/>
                  <a:moveTo>
                    <a:pt x="1645" y="0"/>
                  </a:moveTo>
                  <a:cubicBezTo>
                    <a:pt x="973" y="0"/>
                    <a:pt x="335" y="326"/>
                    <a:pt x="63" y="1043"/>
                  </a:cubicBezTo>
                  <a:cubicBezTo>
                    <a:pt x="0" y="1233"/>
                    <a:pt x="158" y="1423"/>
                    <a:pt x="348" y="1423"/>
                  </a:cubicBezTo>
                  <a:cubicBezTo>
                    <a:pt x="505" y="2286"/>
                    <a:pt x="1289" y="2976"/>
                    <a:pt x="2146" y="2976"/>
                  </a:cubicBezTo>
                  <a:cubicBezTo>
                    <a:pt x="2326" y="2976"/>
                    <a:pt x="2510" y="2945"/>
                    <a:pt x="2692" y="2879"/>
                  </a:cubicBezTo>
                  <a:cubicBezTo>
                    <a:pt x="3737" y="2436"/>
                    <a:pt x="3864" y="979"/>
                    <a:pt x="2882" y="377"/>
                  </a:cubicBezTo>
                  <a:cubicBezTo>
                    <a:pt x="2513" y="131"/>
                    <a:pt x="2072" y="0"/>
                    <a:pt x="1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7"/>
            <p:cNvSpPr/>
            <p:nvPr/>
          </p:nvSpPr>
          <p:spPr>
            <a:xfrm>
              <a:off x="3850750" y="1978650"/>
              <a:ext cx="90300" cy="86225"/>
            </a:xfrm>
            <a:custGeom>
              <a:avLst/>
              <a:gdLst/>
              <a:ahLst/>
              <a:cxnLst/>
              <a:rect l="l" t="t" r="r" b="b"/>
              <a:pathLst>
                <a:path w="3612" h="3449" extrusionOk="0">
                  <a:moveTo>
                    <a:pt x="1375" y="978"/>
                  </a:moveTo>
                  <a:cubicBezTo>
                    <a:pt x="1695" y="978"/>
                    <a:pt x="2030" y="1129"/>
                    <a:pt x="2313" y="1331"/>
                  </a:cubicBezTo>
                  <a:cubicBezTo>
                    <a:pt x="2503" y="1489"/>
                    <a:pt x="2661" y="1679"/>
                    <a:pt x="2788" y="1933"/>
                  </a:cubicBezTo>
                  <a:cubicBezTo>
                    <a:pt x="2851" y="2344"/>
                    <a:pt x="2566" y="2724"/>
                    <a:pt x="2154" y="2756"/>
                  </a:cubicBezTo>
                  <a:cubicBezTo>
                    <a:pt x="1648" y="2566"/>
                    <a:pt x="1236" y="2218"/>
                    <a:pt x="951" y="1774"/>
                  </a:cubicBezTo>
                  <a:cubicBezTo>
                    <a:pt x="856" y="1584"/>
                    <a:pt x="824" y="1363"/>
                    <a:pt x="856" y="1141"/>
                  </a:cubicBezTo>
                  <a:cubicBezTo>
                    <a:pt x="1016" y="1026"/>
                    <a:pt x="1193" y="978"/>
                    <a:pt x="1375" y="978"/>
                  </a:cubicBezTo>
                  <a:close/>
                  <a:moveTo>
                    <a:pt x="1371" y="1"/>
                  </a:moveTo>
                  <a:cubicBezTo>
                    <a:pt x="1282" y="1"/>
                    <a:pt x="1194" y="11"/>
                    <a:pt x="1109" y="33"/>
                  </a:cubicBezTo>
                  <a:cubicBezTo>
                    <a:pt x="856" y="96"/>
                    <a:pt x="634" y="223"/>
                    <a:pt x="476" y="444"/>
                  </a:cubicBezTo>
                  <a:cubicBezTo>
                    <a:pt x="191" y="571"/>
                    <a:pt x="1" y="856"/>
                    <a:pt x="33" y="1173"/>
                  </a:cubicBezTo>
                  <a:cubicBezTo>
                    <a:pt x="33" y="1901"/>
                    <a:pt x="824" y="2819"/>
                    <a:pt x="1426" y="3168"/>
                  </a:cubicBezTo>
                  <a:cubicBezTo>
                    <a:pt x="1616" y="3294"/>
                    <a:pt x="1869" y="3358"/>
                    <a:pt x="2091" y="3389"/>
                  </a:cubicBezTo>
                  <a:cubicBezTo>
                    <a:pt x="2204" y="3429"/>
                    <a:pt x="2320" y="3448"/>
                    <a:pt x="2435" y="3448"/>
                  </a:cubicBezTo>
                  <a:cubicBezTo>
                    <a:pt x="2864" y="3448"/>
                    <a:pt x="3271" y="3181"/>
                    <a:pt x="3421" y="2756"/>
                  </a:cubicBezTo>
                  <a:cubicBezTo>
                    <a:pt x="3611" y="2281"/>
                    <a:pt x="3548" y="1774"/>
                    <a:pt x="3263" y="1363"/>
                  </a:cubicBezTo>
                  <a:cubicBezTo>
                    <a:pt x="3200" y="1236"/>
                    <a:pt x="3136" y="1109"/>
                    <a:pt x="3041" y="1014"/>
                  </a:cubicBezTo>
                  <a:cubicBezTo>
                    <a:pt x="2820" y="698"/>
                    <a:pt x="2503" y="444"/>
                    <a:pt x="2186" y="254"/>
                  </a:cubicBezTo>
                  <a:cubicBezTo>
                    <a:pt x="2134" y="176"/>
                    <a:pt x="2039" y="119"/>
                    <a:pt x="1954" y="119"/>
                  </a:cubicBezTo>
                  <a:cubicBezTo>
                    <a:pt x="1936" y="119"/>
                    <a:pt x="1918" y="122"/>
                    <a:pt x="1901" y="128"/>
                  </a:cubicBezTo>
                  <a:cubicBezTo>
                    <a:pt x="1732" y="43"/>
                    <a:pt x="1549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7"/>
            <p:cNvSpPr/>
            <p:nvPr/>
          </p:nvSpPr>
          <p:spPr>
            <a:xfrm>
              <a:off x="4035300" y="2012650"/>
              <a:ext cx="98125" cy="70675"/>
            </a:xfrm>
            <a:custGeom>
              <a:avLst/>
              <a:gdLst/>
              <a:ahLst/>
              <a:cxnLst/>
              <a:rect l="l" t="t" r="r" b="b"/>
              <a:pathLst>
                <a:path w="3925" h="2827" extrusionOk="0">
                  <a:moveTo>
                    <a:pt x="1265" y="731"/>
                  </a:moveTo>
                  <a:cubicBezTo>
                    <a:pt x="1486" y="731"/>
                    <a:pt x="1676" y="763"/>
                    <a:pt x="1866" y="826"/>
                  </a:cubicBezTo>
                  <a:cubicBezTo>
                    <a:pt x="1930" y="858"/>
                    <a:pt x="1993" y="889"/>
                    <a:pt x="2056" y="889"/>
                  </a:cubicBezTo>
                  <a:lnTo>
                    <a:pt x="2215" y="921"/>
                  </a:lnTo>
                  <a:cubicBezTo>
                    <a:pt x="2626" y="1111"/>
                    <a:pt x="3545" y="1681"/>
                    <a:pt x="2880" y="2124"/>
                  </a:cubicBezTo>
                  <a:cubicBezTo>
                    <a:pt x="2816" y="2156"/>
                    <a:pt x="2785" y="2188"/>
                    <a:pt x="2721" y="2188"/>
                  </a:cubicBezTo>
                  <a:cubicBezTo>
                    <a:pt x="2405" y="2156"/>
                    <a:pt x="2120" y="2029"/>
                    <a:pt x="1898" y="1808"/>
                  </a:cubicBezTo>
                  <a:cubicBezTo>
                    <a:pt x="1740" y="1649"/>
                    <a:pt x="1043" y="1079"/>
                    <a:pt x="1043" y="858"/>
                  </a:cubicBezTo>
                  <a:cubicBezTo>
                    <a:pt x="1043" y="858"/>
                    <a:pt x="1075" y="826"/>
                    <a:pt x="1075" y="826"/>
                  </a:cubicBezTo>
                  <a:cubicBezTo>
                    <a:pt x="1138" y="794"/>
                    <a:pt x="1201" y="731"/>
                    <a:pt x="1265" y="731"/>
                  </a:cubicBezTo>
                  <a:close/>
                  <a:moveTo>
                    <a:pt x="1562" y="1"/>
                  </a:moveTo>
                  <a:cubicBezTo>
                    <a:pt x="776" y="1"/>
                    <a:pt x="84" y="383"/>
                    <a:pt x="30" y="1301"/>
                  </a:cubicBezTo>
                  <a:cubicBezTo>
                    <a:pt x="1" y="1446"/>
                    <a:pt x="130" y="1590"/>
                    <a:pt x="297" y="1590"/>
                  </a:cubicBezTo>
                  <a:cubicBezTo>
                    <a:pt x="313" y="1590"/>
                    <a:pt x="330" y="1589"/>
                    <a:pt x="346" y="1586"/>
                  </a:cubicBezTo>
                  <a:cubicBezTo>
                    <a:pt x="441" y="1839"/>
                    <a:pt x="600" y="2029"/>
                    <a:pt x="790" y="2188"/>
                  </a:cubicBezTo>
                  <a:cubicBezTo>
                    <a:pt x="1294" y="2603"/>
                    <a:pt x="1910" y="2824"/>
                    <a:pt x="2559" y="2824"/>
                  </a:cubicBezTo>
                  <a:cubicBezTo>
                    <a:pt x="2602" y="2824"/>
                    <a:pt x="2646" y="2823"/>
                    <a:pt x="2690" y="2821"/>
                  </a:cubicBezTo>
                  <a:cubicBezTo>
                    <a:pt x="2726" y="2825"/>
                    <a:pt x="2761" y="2826"/>
                    <a:pt x="2796" y="2826"/>
                  </a:cubicBezTo>
                  <a:cubicBezTo>
                    <a:pt x="3415" y="2826"/>
                    <a:pt x="3925" y="2312"/>
                    <a:pt x="3925" y="1713"/>
                  </a:cubicBezTo>
                  <a:cubicBezTo>
                    <a:pt x="3852" y="695"/>
                    <a:pt x="2622" y="1"/>
                    <a:pt x="1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7"/>
            <p:cNvSpPr/>
            <p:nvPr/>
          </p:nvSpPr>
          <p:spPr>
            <a:xfrm>
              <a:off x="4010700" y="2150725"/>
              <a:ext cx="122725" cy="97650"/>
            </a:xfrm>
            <a:custGeom>
              <a:avLst/>
              <a:gdLst/>
              <a:ahLst/>
              <a:cxnLst/>
              <a:rect l="l" t="t" r="r" b="b"/>
              <a:pathLst>
                <a:path w="4909" h="3906" extrusionOk="0">
                  <a:moveTo>
                    <a:pt x="1781" y="853"/>
                  </a:moveTo>
                  <a:cubicBezTo>
                    <a:pt x="1832" y="853"/>
                    <a:pt x="1883" y="860"/>
                    <a:pt x="1932" y="877"/>
                  </a:cubicBezTo>
                  <a:lnTo>
                    <a:pt x="2059" y="877"/>
                  </a:lnTo>
                  <a:cubicBezTo>
                    <a:pt x="2154" y="908"/>
                    <a:pt x="2249" y="940"/>
                    <a:pt x="2344" y="1003"/>
                  </a:cubicBezTo>
                  <a:cubicBezTo>
                    <a:pt x="2914" y="1193"/>
                    <a:pt x="3357" y="1669"/>
                    <a:pt x="3547" y="2239"/>
                  </a:cubicBezTo>
                  <a:cubicBezTo>
                    <a:pt x="3595" y="2574"/>
                    <a:pt x="3390" y="2782"/>
                    <a:pt x="3123" y="2782"/>
                  </a:cubicBezTo>
                  <a:cubicBezTo>
                    <a:pt x="3036" y="2782"/>
                    <a:pt x="2943" y="2760"/>
                    <a:pt x="2850" y="2714"/>
                  </a:cubicBezTo>
                  <a:cubicBezTo>
                    <a:pt x="2565" y="2555"/>
                    <a:pt x="2312" y="2334"/>
                    <a:pt x="2090" y="2080"/>
                  </a:cubicBezTo>
                  <a:cubicBezTo>
                    <a:pt x="1900" y="1890"/>
                    <a:pt x="1742" y="1669"/>
                    <a:pt x="1615" y="1447"/>
                  </a:cubicBezTo>
                  <a:cubicBezTo>
                    <a:pt x="1552" y="1320"/>
                    <a:pt x="1489" y="1162"/>
                    <a:pt x="1425" y="1035"/>
                  </a:cubicBezTo>
                  <a:cubicBezTo>
                    <a:pt x="1496" y="918"/>
                    <a:pt x="1636" y="853"/>
                    <a:pt x="1781" y="853"/>
                  </a:cubicBezTo>
                  <a:close/>
                  <a:moveTo>
                    <a:pt x="1688" y="1"/>
                  </a:moveTo>
                  <a:cubicBezTo>
                    <a:pt x="1453" y="1"/>
                    <a:pt x="1232" y="62"/>
                    <a:pt x="1045" y="212"/>
                  </a:cubicBezTo>
                  <a:cubicBezTo>
                    <a:pt x="982" y="275"/>
                    <a:pt x="887" y="370"/>
                    <a:pt x="855" y="465"/>
                  </a:cubicBezTo>
                  <a:cubicBezTo>
                    <a:pt x="0" y="972"/>
                    <a:pt x="475" y="2112"/>
                    <a:pt x="1045" y="2745"/>
                  </a:cubicBezTo>
                  <a:cubicBezTo>
                    <a:pt x="1092" y="2792"/>
                    <a:pt x="1172" y="2821"/>
                    <a:pt x="1261" y="2821"/>
                  </a:cubicBezTo>
                  <a:cubicBezTo>
                    <a:pt x="1294" y="2821"/>
                    <a:pt x="1328" y="2817"/>
                    <a:pt x="1362" y="2809"/>
                  </a:cubicBezTo>
                  <a:cubicBezTo>
                    <a:pt x="1647" y="3094"/>
                    <a:pt x="1964" y="3347"/>
                    <a:pt x="2312" y="3537"/>
                  </a:cubicBezTo>
                  <a:cubicBezTo>
                    <a:pt x="2657" y="3734"/>
                    <a:pt x="3105" y="3906"/>
                    <a:pt x="3517" y="3906"/>
                  </a:cubicBezTo>
                  <a:cubicBezTo>
                    <a:pt x="3900" y="3906"/>
                    <a:pt x="4252" y="3758"/>
                    <a:pt x="4465" y="3347"/>
                  </a:cubicBezTo>
                  <a:cubicBezTo>
                    <a:pt x="4909" y="2460"/>
                    <a:pt x="4307" y="1447"/>
                    <a:pt x="3610" y="877"/>
                  </a:cubicBezTo>
                  <a:cubicBezTo>
                    <a:pt x="3515" y="813"/>
                    <a:pt x="3389" y="718"/>
                    <a:pt x="3262" y="623"/>
                  </a:cubicBezTo>
                  <a:cubicBezTo>
                    <a:pt x="3230" y="465"/>
                    <a:pt x="3104" y="370"/>
                    <a:pt x="2977" y="338"/>
                  </a:cubicBezTo>
                  <a:lnTo>
                    <a:pt x="2787" y="338"/>
                  </a:lnTo>
                  <a:cubicBezTo>
                    <a:pt x="2441" y="146"/>
                    <a:pt x="2049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7"/>
            <p:cNvSpPr/>
            <p:nvPr/>
          </p:nvSpPr>
          <p:spPr>
            <a:xfrm>
              <a:off x="4178525" y="2141050"/>
              <a:ext cx="110075" cy="90300"/>
            </a:xfrm>
            <a:custGeom>
              <a:avLst/>
              <a:gdLst/>
              <a:ahLst/>
              <a:cxnLst/>
              <a:rect l="l" t="t" r="r" b="b"/>
              <a:pathLst>
                <a:path w="4403" h="3612" extrusionOk="0">
                  <a:moveTo>
                    <a:pt x="1489" y="757"/>
                  </a:moveTo>
                  <a:cubicBezTo>
                    <a:pt x="1584" y="757"/>
                    <a:pt x="1679" y="757"/>
                    <a:pt x="1774" y="789"/>
                  </a:cubicBezTo>
                  <a:cubicBezTo>
                    <a:pt x="1901" y="820"/>
                    <a:pt x="2028" y="852"/>
                    <a:pt x="2154" y="915"/>
                  </a:cubicBezTo>
                  <a:cubicBezTo>
                    <a:pt x="2065" y="1124"/>
                    <a:pt x="2257" y="1362"/>
                    <a:pt x="2491" y="1362"/>
                  </a:cubicBezTo>
                  <a:cubicBezTo>
                    <a:pt x="2506" y="1362"/>
                    <a:pt x="2520" y="1361"/>
                    <a:pt x="2534" y="1359"/>
                  </a:cubicBezTo>
                  <a:cubicBezTo>
                    <a:pt x="2587" y="1346"/>
                    <a:pt x="2639" y="1338"/>
                    <a:pt x="2692" y="1338"/>
                  </a:cubicBezTo>
                  <a:cubicBezTo>
                    <a:pt x="2766" y="1338"/>
                    <a:pt x="2840" y="1353"/>
                    <a:pt x="2915" y="1390"/>
                  </a:cubicBezTo>
                  <a:cubicBezTo>
                    <a:pt x="3073" y="1517"/>
                    <a:pt x="3231" y="1675"/>
                    <a:pt x="3358" y="1866"/>
                  </a:cubicBezTo>
                  <a:cubicBezTo>
                    <a:pt x="3326" y="1929"/>
                    <a:pt x="3263" y="1992"/>
                    <a:pt x="3200" y="2056"/>
                  </a:cubicBezTo>
                  <a:cubicBezTo>
                    <a:pt x="3156" y="2209"/>
                    <a:pt x="3005" y="2302"/>
                    <a:pt x="2864" y="2302"/>
                  </a:cubicBezTo>
                  <a:cubicBezTo>
                    <a:pt x="2801" y="2302"/>
                    <a:pt x="2741" y="2284"/>
                    <a:pt x="2693" y="2246"/>
                  </a:cubicBezTo>
                  <a:cubicBezTo>
                    <a:pt x="2281" y="2151"/>
                    <a:pt x="1869" y="1992"/>
                    <a:pt x="1553" y="1739"/>
                  </a:cubicBezTo>
                  <a:lnTo>
                    <a:pt x="1553" y="1771"/>
                  </a:lnTo>
                  <a:lnTo>
                    <a:pt x="1458" y="1707"/>
                  </a:lnTo>
                  <a:cubicBezTo>
                    <a:pt x="1299" y="1390"/>
                    <a:pt x="1299" y="1042"/>
                    <a:pt x="1489" y="757"/>
                  </a:cubicBezTo>
                  <a:close/>
                  <a:moveTo>
                    <a:pt x="2693" y="2847"/>
                  </a:moveTo>
                  <a:cubicBezTo>
                    <a:pt x="2820" y="2879"/>
                    <a:pt x="2946" y="2879"/>
                    <a:pt x="3105" y="2879"/>
                  </a:cubicBezTo>
                  <a:lnTo>
                    <a:pt x="3326" y="2879"/>
                  </a:lnTo>
                  <a:lnTo>
                    <a:pt x="3136" y="3006"/>
                  </a:lnTo>
                  <a:cubicBezTo>
                    <a:pt x="2978" y="3006"/>
                    <a:pt x="2820" y="2974"/>
                    <a:pt x="2693" y="2847"/>
                  </a:cubicBezTo>
                  <a:close/>
                  <a:moveTo>
                    <a:pt x="1458" y="0"/>
                  </a:moveTo>
                  <a:cubicBezTo>
                    <a:pt x="1379" y="0"/>
                    <a:pt x="1300" y="28"/>
                    <a:pt x="1236" y="92"/>
                  </a:cubicBezTo>
                  <a:cubicBezTo>
                    <a:pt x="1236" y="92"/>
                    <a:pt x="1204" y="124"/>
                    <a:pt x="1204" y="124"/>
                  </a:cubicBezTo>
                  <a:cubicBezTo>
                    <a:pt x="919" y="155"/>
                    <a:pt x="666" y="282"/>
                    <a:pt x="476" y="472"/>
                  </a:cubicBezTo>
                  <a:cubicBezTo>
                    <a:pt x="1" y="1010"/>
                    <a:pt x="476" y="1707"/>
                    <a:pt x="919" y="2056"/>
                  </a:cubicBezTo>
                  <a:lnTo>
                    <a:pt x="1014" y="2119"/>
                  </a:lnTo>
                  <a:cubicBezTo>
                    <a:pt x="1331" y="2657"/>
                    <a:pt x="1806" y="3101"/>
                    <a:pt x="2344" y="3354"/>
                  </a:cubicBezTo>
                  <a:cubicBezTo>
                    <a:pt x="2619" y="3499"/>
                    <a:pt x="2950" y="3611"/>
                    <a:pt x="3264" y="3611"/>
                  </a:cubicBezTo>
                  <a:cubicBezTo>
                    <a:pt x="3567" y="3611"/>
                    <a:pt x="3853" y="3507"/>
                    <a:pt x="4055" y="3227"/>
                  </a:cubicBezTo>
                  <a:cubicBezTo>
                    <a:pt x="4403" y="2784"/>
                    <a:pt x="4245" y="2119"/>
                    <a:pt x="3960" y="1644"/>
                  </a:cubicBezTo>
                  <a:lnTo>
                    <a:pt x="3960" y="1580"/>
                  </a:lnTo>
                  <a:cubicBezTo>
                    <a:pt x="3833" y="1264"/>
                    <a:pt x="3580" y="1010"/>
                    <a:pt x="3263" y="852"/>
                  </a:cubicBezTo>
                  <a:cubicBezTo>
                    <a:pt x="2978" y="599"/>
                    <a:pt x="2629" y="409"/>
                    <a:pt x="2281" y="282"/>
                  </a:cubicBezTo>
                  <a:cubicBezTo>
                    <a:pt x="2091" y="219"/>
                    <a:pt x="1901" y="187"/>
                    <a:pt x="1743" y="155"/>
                  </a:cubicBezTo>
                  <a:cubicBezTo>
                    <a:pt x="1686" y="61"/>
                    <a:pt x="1573" y="0"/>
                    <a:pt x="1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7"/>
            <p:cNvSpPr/>
            <p:nvPr/>
          </p:nvSpPr>
          <p:spPr>
            <a:xfrm>
              <a:off x="4339250" y="2041575"/>
              <a:ext cx="102950" cy="84100"/>
            </a:xfrm>
            <a:custGeom>
              <a:avLst/>
              <a:gdLst/>
              <a:ahLst/>
              <a:cxnLst/>
              <a:rect l="l" t="t" r="r" b="b"/>
              <a:pathLst>
                <a:path w="4118" h="3364" extrusionOk="0">
                  <a:moveTo>
                    <a:pt x="1272" y="627"/>
                  </a:moveTo>
                  <a:cubicBezTo>
                    <a:pt x="1299" y="627"/>
                    <a:pt x="1331" y="635"/>
                    <a:pt x="1363" y="651"/>
                  </a:cubicBezTo>
                  <a:cubicBezTo>
                    <a:pt x="1331" y="651"/>
                    <a:pt x="1299" y="682"/>
                    <a:pt x="1268" y="714"/>
                  </a:cubicBezTo>
                  <a:cubicBezTo>
                    <a:pt x="1204" y="682"/>
                    <a:pt x="1141" y="651"/>
                    <a:pt x="1078" y="651"/>
                  </a:cubicBezTo>
                  <a:lnTo>
                    <a:pt x="1204" y="651"/>
                  </a:lnTo>
                  <a:cubicBezTo>
                    <a:pt x="1220" y="635"/>
                    <a:pt x="1244" y="627"/>
                    <a:pt x="1272" y="627"/>
                  </a:cubicBezTo>
                  <a:close/>
                  <a:moveTo>
                    <a:pt x="1906" y="1105"/>
                  </a:moveTo>
                  <a:cubicBezTo>
                    <a:pt x="2116" y="1105"/>
                    <a:pt x="2342" y="1181"/>
                    <a:pt x="2534" y="1284"/>
                  </a:cubicBezTo>
                  <a:cubicBezTo>
                    <a:pt x="2756" y="1538"/>
                    <a:pt x="2978" y="1791"/>
                    <a:pt x="3136" y="2076"/>
                  </a:cubicBezTo>
                  <a:cubicBezTo>
                    <a:pt x="3231" y="2234"/>
                    <a:pt x="3231" y="2393"/>
                    <a:pt x="3199" y="2551"/>
                  </a:cubicBezTo>
                  <a:lnTo>
                    <a:pt x="3073" y="2583"/>
                  </a:lnTo>
                  <a:cubicBezTo>
                    <a:pt x="2661" y="2551"/>
                    <a:pt x="2249" y="2424"/>
                    <a:pt x="1901" y="2171"/>
                  </a:cubicBezTo>
                  <a:cubicBezTo>
                    <a:pt x="1711" y="1949"/>
                    <a:pt x="1553" y="1696"/>
                    <a:pt x="1331" y="1474"/>
                  </a:cubicBezTo>
                  <a:cubicBezTo>
                    <a:pt x="1449" y="1204"/>
                    <a:pt x="1666" y="1105"/>
                    <a:pt x="1906" y="1105"/>
                  </a:cubicBezTo>
                  <a:close/>
                  <a:moveTo>
                    <a:pt x="1105" y="0"/>
                  </a:moveTo>
                  <a:cubicBezTo>
                    <a:pt x="938" y="0"/>
                    <a:pt x="778" y="33"/>
                    <a:pt x="634" y="112"/>
                  </a:cubicBezTo>
                  <a:cubicBezTo>
                    <a:pt x="1" y="461"/>
                    <a:pt x="191" y="1284"/>
                    <a:pt x="539" y="1728"/>
                  </a:cubicBezTo>
                  <a:cubicBezTo>
                    <a:pt x="793" y="2044"/>
                    <a:pt x="1078" y="2329"/>
                    <a:pt x="1394" y="2519"/>
                  </a:cubicBezTo>
                  <a:cubicBezTo>
                    <a:pt x="1679" y="2836"/>
                    <a:pt x="2028" y="3058"/>
                    <a:pt x="2408" y="3216"/>
                  </a:cubicBezTo>
                  <a:cubicBezTo>
                    <a:pt x="2626" y="3303"/>
                    <a:pt x="2871" y="3364"/>
                    <a:pt x="3100" y="3364"/>
                  </a:cubicBezTo>
                  <a:cubicBezTo>
                    <a:pt x="3369" y="3364"/>
                    <a:pt x="3615" y="3280"/>
                    <a:pt x="3769" y="3058"/>
                  </a:cubicBezTo>
                  <a:cubicBezTo>
                    <a:pt x="3991" y="2963"/>
                    <a:pt x="4118" y="2741"/>
                    <a:pt x="4086" y="2519"/>
                  </a:cubicBezTo>
                  <a:cubicBezTo>
                    <a:pt x="4118" y="1886"/>
                    <a:pt x="3358" y="1031"/>
                    <a:pt x="2724" y="682"/>
                  </a:cubicBezTo>
                  <a:cubicBezTo>
                    <a:pt x="2332" y="389"/>
                    <a:pt x="1676" y="0"/>
                    <a:pt x="1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7"/>
            <p:cNvSpPr/>
            <p:nvPr/>
          </p:nvSpPr>
          <p:spPr>
            <a:xfrm>
              <a:off x="4171400" y="1925300"/>
              <a:ext cx="109750" cy="90200"/>
            </a:xfrm>
            <a:custGeom>
              <a:avLst/>
              <a:gdLst/>
              <a:ahLst/>
              <a:cxnLst/>
              <a:rect l="l" t="t" r="r" b="b"/>
              <a:pathLst>
                <a:path w="4390" h="3608" extrusionOk="0">
                  <a:moveTo>
                    <a:pt x="1394" y="868"/>
                  </a:moveTo>
                  <a:lnTo>
                    <a:pt x="1458" y="900"/>
                  </a:lnTo>
                  <a:cubicBezTo>
                    <a:pt x="1869" y="1121"/>
                    <a:pt x="3833" y="2673"/>
                    <a:pt x="2724" y="2927"/>
                  </a:cubicBezTo>
                  <a:lnTo>
                    <a:pt x="2661" y="2927"/>
                  </a:lnTo>
                  <a:cubicBezTo>
                    <a:pt x="2313" y="2768"/>
                    <a:pt x="1996" y="2547"/>
                    <a:pt x="1711" y="2293"/>
                  </a:cubicBezTo>
                  <a:cubicBezTo>
                    <a:pt x="1426" y="2072"/>
                    <a:pt x="1204" y="1787"/>
                    <a:pt x="983" y="1502"/>
                  </a:cubicBezTo>
                  <a:cubicBezTo>
                    <a:pt x="983" y="1185"/>
                    <a:pt x="1141" y="1058"/>
                    <a:pt x="1394" y="868"/>
                  </a:cubicBezTo>
                  <a:close/>
                  <a:moveTo>
                    <a:pt x="680" y="1"/>
                  </a:moveTo>
                  <a:cubicBezTo>
                    <a:pt x="370" y="1"/>
                    <a:pt x="137" y="161"/>
                    <a:pt x="64" y="583"/>
                  </a:cubicBezTo>
                  <a:cubicBezTo>
                    <a:pt x="1" y="931"/>
                    <a:pt x="96" y="1311"/>
                    <a:pt x="318" y="1597"/>
                  </a:cubicBezTo>
                  <a:cubicBezTo>
                    <a:pt x="318" y="1723"/>
                    <a:pt x="349" y="1850"/>
                    <a:pt x="413" y="1977"/>
                  </a:cubicBezTo>
                  <a:cubicBezTo>
                    <a:pt x="729" y="2610"/>
                    <a:pt x="1299" y="3117"/>
                    <a:pt x="1964" y="3402"/>
                  </a:cubicBezTo>
                  <a:cubicBezTo>
                    <a:pt x="2186" y="3497"/>
                    <a:pt x="2439" y="3560"/>
                    <a:pt x="2661" y="3560"/>
                  </a:cubicBezTo>
                  <a:cubicBezTo>
                    <a:pt x="2792" y="3592"/>
                    <a:pt x="2911" y="3607"/>
                    <a:pt x="3018" y="3607"/>
                  </a:cubicBezTo>
                  <a:cubicBezTo>
                    <a:pt x="4389" y="3607"/>
                    <a:pt x="3872" y="1150"/>
                    <a:pt x="2756" y="710"/>
                  </a:cubicBezTo>
                  <a:cubicBezTo>
                    <a:pt x="2722" y="693"/>
                    <a:pt x="2686" y="685"/>
                    <a:pt x="2651" y="685"/>
                  </a:cubicBezTo>
                  <a:cubicBezTo>
                    <a:pt x="2554" y="685"/>
                    <a:pt x="2463" y="744"/>
                    <a:pt x="2439" y="836"/>
                  </a:cubicBezTo>
                  <a:cubicBezTo>
                    <a:pt x="1890" y="425"/>
                    <a:pt x="1183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7"/>
            <p:cNvSpPr/>
            <p:nvPr/>
          </p:nvSpPr>
          <p:spPr>
            <a:xfrm>
              <a:off x="4135000" y="1774025"/>
              <a:ext cx="119750" cy="99025"/>
            </a:xfrm>
            <a:custGeom>
              <a:avLst/>
              <a:gdLst/>
              <a:ahLst/>
              <a:cxnLst/>
              <a:rect l="l" t="t" r="r" b="b"/>
              <a:pathLst>
                <a:path w="4790" h="3961" extrusionOk="0">
                  <a:moveTo>
                    <a:pt x="2092" y="600"/>
                  </a:moveTo>
                  <a:cubicBezTo>
                    <a:pt x="2647" y="600"/>
                    <a:pt x="3244" y="848"/>
                    <a:pt x="3420" y="1377"/>
                  </a:cubicBezTo>
                  <a:cubicBezTo>
                    <a:pt x="3167" y="1092"/>
                    <a:pt x="2850" y="902"/>
                    <a:pt x="2470" y="839"/>
                  </a:cubicBezTo>
                  <a:cubicBezTo>
                    <a:pt x="2386" y="814"/>
                    <a:pt x="2296" y="804"/>
                    <a:pt x="2204" y="804"/>
                  </a:cubicBezTo>
                  <a:cubicBezTo>
                    <a:pt x="2055" y="804"/>
                    <a:pt x="1899" y="831"/>
                    <a:pt x="1742" y="870"/>
                  </a:cubicBezTo>
                  <a:cubicBezTo>
                    <a:pt x="1710" y="775"/>
                    <a:pt x="1647" y="712"/>
                    <a:pt x="1584" y="680"/>
                  </a:cubicBezTo>
                  <a:lnTo>
                    <a:pt x="1679" y="649"/>
                  </a:lnTo>
                  <a:cubicBezTo>
                    <a:pt x="1808" y="616"/>
                    <a:pt x="1949" y="600"/>
                    <a:pt x="2092" y="600"/>
                  </a:cubicBezTo>
                  <a:close/>
                  <a:moveTo>
                    <a:pt x="2203" y="1431"/>
                  </a:moveTo>
                  <a:cubicBezTo>
                    <a:pt x="2302" y="1431"/>
                    <a:pt x="2402" y="1444"/>
                    <a:pt x="2502" y="1472"/>
                  </a:cubicBezTo>
                  <a:cubicBezTo>
                    <a:pt x="3135" y="1694"/>
                    <a:pt x="3737" y="3024"/>
                    <a:pt x="2692" y="3024"/>
                  </a:cubicBezTo>
                  <a:lnTo>
                    <a:pt x="2692" y="2992"/>
                  </a:lnTo>
                  <a:cubicBezTo>
                    <a:pt x="2185" y="2992"/>
                    <a:pt x="1520" y="2485"/>
                    <a:pt x="1140" y="2169"/>
                  </a:cubicBezTo>
                  <a:cubicBezTo>
                    <a:pt x="1297" y="1725"/>
                    <a:pt x="1734" y="1431"/>
                    <a:pt x="2203" y="1431"/>
                  </a:cubicBezTo>
                  <a:close/>
                  <a:moveTo>
                    <a:pt x="2124" y="0"/>
                  </a:moveTo>
                  <a:cubicBezTo>
                    <a:pt x="1826" y="0"/>
                    <a:pt x="1523" y="56"/>
                    <a:pt x="1235" y="174"/>
                  </a:cubicBezTo>
                  <a:cubicBezTo>
                    <a:pt x="697" y="395"/>
                    <a:pt x="285" y="902"/>
                    <a:pt x="127" y="1504"/>
                  </a:cubicBezTo>
                  <a:cubicBezTo>
                    <a:pt x="0" y="1725"/>
                    <a:pt x="0" y="2010"/>
                    <a:pt x="95" y="2264"/>
                  </a:cubicBezTo>
                  <a:cubicBezTo>
                    <a:pt x="475" y="3119"/>
                    <a:pt x="1204" y="3721"/>
                    <a:pt x="2122" y="3942"/>
                  </a:cubicBezTo>
                  <a:cubicBezTo>
                    <a:pt x="2203" y="3955"/>
                    <a:pt x="2283" y="3961"/>
                    <a:pt x="2362" y="3961"/>
                  </a:cubicBezTo>
                  <a:cubicBezTo>
                    <a:pt x="3870" y="3961"/>
                    <a:pt x="4789" y="1731"/>
                    <a:pt x="3705" y="617"/>
                  </a:cubicBezTo>
                  <a:cubicBezTo>
                    <a:pt x="3285" y="218"/>
                    <a:pt x="2712" y="0"/>
                    <a:pt x="2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7"/>
            <p:cNvSpPr/>
            <p:nvPr/>
          </p:nvSpPr>
          <p:spPr>
            <a:xfrm>
              <a:off x="3886400" y="1691850"/>
              <a:ext cx="91850" cy="85275"/>
            </a:xfrm>
            <a:custGeom>
              <a:avLst/>
              <a:gdLst/>
              <a:ahLst/>
              <a:cxnLst/>
              <a:rect l="l" t="t" r="r" b="b"/>
              <a:pathLst>
                <a:path w="3674" h="3411" extrusionOk="0">
                  <a:moveTo>
                    <a:pt x="1768" y="638"/>
                  </a:moveTo>
                  <a:cubicBezTo>
                    <a:pt x="1989" y="638"/>
                    <a:pt x="2211" y="701"/>
                    <a:pt x="2407" y="832"/>
                  </a:cubicBezTo>
                  <a:cubicBezTo>
                    <a:pt x="2597" y="927"/>
                    <a:pt x="2755" y="1085"/>
                    <a:pt x="2850" y="1275"/>
                  </a:cubicBezTo>
                  <a:cubicBezTo>
                    <a:pt x="2692" y="1370"/>
                    <a:pt x="2629" y="1592"/>
                    <a:pt x="2755" y="1782"/>
                  </a:cubicBezTo>
                  <a:cubicBezTo>
                    <a:pt x="2850" y="1877"/>
                    <a:pt x="2914" y="2004"/>
                    <a:pt x="2914" y="2162"/>
                  </a:cubicBezTo>
                  <a:cubicBezTo>
                    <a:pt x="2755" y="2447"/>
                    <a:pt x="2470" y="2637"/>
                    <a:pt x="2154" y="2701"/>
                  </a:cubicBezTo>
                  <a:lnTo>
                    <a:pt x="1964" y="2701"/>
                  </a:lnTo>
                  <a:lnTo>
                    <a:pt x="1869" y="2669"/>
                  </a:lnTo>
                  <a:cubicBezTo>
                    <a:pt x="1489" y="2511"/>
                    <a:pt x="1140" y="2257"/>
                    <a:pt x="887" y="1909"/>
                  </a:cubicBezTo>
                  <a:cubicBezTo>
                    <a:pt x="887" y="1877"/>
                    <a:pt x="855" y="1846"/>
                    <a:pt x="823" y="1782"/>
                  </a:cubicBezTo>
                  <a:cubicBezTo>
                    <a:pt x="855" y="1751"/>
                    <a:pt x="887" y="1751"/>
                    <a:pt x="918" y="1719"/>
                  </a:cubicBezTo>
                  <a:cubicBezTo>
                    <a:pt x="1013" y="1592"/>
                    <a:pt x="1140" y="1497"/>
                    <a:pt x="1267" y="1402"/>
                  </a:cubicBezTo>
                  <a:cubicBezTo>
                    <a:pt x="1520" y="1212"/>
                    <a:pt x="1299" y="895"/>
                    <a:pt x="1045" y="895"/>
                  </a:cubicBezTo>
                  <a:cubicBezTo>
                    <a:pt x="1077" y="864"/>
                    <a:pt x="1140" y="832"/>
                    <a:pt x="1172" y="800"/>
                  </a:cubicBezTo>
                  <a:cubicBezTo>
                    <a:pt x="1356" y="693"/>
                    <a:pt x="1561" y="638"/>
                    <a:pt x="1768" y="638"/>
                  </a:cubicBezTo>
                  <a:close/>
                  <a:moveTo>
                    <a:pt x="1778" y="0"/>
                  </a:moveTo>
                  <a:cubicBezTo>
                    <a:pt x="1176" y="0"/>
                    <a:pt x="605" y="307"/>
                    <a:pt x="317" y="832"/>
                  </a:cubicBezTo>
                  <a:cubicBezTo>
                    <a:pt x="158" y="1117"/>
                    <a:pt x="127" y="1434"/>
                    <a:pt x="190" y="1719"/>
                  </a:cubicBezTo>
                  <a:cubicBezTo>
                    <a:pt x="0" y="2067"/>
                    <a:pt x="32" y="2447"/>
                    <a:pt x="253" y="2764"/>
                  </a:cubicBezTo>
                  <a:cubicBezTo>
                    <a:pt x="547" y="3146"/>
                    <a:pt x="1169" y="3337"/>
                    <a:pt x="1738" y="3337"/>
                  </a:cubicBezTo>
                  <a:cubicBezTo>
                    <a:pt x="1782" y="3337"/>
                    <a:pt x="1826" y="3336"/>
                    <a:pt x="1869" y="3334"/>
                  </a:cubicBezTo>
                  <a:cubicBezTo>
                    <a:pt x="2003" y="3386"/>
                    <a:pt x="2144" y="3410"/>
                    <a:pt x="2284" y="3410"/>
                  </a:cubicBezTo>
                  <a:cubicBezTo>
                    <a:pt x="2576" y="3410"/>
                    <a:pt x="2869" y="3304"/>
                    <a:pt x="3104" y="3112"/>
                  </a:cubicBezTo>
                  <a:cubicBezTo>
                    <a:pt x="3325" y="2922"/>
                    <a:pt x="3452" y="2669"/>
                    <a:pt x="3484" y="2384"/>
                  </a:cubicBezTo>
                  <a:cubicBezTo>
                    <a:pt x="3642" y="2131"/>
                    <a:pt x="3674" y="1814"/>
                    <a:pt x="3642" y="1529"/>
                  </a:cubicBezTo>
                  <a:cubicBezTo>
                    <a:pt x="3484" y="800"/>
                    <a:pt x="2882" y="199"/>
                    <a:pt x="2154" y="40"/>
                  </a:cubicBezTo>
                  <a:cubicBezTo>
                    <a:pt x="2029" y="13"/>
                    <a:pt x="1903" y="0"/>
                    <a:pt x="1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7"/>
            <p:cNvSpPr/>
            <p:nvPr/>
          </p:nvSpPr>
          <p:spPr>
            <a:xfrm>
              <a:off x="4063725" y="1611150"/>
              <a:ext cx="97425" cy="89750"/>
            </a:xfrm>
            <a:custGeom>
              <a:avLst/>
              <a:gdLst/>
              <a:ahLst/>
              <a:cxnLst/>
              <a:rect l="l" t="t" r="r" b="b"/>
              <a:pathLst>
                <a:path w="3897" h="3590" extrusionOk="0">
                  <a:moveTo>
                    <a:pt x="2186" y="894"/>
                  </a:moveTo>
                  <a:cubicBezTo>
                    <a:pt x="2357" y="894"/>
                    <a:pt x="2531" y="934"/>
                    <a:pt x="2693" y="1020"/>
                  </a:cubicBezTo>
                  <a:cubicBezTo>
                    <a:pt x="2851" y="1115"/>
                    <a:pt x="3010" y="1273"/>
                    <a:pt x="3105" y="1495"/>
                  </a:cubicBezTo>
                  <a:cubicBezTo>
                    <a:pt x="3136" y="1938"/>
                    <a:pt x="2946" y="2382"/>
                    <a:pt x="2661" y="2698"/>
                  </a:cubicBezTo>
                  <a:cubicBezTo>
                    <a:pt x="2600" y="2709"/>
                    <a:pt x="2538" y="2714"/>
                    <a:pt x="2477" y="2714"/>
                  </a:cubicBezTo>
                  <a:cubicBezTo>
                    <a:pt x="2002" y="2714"/>
                    <a:pt x="1541" y="2409"/>
                    <a:pt x="1204" y="2128"/>
                  </a:cubicBezTo>
                  <a:cubicBezTo>
                    <a:pt x="1014" y="1970"/>
                    <a:pt x="888" y="1812"/>
                    <a:pt x="793" y="1590"/>
                  </a:cubicBezTo>
                  <a:lnTo>
                    <a:pt x="793" y="1590"/>
                  </a:lnTo>
                  <a:cubicBezTo>
                    <a:pt x="843" y="1610"/>
                    <a:pt x="896" y="1621"/>
                    <a:pt x="948" y="1621"/>
                  </a:cubicBezTo>
                  <a:cubicBezTo>
                    <a:pt x="1059" y="1621"/>
                    <a:pt x="1161" y="1571"/>
                    <a:pt x="1204" y="1463"/>
                  </a:cubicBezTo>
                  <a:cubicBezTo>
                    <a:pt x="1404" y="1109"/>
                    <a:pt x="1788" y="894"/>
                    <a:pt x="2186" y="894"/>
                  </a:cubicBezTo>
                  <a:close/>
                  <a:moveTo>
                    <a:pt x="1912" y="1"/>
                  </a:moveTo>
                  <a:cubicBezTo>
                    <a:pt x="1760" y="1"/>
                    <a:pt x="1607" y="13"/>
                    <a:pt x="1458" y="38"/>
                  </a:cubicBezTo>
                  <a:lnTo>
                    <a:pt x="1363" y="38"/>
                  </a:lnTo>
                  <a:cubicBezTo>
                    <a:pt x="1109" y="70"/>
                    <a:pt x="856" y="165"/>
                    <a:pt x="634" y="355"/>
                  </a:cubicBezTo>
                  <a:cubicBezTo>
                    <a:pt x="223" y="608"/>
                    <a:pt x="1" y="1083"/>
                    <a:pt x="128" y="1558"/>
                  </a:cubicBezTo>
                  <a:lnTo>
                    <a:pt x="128" y="1653"/>
                  </a:lnTo>
                  <a:cubicBezTo>
                    <a:pt x="159" y="2413"/>
                    <a:pt x="571" y="3078"/>
                    <a:pt x="1204" y="3458"/>
                  </a:cubicBezTo>
                  <a:cubicBezTo>
                    <a:pt x="1418" y="3547"/>
                    <a:pt x="1643" y="3590"/>
                    <a:pt x="1863" y="3590"/>
                  </a:cubicBezTo>
                  <a:cubicBezTo>
                    <a:pt x="2196" y="3590"/>
                    <a:pt x="2521" y="3491"/>
                    <a:pt x="2788" y="3300"/>
                  </a:cubicBezTo>
                  <a:cubicBezTo>
                    <a:pt x="3231" y="3237"/>
                    <a:pt x="3611" y="2920"/>
                    <a:pt x="3738" y="2508"/>
                  </a:cubicBezTo>
                  <a:cubicBezTo>
                    <a:pt x="3896" y="2128"/>
                    <a:pt x="3896" y="1717"/>
                    <a:pt x="3738" y="1368"/>
                  </a:cubicBezTo>
                  <a:cubicBezTo>
                    <a:pt x="3706" y="1115"/>
                    <a:pt x="3611" y="862"/>
                    <a:pt x="3485" y="672"/>
                  </a:cubicBezTo>
                  <a:cubicBezTo>
                    <a:pt x="3154" y="213"/>
                    <a:pt x="2536" y="1"/>
                    <a:pt x="1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7"/>
            <p:cNvSpPr/>
            <p:nvPr/>
          </p:nvSpPr>
          <p:spPr>
            <a:xfrm>
              <a:off x="4239625" y="1666375"/>
              <a:ext cx="94125" cy="81250"/>
            </a:xfrm>
            <a:custGeom>
              <a:avLst/>
              <a:gdLst/>
              <a:ahLst/>
              <a:cxnLst/>
              <a:rect l="l" t="t" r="r" b="b"/>
              <a:pathLst>
                <a:path w="3765" h="3250" extrusionOk="0">
                  <a:moveTo>
                    <a:pt x="1579" y="656"/>
                  </a:moveTo>
                  <a:cubicBezTo>
                    <a:pt x="1642" y="656"/>
                    <a:pt x="1706" y="664"/>
                    <a:pt x="1769" y="679"/>
                  </a:cubicBezTo>
                  <a:cubicBezTo>
                    <a:pt x="1801" y="695"/>
                    <a:pt x="1824" y="703"/>
                    <a:pt x="1848" y="703"/>
                  </a:cubicBezTo>
                  <a:cubicBezTo>
                    <a:pt x="1872" y="703"/>
                    <a:pt x="1896" y="695"/>
                    <a:pt x="1927" y="679"/>
                  </a:cubicBezTo>
                  <a:lnTo>
                    <a:pt x="1927" y="679"/>
                  </a:lnTo>
                  <a:cubicBezTo>
                    <a:pt x="1868" y="858"/>
                    <a:pt x="1949" y="1094"/>
                    <a:pt x="2170" y="1094"/>
                  </a:cubicBezTo>
                  <a:cubicBezTo>
                    <a:pt x="2184" y="1094"/>
                    <a:pt x="2198" y="1093"/>
                    <a:pt x="2212" y="1091"/>
                  </a:cubicBezTo>
                  <a:cubicBezTo>
                    <a:pt x="2291" y="1075"/>
                    <a:pt x="2379" y="1067"/>
                    <a:pt x="2470" y="1067"/>
                  </a:cubicBezTo>
                  <a:cubicBezTo>
                    <a:pt x="2561" y="1067"/>
                    <a:pt x="2656" y="1075"/>
                    <a:pt x="2751" y="1091"/>
                  </a:cubicBezTo>
                  <a:cubicBezTo>
                    <a:pt x="3036" y="1186"/>
                    <a:pt x="2972" y="1534"/>
                    <a:pt x="2877" y="1788"/>
                  </a:cubicBezTo>
                  <a:cubicBezTo>
                    <a:pt x="2846" y="1883"/>
                    <a:pt x="2782" y="1978"/>
                    <a:pt x="2751" y="2104"/>
                  </a:cubicBezTo>
                  <a:cubicBezTo>
                    <a:pt x="2656" y="2168"/>
                    <a:pt x="2529" y="2231"/>
                    <a:pt x="2402" y="2263"/>
                  </a:cubicBezTo>
                  <a:cubicBezTo>
                    <a:pt x="2326" y="2279"/>
                    <a:pt x="2250" y="2287"/>
                    <a:pt x="2175" y="2287"/>
                  </a:cubicBezTo>
                  <a:cubicBezTo>
                    <a:pt x="1812" y="2287"/>
                    <a:pt x="1472" y="2103"/>
                    <a:pt x="1262" y="1788"/>
                  </a:cubicBezTo>
                  <a:cubicBezTo>
                    <a:pt x="1072" y="1534"/>
                    <a:pt x="1009" y="1218"/>
                    <a:pt x="1104" y="933"/>
                  </a:cubicBezTo>
                  <a:cubicBezTo>
                    <a:pt x="1167" y="838"/>
                    <a:pt x="1294" y="743"/>
                    <a:pt x="1389" y="679"/>
                  </a:cubicBezTo>
                  <a:cubicBezTo>
                    <a:pt x="1452" y="664"/>
                    <a:pt x="1516" y="656"/>
                    <a:pt x="1579" y="656"/>
                  </a:cubicBezTo>
                  <a:close/>
                  <a:moveTo>
                    <a:pt x="1925" y="0"/>
                  </a:moveTo>
                  <a:cubicBezTo>
                    <a:pt x="1786" y="0"/>
                    <a:pt x="1648" y="15"/>
                    <a:pt x="1516" y="46"/>
                  </a:cubicBezTo>
                  <a:cubicBezTo>
                    <a:pt x="1475" y="41"/>
                    <a:pt x="1434" y="38"/>
                    <a:pt x="1394" y="38"/>
                  </a:cubicBezTo>
                  <a:cubicBezTo>
                    <a:pt x="962" y="38"/>
                    <a:pt x="557" y="337"/>
                    <a:pt x="471" y="743"/>
                  </a:cubicBezTo>
                  <a:cubicBezTo>
                    <a:pt x="439" y="806"/>
                    <a:pt x="439" y="869"/>
                    <a:pt x="439" y="933"/>
                  </a:cubicBezTo>
                  <a:cubicBezTo>
                    <a:pt x="1" y="1973"/>
                    <a:pt x="912" y="3250"/>
                    <a:pt x="1985" y="3250"/>
                  </a:cubicBezTo>
                  <a:cubicBezTo>
                    <a:pt x="2153" y="3250"/>
                    <a:pt x="2326" y="3218"/>
                    <a:pt x="2497" y="3150"/>
                  </a:cubicBezTo>
                  <a:cubicBezTo>
                    <a:pt x="2814" y="3023"/>
                    <a:pt x="3099" y="2770"/>
                    <a:pt x="3257" y="2453"/>
                  </a:cubicBezTo>
                  <a:cubicBezTo>
                    <a:pt x="3606" y="2136"/>
                    <a:pt x="3764" y="1629"/>
                    <a:pt x="3606" y="1154"/>
                  </a:cubicBezTo>
                  <a:cubicBezTo>
                    <a:pt x="3420" y="410"/>
                    <a:pt x="2653" y="0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7"/>
            <p:cNvSpPr/>
            <p:nvPr/>
          </p:nvSpPr>
          <p:spPr>
            <a:xfrm>
              <a:off x="4421600" y="1743175"/>
              <a:ext cx="104525" cy="62925"/>
            </a:xfrm>
            <a:custGeom>
              <a:avLst/>
              <a:gdLst/>
              <a:ahLst/>
              <a:cxnLst/>
              <a:rect l="l" t="t" r="r" b="b"/>
              <a:pathLst>
                <a:path w="4181" h="2517" extrusionOk="0">
                  <a:moveTo>
                    <a:pt x="1690" y="746"/>
                  </a:moveTo>
                  <a:cubicBezTo>
                    <a:pt x="1800" y="746"/>
                    <a:pt x="1907" y="760"/>
                    <a:pt x="1964" y="774"/>
                  </a:cubicBezTo>
                  <a:cubicBezTo>
                    <a:pt x="2281" y="806"/>
                    <a:pt x="2566" y="933"/>
                    <a:pt x="2851" y="1091"/>
                  </a:cubicBezTo>
                  <a:cubicBezTo>
                    <a:pt x="2914" y="1186"/>
                    <a:pt x="2914" y="1344"/>
                    <a:pt x="2882" y="1471"/>
                  </a:cubicBezTo>
                  <a:cubicBezTo>
                    <a:pt x="2819" y="1724"/>
                    <a:pt x="2566" y="1914"/>
                    <a:pt x="2312" y="1914"/>
                  </a:cubicBezTo>
                  <a:lnTo>
                    <a:pt x="2122" y="1914"/>
                  </a:lnTo>
                  <a:cubicBezTo>
                    <a:pt x="1901" y="1883"/>
                    <a:pt x="1710" y="1819"/>
                    <a:pt x="1552" y="1693"/>
                  </a:cubicBezTo>
                  <a:cubicBezTo>
                    <a:pt x="1267" y="1503"/>
                    <a:pt x="1172" y="1123"/>
                    <a:pt x="1362" y="838"/>
                  </a:cubicBezTo>
                  <a:cubicBezTo>
                    <a:pt x="1415" y="768"/>
                    <a:pt x="1554" y="746"/>
                    <a:pt x="1690" y="746"/>
                  </a:cubicBezTo>
                  <a:close/>
                  <a:moveTo>
                    <a:pt x="1798" y="1"/>
                  </a:moveTo>
                  <a:cubicBezTo>
                    <a:pt x="1469" y="1"/>
                    <a:pt x="1148" y="81"/>
                    <a:pt x="855" y="236"/>
                  </a:cubicBezTo>
                  <a:cubicBezTo>
                    <a:pt x="317" y="394"/>
                    <a:pt x="0" y="933"/>
                    <a:pt x="159" y="1471"/>
                  </a:cubicBezTo>
                  <a:cubicBezTo>
                    <a:pt x="380" y="2104"/>
                    <a:pt x="1235" y="2421"/>
                    <a:pt x="1837" y="2484"/>
                  </a:cubicBezTo>
                  <a:lnTo>
                    <a:pt x="1996" y="2484"/>
                  </a:lnTo>
                  <a:cubicBezTo>
                    <a:pt x="2091" y="2516"/>
                    <a:pt x="2186" y="2516"/>
                    <a:pt x="2281" y="2516"/>
                  </a:cubicBezTo>
                  <a:cubicBezTo>
                    <a:pt x="2851" y="2516"/>
                    <a:pt x="3547" y="2389"/>
                    <a:pt x="3864" y="1978"/>
                  </a:cubicBezTo>
                  <a:cubicBezTo>
                    <a:pt x="4181" y="1566"/>
                    <a:pt x="3801" y="933"/>
                    <a:pt x="3421" y="648"/>
                  </a:cubicBezTo>
                  <a:cubicBezTo>
                    <a:pt x="3326" y="584"/>
                    <a:pt x="3231" y="553"/>
                    <a:pt x="3167" y="489"/>
                  </a:cubicBezTo>
                  <a:cubicBezTo>
                    <a:pt x="3009" y="331"/>
                    <a:pt x="2819" y="236"/>
                    <a:pt x="2629" y="173"/>
                  </a:cubicBezTo>
                  <a:cubicBezTo>
                    <a:pt x="2355" y="57"/>
                    <a:pt x="2074" y="1"/>
                    <a:pt x="1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7"/>
            <p:cNvSpPr/>
            <p:nvPr/>
          </p:nvSpPr>
          <p:spPr>
            <a:xfrm>
              <a:off x="4290950" y="1827950"/>
              <a:ext cx="112450" cy="89450"/>
            </a:xfrm>
            <a:custGeom>
              <a:avLst/>
              <a:gdLst/>
              <a:ahLst/>
              <a:cxnLst/>
              <a:rect l="l" t="t" r="r" b="b"/>
              <a:pathLst>
                <a:path w="4498" h="3578" extrusionOk="0">
                  <a:moveTo>
                    <a:pt x="888" y="1500"/>
                  </a:moveTo>
                  <a:cubicBezTo>
                    <a:pt x="888" y="1564"/>
                    <a:pt x="888" y="1627"/>
                    <a:pt x="856" y="1659"/>
                  </a:cubicBezTo>
                  <a:cubicBezTo>
                    <a:pt x="856" y="1595"/>
                    <a:pt x="856" y="1564"/>
                    <a:pt x="888" y="1500"/>
                  </a:cubicBezTo>
                  <a:close/>
                  <a:moveTo>
                    <a:pt x="2851" y="708"/>
                  </a:moveTo>
                  <a:cubicBezTo>
                    <a:pt x="3168" y="708"/>
                    <a:pt x="3485" y="930"/>
                    <a:pt x="3611" y="1215"/>
                  </a:cubicBezTo>
                  <a:cubicBezTo>
                    <a:pt x="3611" y="1374"/>
                    <a:pt x="3611" y="1500"/>
                    <a:pt x="3548" y="1627"/>
                  </a:cubicBezTo>
                  <a:cubicBezTo>
                    <a:pt x="3326" y="1880"/>
                    <a:pt x="3073" y="2070"/>
                    <a:pt x="2788" y="2197"/>
                  </a:cubicBezTo>
                  <a:cubicBezTo>
                    <a:pt x="2571" y="2281"/>
                    <a:pt x="2336" y="2320"/>
                    <a:pt x="2102" y="2320"/>
                  </a:cubicBezTo>
                  <a:cubicBezTo>
                    <a:pt x="1892" y="2320"/>
                    <a:pt x="1684" y="2288"/>
                    <a:pt x="1489" y="2229"/>
                  </a:cubicBezTo>
                  <a:cubicBezTo>
                    <a:pt x="1489" y="2165"/>
                    <a:pt x="1489" y="2134"/>
                    <a:pt x="1458" y="2070"/>
                  </a:cubicBezTo>
                  <a:cubicBezTo>
                    <a:pt x="1426" y="1659"/>
                    <a:pt x="1521" y="1215"/>
                    <a:pt x="1743" y="835"/>
                  </a:cubicBezTo>
                  <a:cubicBezTo>
                    <a:pt x="1789" y="882"/>
                    <a:pt x="1852" y="911"/>
                    <a:pt x="1920" y="911"/>
                  </a:cubicBezTo>
                  <a:cubicBezTo>
                    <a:pt x="1945" y="911"/>
                    <a:pt x="1971" y="907"/>
                    <a:pt x="1996" y="899"/>
                  </a:cubicBezTo>
                  <a:cubicBezTo>
                    <a:pt x="2154" y="835"/>
                    <a:pt x="2313" y="804"/>
                    <a:pt x="2503" y="772"/>
                  </a:cubicBezTo>
                  <a:cubicBezTo>
                    <a:pt x="2528" y="780"/>
                    <a:pt x="2554" y="784"/>
                    <a:pt x="2579" y="784"/>
                  </a:cubicBezTo>
                  <a:cubicBezTo>
                    <a:pt x="2646" y="784"/>
                    <a:pt x="2710" y="755"/>
                    <a:pt x="2756" y="708"/>
                  </a:cubicBezTo>
                  <a:close/>
                  <a:moveTo>
                    <a:pt x="2118" y="1"/>
                  </a:moveTo>
                  <a:cubicBezTo>
                    <a:pt x="1891" y="1"/>
                    <a:pt x="1667" y="78"/>
                    <a:pt x="1489" y="233"/>
                  </a:cubicBezTo>
                  <a:cubicBezTo>
                    <a:pt x="1109" y="328"/>
                    <a:pt x="761" y="550"/>
                    <a:pt x="476" y="867"/>
                  </a:cubicBezTo>
                  <a:cubicBezTo>
                    <a:pt x="1" y="1405"/>
                    <a:pt x="159" y="2292"/>
                    <a:pt x="824" y="2609"/>
                  </a:cubicBezTo>
                  <a:lnTo>
                    <a:pt x="983" y="2672"/>
                  </a:lnTo>
                  <a:cubicBezTo>
                    <a:pt x="1014" y="2799"/>
                    <a:pt x="1078" y="2925"/>
                    <a:pt x="1141" y="3020"/>
                  </a:cubicBezTo>
                  <a:cubicBezTo>
                    <a:pt x="1428" y="3416"/>
                    <a:pt x="1765" y="3577"/>
                    <a:pt x="2109" y="3577"/>
                  </a:cubicBezTo>
                  <a:cubicBezTo>
                    <a:pt x="2864" y="3577"/>
                    <a:pt x="3653" y="2800"/>
                    <a:pt x="4023" y="2039"/>
                  </a:cubicBezTo>
                  <a:cubicBezTo>
                    <a:pt x="4340" y="1690"/>
                    <a:pt x="4498" y="1184"/>
                    <a:pt x="4340" y="708"/>
                  </a:cubicBezTo>
                  <a:cubicBezTo>
                    <a:pt x="4150" y="297"/>
                    <a:pt x="3675" y="138"/>
                    <a:pt x="3168" y="107"/>
                  </a:cubicBezTo>
                  <a:cubicBezTo>
                    <a:pt x="2915" y="43"/>
                    <a:pt x="2661" y="43"/>
                    <a:pt x="2408" y="43"/>
                  </a:cubicBezTo>
                  <a:cubicBezTo>
                    <a:pt x="2313" y="15"/>
                    <a:pt x="2215" y="1"/>
                    <a:pt x="2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7"/>
            <p:cNvSpPr/>
            <p:nvPr/>
          </p:nvSpPr>
          <p:spPr>
            <a:xfrm>
              <a:off x="4469900" y="1938300"/>
              <a:ext cx="105325" cy="92175"/>
            </a:xfrm>
            <a:custGeom>
              <a:avLst/>
              <a:gdLst/>
              <a:ahLst/>
              <a:cxnLst/>
              <a:rect l="l" t="t" r="r" b="b"/>
              <a:pathLst>
                <a:path w="4213" h="3687" extrusionOk="0">
                  <a:moveTo>
                    <a:pt x="1425" y="665"/>
                  </a:moveTo>
                  <a:lnTo>
                    <a:pt x="1394" y="696"/>
                  </a:lnTo>
                  <a:cubicBezTo>
                    <a:pt x="1204" y="950"/>
                    <a:pt x="1077" y="1267"/>
                    <a:pt x="1077" y="1583"/>
                  </a:cubicBezTo>
                  <a:cubicBezTo>
                    <a:pt x="855" y="1235"/>
                    <a:pt x="792" y="887"/>
                    <a:pt x="1267" y="696"/>
                  </a:cubicBezTo>
                  <a:lnTo>
                    <a:pt x="1267" y="728"/>
                  </a:lnTo>
                  <a:cubicBezTo>
                    <a:pt x="1299" y="696"/>
                    <a:pt x="1362" y="665"/>
                    <a:pt x="1425" y="665"/>
                  </a:cubicBezTo>
                  <a:close/>
                  <a:moveTo>
                    <a:pt x="1774" y="633"/>
                  </a:moveTo>
                  <a:lnTo>
                    <a:pt x="1774" y="633"/>
                  </a:lnTo>
                  <a:cubicBezTo>
                    <a:pt x="2407" y="791"/>
                    <a:pt x="2914" y="1172"/>
                    <a:pt x="3262" y="1710"/>
                  </a:cubicBezTo>
                  <a:cubicBezTo>
                    <a:pt x="3432" y="2277"/>
                    <a:pt x="3095" y="2483"/>
                    <a:pt x="2674" y="2483"/>
                  </a:cubicBezTo>
                  <a:cubicBezTo>
                    <a:pt x="2389" y="2483"/>
                    <a:pt x="2067" y="2389"/>
                    <a:pt x="1837" y="2248"/>
                  </a:cubicBezTo>
                  <a:cubicBezTo>
                    <a:pt x="1615" y="1900"/>
                    <a:pt x="1615" y="1457"/>
                    <a:pt x="1837" y="1108"/>
                  </a:cubicBezTo>
                  <a:cubicBezTo>
                    <a:pt x="1964" y="950"/>
                    <a:pt x="1932" y="760"/>
                    <a:pt x="1774" y="633"/>
                  </a:cubicBezTo>
                  <a:close/>
                  <a:moveTo>
                    <a:pt x="1737" y="1"/>
                  </a:moveTo>
                  <a:cubicBezTo>
                    <a:pt x="1093" y="1"/>
                    <a:pt x="465" y="274"/>
                    <a:pt x="95" y="887"/>
                  </a:cubicBezTo>
                  <a:cubicBezTo>
                    <a:pt x="0" y="1077"/>
                    <a:pt x="127" y="1330"/>
                    <a:pt x="349" y="1330"/>
                  </a:cubicBezTo>
                  <a:cubicBezTo>
                    <a:pt x="380" y="1615"/>
                    <a:pt x="507" y="1868"/>
                    <a:pt x="697" y="2090"/>
                  </a:cubicBezTo>
                  <a:cubicBezTo>
                    <a:pt x="887" y="2312"/>
                    <a:pt x="1109" y="2533"/>
                    <a:pt x="1394" y="2723"/>
                  </a:cubicBezTo>
                  <a:cubicBezTo>
                    <a:pt x="1680" y="3296"/>
                    <a:pt x="2250" y="3687"/>
                    <a:pt x="2895" y="3687"/>
                  </a:cubicBezTo>
                  <a:cubicBezTo>
                    <a:pt x="2964" y="3687"/>
                    <a:pt x="3034" y="3683"/>
                    <a:pt x="3104" y="3673"/>
                  </a:cubicBezTo>
                  <a:cubicBezTo>
                    <a:pt x="3769" y="3578"/>
                    <a:pt x="4212" y="2977"/>
                    <a:pt x="4149" y="2312"/>
                  </a:cubicBezTo>
                  <a:cubicBezTo>
                    <a:pt x="4117" y="2058"/>
                    <a:pt x="4022" y="1805"/>
                    <a:pt x="3927" y="1583"/>
                  </a:cubicBezTo>
                  <a:cubicBezTo>
                    <a:pt x="3681" y="600"/>
                    <a:pt x="2691" y="1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8" name="Google Shape;5158;p37"/>
          <p:cNvSpPr txBox="1">
            <a:spLocks noGrp="1"/>
          </p:cNvSpPr>
          <p:nvPr>
            <p:ph type="ctrTitle"/>
          </p:nvPr>
        </p:nvSpPr>
        <p:spPr>
          <a:xfrm>
            <a:off x="2736897" y="1303975"/>
            <a:ext cx="3670200" cy="12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Numbers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62088" y="366712"/>
            <a:ext cx="6268641" cy="453032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50">
              <a:solidFill>
                <a:srgbClr val="000000"/>
              </a:solidFill>
              <a:ea typeface="ヒラギノ角ゴ Pro W3" charset="0"/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2744391" y="98823"/>
            <a:ext cx="3737372" cy="816769"/>
          </a:xfrm>
          <a:prstGeom prst="round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300" b="1" dirty="0" smtClean="0">
                <a:solidFill>
                  <a:srgbClr val="000000"/>
                </a:solidFill>
                <a:latin typeface="Amatic SC" panose="020B0604020202020204" charset="-79"/>
                <a:cs typeface="Amatic SC" panose="020B0604020202020204" charset="-79"/>
              </a:rPr>
              <a:t>Pikachu 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ea typeface="KaiTi" panose="02010609060101010101" pitchFamily="49" charset="-122"/>
                <a:cs typeface="Amatic SC" panose="020B0604020202020204" charset="-79"/>
              </a:rPr>
              <a:t>在哪里？</a:t>
            </a:r>
            <a:endParaRPr lang="en-GB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tic SC" panose="020B0604020202020204" charset="-79"/>
              <a:ea typeface="KaiTi" panose="02010609060101010101" pitchFamily="49" charset="-122"/>
              <a:cs typeface="Amatic SC" panose="020B0604020202020204" charset="-79"/>
            </a:endParaRPr>
          </a:p>
        </p:txBody>
      </p:sp>
      <p:pic>
        <p:nvPicPr>
          <p:cNvPr id="8196" name="Picture 2" descr="http://www.contrib.andrew.cmu.edu/~nguesto/images/pika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2580085"/>
            <a:ext cx="607219" cy="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contrib.andrew.cmu.edu/~nguesto/images/pika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811192"/>
            <a:ext cx="607219" cy="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" descr="http://www.contrib.andrew.cmu.edu/~nguesto/images/pika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07" y="3773092"/>
            <a:ext cx="608410" cy="6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8"/>
          <p:cNvGrpSpPr>
            <a:grpSpLocks/>
          </p:cNvGrpSpPr>
          <p:nvPr/>
        </p:nvGrpSpPr>
        <p:grpSpPr bwMode="auto">
          <a:xfrm>
            <a:off x="3237310" y="2324101"/>
            <a:ext cx="1133475" cy="1079897"/>
            <a:chOff x="467544" y="1628800"/>
            <a:chExt cx="1512168" cy="1440160"/>
          </a:xfrm>
        </p:grpSpPr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266" y="1960656"/>
              <a:ext cx="1223077" cy="8256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Comic Sans MS" panose="030F0702030302020204" pitchFamily="66" charset="0"/>
                  <a:ea typeface="KaiTi" panose="02010609060101010101" pitchFamily="49" charset="-122"/>
                </a:rPr>
                <a:t>4. 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Comic Sans MS" panose="030F0702030302020204" pitchFamily="66" charset="0"/>
                  <a:ea typeface="KaiTi" panose="02010609060101010101" pitchFamily="49" charset="-122"/>
                </a:rPr>
                <a:t>七月</a:t>
              </a:r>
              <a:endParaRPr lang="en-GB" altLang="en-US" sz="2100">
                <a:latin typeface="Comic Sans MS" panose="030F0702030302020204" pitchFamily="66" charset="0"/>
                <a:ea typeface="KaiTi" panose="02010609060101010101" pitchFamily="49" charset="-122"/>
              </a:endParaRPr>
            </a:p>
          </p:txBody>
        </p:sp>
      </p:grpSp>
      <p:pic>
        <p:nvPicPr>
          <p:cNvPr id="8200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54" y="1372791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21"/>
          <p:cNvGrpSpPr>
            <a:grpSpLocks/>
          </p:cNvGrpSpPr>
          <p:nvPr/>
        </p:nvGrpSpPr>
        <p:grpSpPr bwMode="auto">
          <a:xfrm>
            <a:off x="6344842" y="3512344"/>
            <a:ext cx="1134665" cy="1079897"/>
            <a:chOff x="467544" y="1628800"/>
            <a:chExt cx="1512168" cy="1440160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6219" y="2024170"/>
              <a:ext cx="1151977" cy="828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100">
                  <a:latin typeface="Comic Sans MS" panose="030F0702030302020204" pitchFamily="66" charset="0"/>
                </a:rPr>
                <a:t>12.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九月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3232547" y="3514726"/>
            <a:ext cx="1133475" cy="1079897"/>
            <a:chOff x="467544" y="1628800"/>
            <a:chExt cx="1512168" cy="1440160"/>
          </a:xfrm>
        </p:grpSpPr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5266" y="2024170"/>
              <a:ext cx="1223077" cy="828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Comic Sans MS" panose="030F0702030302020204" pitchFamily="66" charset="0"/>
                </a:rPr>
                <a:t>6.</a:t>
              </a:r>
            </a:p>
            <a:p>
              <a:pPr algn="ctr" eaLnBrk="1" hangingPunct="1">
                <a:defRPr/>
              </a:pPr>
              <a:r>
                <a:rPr lang="zh-CN" altLang="en-US" sz="1800">
                  <a:latin typeface="KaiTi" panose="02010609060101010101" pitchFamily="49" charset="-122"/>
                  <a:ea typeface="KaiTi" panose="02010609060101010101" pitchFamily="49" charset="-122"/>
                </a:rPr>
                <a:t>十一月</a:t>
              </a:r>
              <a:endParaRPr lang="en-GB" altLang="en-US" sz="18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pic>
        <p:nvPicPr>
          <p:cNvPr id="8203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123" y="2574132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24"/>
          <p:cNvGrpSpPr>
            <a:grpSpLocks/>
          </p:cNvGrpSpPr>
          <p:nvPr/>
        </p:nvGrpSpPr>
        <p:grpSpPr bwMode="auto">
          <a:xfrm>
            <a:off x="6344842" y="2321719"/>
            <a:ext cx="1134665" cy="1079897"/>
            <a:chOff x="467544" y="1628800"/>
            <a:chExt cx="1512168" cy="1440160"/>
          </a:xfrm>
        </p:grpSpPr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6219" y="2024170"/>
              <a:ext cx="1151977" cy="76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100">
                  <a:latin typeface="Comic Sans MS" panose="030F0702030302020204" pitchFamily="66" charset="0"/>
                </a:rPr>
                <a:t>10.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六月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pic>
        <p:nvPicPr>
          <p:cNvPr id="8205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85" y="1368029"/>
            <a:ext cx="57030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4216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98" y="1339454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023" y="2559844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641" y="3751660"/>
            <a:ext cx="57030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Group 27"/>
          <p:cNvGrpSpPr>
            <a:grpSpLocks/>
          </p:cNvGrpSpPr>
          <p:nvPr/>
        </p:nvGrpSpPr>
        <p:grpSpPr bwMode="auto">
          <a:xfrm>
            <a:off x="4831556" y="3502819"/>
            <a:ext cx="1133475" cy="1079897"/>
            <a:chOff x="467544" y="1628800"/>
            <a:chExt cx="1512168" cy="1440160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24797" y="2024170"/>
              <a:ext cx="1231019" cy="828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100">
                  <a:latin typeface="Comic Sans MS" panose="030F0702030302020204" pitchFamily="66" charset="0"/>
                </a:rPr>
                <a:t>11.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五月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51" name="Group 12"/>
          <p:cNvGrpSpPr>
            <a:grpSpLocks/>
          </p:cNvGrpSpPr>
          <p:nvPr/>
        </p:nvGrpSpPr>
        <p:grpSpPr bwMode="auto">
          <a:xfrm>
            <a:off x="4836319" y="2312194"/>
            <a:ext cx="1134666" cy="1079897"/>
            <a:chOff x="467544" y="1628800"/>
            <a:chExt cx="1512168" cy="1440160"/>
          </a:xfrm>
        </p:grpSpPr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18285" y="2024170"/>
              <a:ext cx="1229726" cy="76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100">
                  <a:latin typeface="Comic Sans MS" panose="030F0702030302020204" pitchFamily="66" charset="0"/>
                </a:rPr>
                <a:t>9. 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二月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54" name="Group 6"/>
          <p:cNvGrpSpPr>
            <a:grpSpLocks/>
          </p:cNvGrpSpPr>
          <p:nvPr/>
        </p:nvGrpSpPr>
        <p:grpSpPr bwMode="auto">
          <a:xfrm>
            <a:off x="6340079" y="1115616"/>
            <a:ext cx="1134665" cy="1079897"/>
            <a:chOff x="467544" y="1628800"/>
            <a:chExt cx="1512168" cy="1440160"/>
          </a:xfrm>
        </p:grpSpPr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2566" y="2024170"/>
              <a:ext cx="1221794" cy="762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 dirty="0">
                  <a:latin typeface="Comic Sans MS" panose="030F0702030302020204" pitchFamily="66" charset="0"/>
                </a:rPr>
                <a:t>8. </a:t>
              </a:r>
            </a:p>
            <a:p>
              <a:pPr algn="ctr" eaLnBrk="1" hangingPunct="1">
                <a:defRPr/>
              </a:pPr>
              <a:r>
                <a:rPr lang="zh-CN" altLang="en-US" sz="1800" dirty="0">
                  <a:latin typeface="KaiTi" panose="02010609060101010101" pitchFamily="49" charset="-122"/>
                  <a:ea typeface="KaiTi" panose="02010609060101010101" pitchFamily="49" charset="-122"/>
                </a:rPr>
                <a:t>十二月</a:t>
              </a:r>
              <a:endParaRPr lang="en-GB" altLang="en-US" sz="1800" dirty="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57" name="Group 33"/>
          <p:cNvGrpSpPr>
            <a:grpSpLocks/>
          </p:cNvGrpSpPr>
          <p:nvPr/>
        </p:nvGrpSpPr>
        <p:grpSpPr bwMode="auto">
          <a:xfrm>
            <a:off x="4836319" y="1126332"/>
            <a:ext cx="1134666" cy="1079897"/>
            <a:chOff x="467544" y="1690480"/>
            <a:chExt cx="1512168" cy="1440160"/>
          </a:xfrm>
        </p:grpSpPr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>
              <a:off x="467544" y="1690480"/>
              <a:ext cx="1512168" cy="14401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8285" y="2025512"/>
              <a:ext cx="1229726" cy="795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Comic Sans MS" panose="030F0702030302020204" pitchFamily="66" charset="0"/>
                </a:rPr>
                <a:t>7. 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八月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60" name="Group 4"/>
          <p:cNvGrpSpPr>
            <a:grpSpLocks/>
          </p:cNvGrpSpPr>
          <p:nvPr/>
        </p:nvGrpSpPr>
        <p:grpSpPr bwMode="auto">
          <a:xfrm>
            <a:off x="1633538" y="1127522"/>
            <a:ext cx="1133475" cy="1081088"/>
            <a:chOff x="467544" y="1628800"/>
            <a:chExt cx="1512168" cy="1440160"/>
          </a:xfrm>
        </p:grpSpPr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12090" y="1963462"/>
              <a:ext cx="1223077" cy="796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100">
                  <a:latin typeface="Comic Sans MS" panose="030F0702030302020204" pitchFamily="66" charset="0"/>
                  <a:ea typeface="KaiTi" panose="02010609060101010101" pitchFamily="49" charset="-122"/>
                </a:rPr>
                <a:t>1.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Comic Sans MS" panose="030F0702030302020204" pitchFamily="66" charset="0"/>
                  <a:ea typeface="KaiTi" panose="02010609060101010101" pitchFamily="49" charset="-122"/>
                </a:rPr>
                <a:t>四月</a:t>
              </a:r>
              <a:endParaRPr lang="en-GB" altLang="en-US" sz="2100">
                <a:latin typeface="Comic Sans MS" panose="030F0702030302020204" pitchFamily="66" charset="0"/>
                <a:ea typeface="KaiTi" panose="02010609060101010101" pitchFamily="49" charset="-122"/>
              </a:endParaRPr>
            </a:p>
          </p:txBody>
        </p:sp>
      </p:grpSp>
      <p:pic>
        <p:nvPicPr>
          <p:cNvPr id="8215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879" y="3773091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" descr="http://images.wikia.com/pokemon/images/8/87/004CharmanderFR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2587229"/>
            <a:ext cx="569119" cy="64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39"/>
          <p:cNvGrpSpPr>
            <a:grpSpLocks/>
          </p:cNvGrpSpPr>
          <p:nvPr/>
        </p:nvGrpSpPr>
        <p:grpSpPr bwMode="auto">
          <a:xfrm>
            <a:off x="3232547" y="1138238"/>
            <a:ext cx="1133475" cy="1079897"/>
            <a:chOff x="467544" y="1628800"/>
            <a:chExt cx="1512168" cy="1440160"/>
          </a:xfrm>
        </p:grpSpPr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15266" y="1963832"/>
              <a:ext cx="1223077" cy="7955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Comic Sans MS" panose="030F0702030302020204" pitchFamily="66" charset="0"/>
                </a:rPr>
                <a:t>2. 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十月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68" name="Group 36"/>
          <p:cNvGrpSpPr>
            <a:grpSpLocks/>
          </p:cNvGrpSpPr>
          <p:nvPr/>
        </p:nvGrpSpPr>
        <p:grpSpPr bwMode="auto">
          <a:xfrm>
            <a:off x="1650206" y="2356247"/>
            <a:ext cx="1134666" cy="1081088"/>
            <a:chOff x="467544" y="1628800"/>
            <a:chExt cx="1512168" cy="1440160"/>
          </a:xfrm>
        </p:grpSpPr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938" y="1934913"/>
              <a:ext cx="1223380" cy="8279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Comic Sans MS" panose="030F0702030302020204" pitchFamily="66" charset="0"/>
                </a:rPr>
                <a:t>3. 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一月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grpSp>
        <p:nvGrpSpPr>
          <p:cNvPr id="71" name="Group 9"/>
          <p:cNvGrpSpPr>
            <a:grpSpLocks/>
          </p:cNvGrpSpPr>
          <p:nvPr/>
        </p:nvGrpSpPr>
        <p:grpSpPr bwMode="auto">
          <a:xfrm>
            <a:off x="1653779" y="3504010"/>
            <a:ext cx="1133475" cy="1081088"/>
            <a:chOff x="467544" y="1628800"/>
            <a:chExt cx="1512168" cy="1440160"/>
          </a:xfrm>
        </p:grpSpPr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2269" y="2023733"/>
              <a:ext cx="1224665" cy="829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100">
                  <a:latin typeface="Comic Sans MS" panose="030F0702030302020204" pitchFamily="66" charset="0"/>
                </a:rPr>
                <a:t>5. </a:t>
              </a:r>
            </a:p>
            <a:p>
              <a:pPr algn="ctr" eaLnBrk="1" hangingPunct="1">
                <a:defRPr/>
              </a:pPr>
              <a:r>
                <a:rPr lang="zh-CN" altLang="en-US" sz="2100">
                  <a:latin typeface="KaiTi" panose="02010609060101010101" pitchFamily="49" charset="-122"/>
                  <a:ea typeface="KaiTi" panose="02010609060101010101" pitchFamily="49" charset="-122"/>
                </a:rPr>
                <a:t>三月</a:t>
              </a:r>
              <a:endParaRPr lang="en-GB" altLang="en-US" sz="2100">
                <a:latin typeface="KaiTi" panose="02010609060101010101" pitchFamily="49" charset="-122"/>
                <a:ea typeface="KaiTi" panose="02010609060101010101" pitchFamily="49" charset="-122"/>
              </a:endParaRPr>
            </a:p>
          </p:txBody>
        </p:sp>
      </p:grpSp>
      <p:pic>
        <p:nvPicPr>
          <p:cNvPr id="74" name="Picture 4" descr="http://fc04.deviantart.net/fs38/f/2008/327/3/7/Pikachu_Sleeping_by_Stephen30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719" y="77986"/>
            <a:ext cx="931069" cy="912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  <p:extLst>
      <p:ext uri="{BB962C8B-B14F-4D97-AF65-F5344CB8AC3E}">
        <p14:creationId xmlns:p14="http://schemas.microsoft.com/office/powerpoint/2010/main" val="37487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Day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4897119" y="2025226"/>
            <a:ext cx="4118188" cy="233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January 1 </a:t>
            </a:r>
            <a:r>
              <a:rPr lang="en-US" sz="1400" dirty="0" smtClean="0"/>
              <a:t>-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 smtClean="0"/>
              <a:t>yuè</a:t>
            </a:r>
            <a:r>
              <a:rPr lang="en-US" sz="1400" dirty="0" smtClean="0"/>
              <a:t> </a:t>
            </a:r>
            <a:r>
              <a:rPr lang="en-US" sz="1400" dirty="0" err="1" smtClean="0"/>
              <a:t>yī</a:t>
            </a:r>
            <a:r>
              <a:rPr lang="en-US" sz="1400" dirty="0" smtClean="0"/>
              <a:t> </a:t>
            </a:r>
            <a:r>
              <a:rPr lang="en-US" sz="1400" dirty="0" err="1"/>
              <a:t>rì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ja-JP" altLang="en-US" sz="1400" dirty="0"/>
              <a:t>一</a:t>
            </a:r>
            <a:r>
              <a:rPr lang="ja-JP" altLang="en-US" sz="1400" dirty="0" smtClean="0"/>
              <a:t>月一</a:t>
            </a:r>
            <a:r>
              <a:rPr lang="ja-JP" altLang="en-US" sz="1400" dirty="0"/>
              <a:t>日</a:t>
            </a:r>
            <a:r>
              <a:rPr lang="en-US" sz="1400" dirty="0" smtClean="0"/>
              <a:t>) </a:t>
            </a:r>
          </a:p>
          <a:p>
            <a:pPr marL="0" indent="0">
              <a:buNone/>
            </a:pPr>
            <a:r>
              <a:rPr lang="en-US" sz="1400" b="1" dirty="0" smtClean="0"/>
              <a:t>May 22 </a:t>
            </a:r>
            <a:r>
              <a:rPr lang="en-US" sz="1400" dirty="0" smtClean="0"/>
              <a:t>– </a:t>
            </a:r>
            <a:r>
              <a:rPr lang="en-US" sz="1400" dirty="0" err="1"/>
              <a:t>wǔ</a:t>
            </a:r>
            <a:r>
              <a:rPr lang="en-US" sz="1400" dirty="0"/>
              <a:t> </a:t>
            </a:r>
            <a:r>
              <a:rPr lang="en-US" sz="1400" dirty="0" err="1" smtClean="0"/>
              <a:t>yuè</a:t>
            </a:r>
            <a:r>
              <a:rPr lang="en-US" sz="1400" dirty="0"/>
              <a:t> </a:t>
            </a:r>
            <a:r>
              <a:rPr lang="en-US" sz="1400" dirty="0" err="1"/>
              <a:t>è</a:t>
            </a:r>
            <a:r>
              <a:rPr lang="en-US" sz="1400" dirty="0" err="1" smtClean="0"/>
              <a:t>r</a:t>
            </a:r>
            <a:r>
              <a:rPr lang="en-US" sz="1400" dirty="0" smtClean="0"/>
              <a:t> </a:t>
            </a:r>
            <a:r>
              <a:rPr lang="en-US" sz="1400" dirty="0" err="1" smtClean="0"/>
              <a:t>shí</a:t>
            </a:r>
            <a:r>
              <a:rPr lang="en-US" sz="1400" dirty="0" smtClean="0"/>
              <a:t> </a:t>
            </a:r>
            <a:r>
              <a:rPr lang="en-US" sz="1400" dirty="0" err="1" smtClean="0"/>
              <a:t>èr</a:t>
            </a:r>
            <a:r>
              <a:rPr lang="en-US" sz="1400" dirty="0" smtClean="0"/>
              <a:t> </a:t>
            </a:r>
            <a:r>
              <a:rPr lang="en-US" sz="1400" dirty="0" err="1"/>
              <a:t>rì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ja-JP" altLang="en-US" sz="1400" dirty="0"/>
              <a:t>五</a:t>
            </a:r>
            <a:r>
              <a:rPr lang="ja-JP" altLang="en-US" sz="1400" dirty="0" smtClean="0"/>
              <a:t>月</a:t>
            </a:r>
            <a:r>
              <a:rPr lang="zh-CN" altLang="en-US" sz="1400" dirty="0"/>
              <a:t>二十</a:t>
            </a:r>
            <a:r>
              <a:rPr lang="zh-CN" altLang="en-US" sz="1400" dirty="0" smtClean="0"/>
              <a:t>二</a:t>
            </a:r>
            <a:r>
              <a:rPr lang="ja-JP" altLang="en-US" sz="1400" dirty="0"/>
              <a:t>日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b="1" dirty="0" smtClean="0"/>
              <a:t>November 11 </a:t>
            </a:r>
            <a:r>
              <a:rPr lang="en-US" sz="1400" dirty="0" smtClean="0"/>
              <a:t>–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/>
              <a:t>yuè</a:t>
            </a:r>
            <a:r>
              <a:rPr lang="en-US" sz="1400" dirty="0"/>
              <a:t>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 smtClean="0"/>
              <a:t>yī</a:t>
            </a:r>
            <a:r>
              <a:rPr lang="en-US" sz="1400" dirty="0"/>
              <a:t> </a:t>
            </a:r>
            <a:r>
              <a:rPr lang="en-US" sz="1400" dirty="0" err="1"/>
              <a:t>rì</a:t>
            </a:r>
            <a:r>
              <a:rPr lang="en-US" sz="1400" dirty="0" smtClean="0"/>
              <a:t> (</a:t>
            </a:r>
            <a:r>
              <a:rPr lang="ja-JP" altLang="en-US" sz="1400" dirty="0"/>
              <a:t>十一</a:t>
            </a:r>
            <a:r>
              <a:rPr lang="ja-JP" altLang="en-US" sz="1400" dirty="0" smtClean="0"/>
              <a:t>月</a:t>
            </a:r>
            <a:r>
              <a:rPr lang="ja-JP" altLang="en-US" sz="1400" dirty="0"/>
              <a:t>十</a:t>
            </a:r>
            <a:r>
              <a:rPr lang="ja-JP" altLang="en-US" sz="1400" dirty="0" smtClean="0"/>
              <a:t>一</a:t>
            </a:r>
            <a:r>
              <a:rPr lang="ja-JP" altLang="en-US" sz="1400" dirty="0"/>
              <a:t>日</a:t>
            </a:r>
            <a:r>
              <a:rPr lang="en-US" altLang="ja-JP" sz="1400" dirty="0" smtClean="0"/>
              <a:t>)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June 4 </a:t>
            </a:r>
            <a:r>
              <a:rPr lang="en-US" sz="1400" dirty="0" smtClean="0"/>
              <a:t>– </a:t>
            </a:r>
            <a:r>
              <a:rPr lang="en-US" sz="1400" dirty="0" err="1"/>
              <a:t>liù</a:t>
            </a:r>
            <a:r>
              <a:rPr lang="en-US" sz="1400" dirty="0"/>
              <a:t> </a:t>
            </a:r>
            <a:r>
              <a:rPr lang="en-US" sz="1400" dirty="0" err="1"/>
              <a:t>yuè</a:t>
            </a:r>
            <a:r>
              <a:rPr lang="en-US" sz="1400" dirty="0"/>
              <a:t> </a:t>
            </a:r>
            <a:r>
              <a:rPr lang="en-US" sz="1400" dirty="0" err="1"/>
              <a:t>sì</a:t>
            </a:r>
            <a:r>
              <a:rPr lang="en-US" sz="1400" dirty="0"/>
              <a:t> </a:t>
            </a:r>
            <a:r>
              <a:rPr lang="en-US" sz="1400" dirty="0" err="1" smtClean="0"/>
              <a:t>rì</a:t>
            </a:r>
            <a:r>
              <a:rPr lang="en-US" sz="1400" dirty="0" smtClean="0"/>
              <a:t> (</a:t>
            </a:r>
            <a:r>
              <a:rPr lang="ja-JP" altLang="en-US" sz="1400" dirty="0"/>
              <a:t>六</a:t>
            </a:r>
            <a:r>
              <a:rPr lang="ja-JP" altLang="en-US" sz="1400" dirty="0" smtClean="0"/>
              <a:t>月</a:t>
            </a:r>
            <a:r>
              <a:rPr lang="ja-JP" altLang="en-US" sz="1400" dirty="0"/>
              <a:t>四</a:t>
            </a:r>
            <a:r>
              <a:rPr lang="ja-JP" altLang="en-US" sz="1400" dirty="0" smtClean="0"/>
              <a:t>日</a:t>
            </a:r>
            <a:r>
              <a:rPr lang="en-US" altLang="ja-JP" sz="1400" dirty="0" smtClean="0"/>
              <a:t>)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b="1" dirty="0" smtClean="0"/>
              <a:t>October 6 </a:t>
            </a:r>
            <a:r>
              <a:rPr lang="en-US" sz="1400" dirty="0" smtClean="0"/>
              <a:t>-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 smtClean="0"/>
              <a:t>yuè</a:t>
            </a:r>
            <a:r>
              <a:rPr lang="en-US" sz="1400" dirty="0" smtClean="0"/>
              <a:t> </a:t>
            </a:r>
            <a:r>
              <a:rPr lang="en-US" sz="1400" dirty="0" err="1"/>
              <a:t>l</a:t>
            </a:r>
            <a:r>
              <a:rPr lang="en-US" sz="1400" dirty="0" err="1" smtClean="0"/>
              <a:t>iù</a:t>
            </a:r>
            <a:r>
              <a:rPr lang="en-US" sz="1400" dirty="0" smtClean="0"/>
              <a:t> </a:t>
            </a:r>
            <a:r>
              <a:rPr lang="en-US" sz="1400" dirty="0" err="1" smtClean="0"/>
              <a:t>rì</a:t>
            </a:r>
            <a:r>
              <a:rPr lang="en-US" sz="1400" dirty="0" smtClean="0"/>
              <a:t> (</a:t>
            </a:r>
            <a:r>
              <a:rPr lang="ja-JP" altLang="en-US" sz="1400" dirty="0"/>
              <a:t>十</a:t>
            </a:r>
            <a:r>
              <a:rPr lang="ja-JP" altLang="en-US" sz="1400" dirty="0" smtClean="0"/>
              <a:t>月六</a:t>
            </a:r>
            <a:r>
              <a:rPr lang="ja-JP" altLang="en-US" sz="1400" dirty="0"/>
              <a:t>日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50" dirty="0" smtClean="0"/>
              <a:t> </a:t>
            </a:r>
            <a:r>
              <a:rPr lang="ja-JP" altLang="en-US" sz="1450" dirty="0"/>
              <a:t/>
            </a:r>
            <a:br>
              <a:rPr lang="ja-JP" altLang="en-US" sz="145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endParaRPr lang="en-US" sz="1500" dirty="0" smtClean="0"/>
          </a:p>
        </p:txBody>
      </p:sp>
      <p:sp>
        <p:nvSpPr>
          <p:cNvPr id="32" name="Google Shape;5192;p38"/>
          <p:cNvSpPr txBox="1">
            <a:spLocks/>
          </p:cNvSpPr>
          <p:nvPr/>
        </p:nvSpPr>
        <p:spPr>
          <a:xfrm>
            <a:off x="1137921" y="1827710"/>
            <a:ext cx="3285067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Day – </a:t>
            </a:r>
            <a:r>
              <a:rPr lang="en-US" sz="2400" dirty="0" err="1" smtClean="0"/>
              <a:t>rì</a:t>
            </a:r>
            <a:r>
              <a:rPr lang="en-US" sz="2400" dirty="0" smtClean="0"/>
              <a:t> (</a:t>
            </a:r>
            <a:r>
              <a:rPr lang="ja-JP" altLang="en-US" sz="2400" dirty="0"/>
              <a:t>日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r>
              <a:rPr lang="en-US" altLang="ja-JP" sz="1400" dirty="0"/>
              <a:t>(Can also mean “date” and “sun”.)</a:t>
            </a:r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1400" dirty="0" smtClean="0"/>
              <a:t>This is the same word that’s in “</a:t>
            </a:r>
            <a:r>
              <a:rPr lang="en-US" altLang="ja-JP" dirty="0" err="1" smtClean="0"/>
              <a:t>x</a:t>
            </a:r>
            <a:r>
              <a:rPr lang="en-US" dirty="0" err="1" smtClean="0"/>
              <a:t>īng</a:t>
            </a:r>
            <a:r>
              <a:rPr lang="en-US" dirty="0" smtClean="0"/>
              <a:t> </a:t>
            </a:r>
            <a:r>
              <a:rPr lang="en-US" dirty="0" err="1" smtClean="0"/>
              <a:t>qí</a:t>
            </a:r>
            <a:r>
              <a:rPr lang="en-US" dirty="0" smtClean="0"/>
              <a:t> </a:t>
            </a:r>
            <a:r>
              <a:rPr lang="en-US" u="sng" dirty="0" err="1" smtClean="0"/>
              <a:t>rì</a:t>
            </a:r>
            <a:r>
              <a:rPr lang="en-US" dirty="0" smtClean="0"/>
              <a:t> (Sunday)</a:t>
            </a:r>
            <a:r>
              <a:rPr lang="en-US" altLang="ja-JP" sz="1400" dirty="0" smtClean="0"/>
              <a:t>”.</a:t>
            </a:r>
            <a:endParaRPr lang="en-US" altLang="ja-JP" sz="1400" dirty="0"/>
          </a:p>
          <a:p>
            <a:pPr marL="0" indent="0" algn="ctr">
              <a:buNone/>
            </a:pP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64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62088" y="366712"/>
            <a:ext cx="6268641" cy="4530329"/>
          </a:xfrm>
          <a:prstGeom prst="roundRect">
            <a:avLst/>
          </a:prstGeom>
          <a:solidFill>
            <a:schemeClr val="lt1">
              <a:alpha val="7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050">
              <a:solidFill>
                <a:srgbClr val="000000"/>
              </a:solidFill>
              <a:ea typeface="ヒラギノ角ゴ Pro W3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874044" y="1178719"/>
            <a:ext cx="1133475" cy="1079897"/>
            <a:chOff x="467544" y="1628800"/>
            <a:chExt cx="1512168" cy="1440160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31220" y="2024170"/>
              <a:ext cx="1032468" cy="75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Jan 1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st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850231" y="3555207"/>
            <a:ext cx="1133475" cy="1079897"/>
            <a:chOff x="467544" y="1628800"/>
            <a:chExt cx="1512168" cy="1440160"/>
          </a:xfrm>
        </p:grpSpPr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31220" y="2024170"/>
              <a:ext cx="1064236" cy="75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Feb 14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4756548" y="2369344"/>
            <a:ext cx="1134665" cy="1079897"/>
            <a:chOff x="467544" y="1628799"/>
            <a:chExt cx="1512168" cy="1440160"/>
          </a:xfrm>
        </p:grpSpPr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67544" y="1628799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0944" y="2024169"/>
              <a:ext cx="1104375" cy="75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Apr 2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nd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24" name="Group 21"/>
          <p:cNvGrpSpPr>
            <a:grpSpLocks/>
          </p:cNvGrpSpPr>
          <p:nvPr/>
        </p:nvGrpSpPr>
        <p:grpSpPr bwMode="auto">
          <a:xfrm>
            <a:off x="6051948" y="3557588"/>
            <a:ext cx="1134665" cy="1079897"/>
            <a:chOff x="467544" y="1628800"/>
            <a:chExt cx="1512168" cy="1440160"/>
          </a:xfrm>
        </p:grpSpPr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0944" y="2024170"/>
              <a:ext cx="1104375" cy="828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Nov 11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3113485" y="3555207"/>
            <a:ext cx="1133475" cy="1079897"/>
            <a:chOff x="467544" y="1628800"/>
            <a:chExt cx="1512168" cy="1440160"/>
          </a:xfrm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220" y="2024170"/>
              <a:ext cx="1035644" cy="828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May 31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st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3113485" y="1178719"/>
            <a:ext cx="1133475" cy="1079897"/>
            <a:chOff x="467544" y="1628800"/>
            <a:chExt cx="1512168" cy="1440160"/>
          </a:xfrm>
        </p:grpSpPr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1220" y="2024170"/>
              <a:ext cx="1035644" cy="8288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Mar 15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4756548" y="1181101"/>
            <a:ext cx="1134665" cy="1079897"/>
            <a:chOff x="467544" y="1690480"/>
            <a:chExt cx="1512168" cy="1440160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67544" y="1690480"/>
              <a:ext cx="1512168" cy="144016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30944" y="2025512"/>
              <a:ext cx="1104375" cy="8177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Jun 17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pic>
        <p:nvPicPr>
          <p:cNvPr id="13322" name="Picture 48" descr="http://t2.gstatic.com/images?q=tbn:ANd9GcSVZHPDJsrlN8JjFdMTfPqbQbznD6bad0aODri1QyXDHzt0t3XfLKcqq15m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16" y="2422922"/>
            <a:ext cx="989409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48" descr="http://t2.gstatic.com/images?q=tbn:ANd9GcSVZHPDJsrlN8JjFdMTfPqbQbznD6bad0aODri1QyXDHzt0t3XfLKcqq15m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3701654"/>
            <a:ext cx="989409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48" descr="http://t2.gstatic.com/images?q=tbn:ANd9GcSVZHPDJsrlN8JjFdMTfPqbQbznD6bad0aODri1QyXDHzt0t3XfLKcqq15mR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622" y="2420541"/>
            <a:ext cx="990600" cy="98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115866" y="2366963"/>
            <a:ext cx="1133475" cy="1079897"/>
            <a:chOff x="467544" y="1628800"/>
            <a:chExt cx="1512168" cy="1440160"/>
          </a:xfrm>
        </p:grpSpPr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31220" y="2024170"/>
              <a:ext cx="1032468" cy="75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Dec 25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6051948" y="1181101"/>
            <a:ext cx="1134665" cy="1079897"/>
            <a:chOff x="467544" y="1628800"/>
            <a:chExt cx="1512168" cy="1440160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30944" y="2024170"/>
              <a:ext cx="1104375" cy="75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Jul 30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 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45" name="Group 27"/>
          <p:cNvGrpSpPr>
            <a:grpSpLocks/>
          </p:cNvGrpSpPr>
          <p:nvPr/>
        </p:nvGrpSpPr>
        <p:grpSpPr bwMode="auto">
          <a:xfrm>
            <a:off x="4756547" y="3557588"/>
            <a:ext cx="1133475" cy="1079897"/>
            <a:chOff x="467544" y="1628800"/>
            <a:chExt cx="1512168" cy="1440160"/>
          </a:xfrm>
        </p:grpSpPr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31220" y="2024170"/>
              <a:ext cx="1032468" cy="7573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Oct 10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49" name="Group 24"/>
          <p:cNvGrpSpPr>
            <a:grpSpLocks/>
          </p:cNvGrpSpPr>
          <p:nvPr/>
        </p:nvGrpSpPr>
        <p:grpSpPr bwMode="auto">
          <a:xfrm>
            <a:off x="6041231" y="2366963"/>
            <a:ext cx="1134666" cy="1079897"/>
            <a:chOff x="467544" y="1628800"/>
            <a:chExt cx="1512168" cy="1440160"/>
          </a:xfrm>
        </p:grpSpPr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30944" y="2024170"/>
              <a:ext cx="1047251" cy="8320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Aug 9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grpSp>
        <p:nvGrpSpPr>
          <p:cNvPr id="52" name="Group 36"/>
          <p:cNvGrpSpPr>
            <a:grpSpLocks/>
          </p:cNvGrpSpPr>
          <p:nvPr/>
        </p:nvGrpSpPr>
        <p:grpSpPr bwMode="auto">
          <a:xfrm>
            <a:off x="1874044" y="2364582"/>
            <a:ext cx="1133475" cy="1079897"/>
            <a:chOff x="467544" y="1628800"/>
            <a:chExt cx="1512168" cy="1440160"/>
          </a:xfrm>
        </p:grpSpPr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67544" y="1628800"/>
              <a:ext cx="1512168" cy="1440160"/>
            </a:xfrm>
            <a:prstGeom prst="rect">
              <a:avLst/>
            </a:prstGeom>
            <a:solidFill>
              <a:schemeClr val="accent5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GB" sz="1050">
                <a:solidFill>
                  <a:srgbClr val="FFFFFF"/>
                </a:solidFill>
                <a:latin typeface="Calibri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1220" y="2024170"/>
              <a:ext cx="1032468" cy="760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100" dirty="0" smtClean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Sep </a:t>
              </a:r>
              <a:r>
                <a:rPr lang="en-US" sz="21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24</a:t>
              </a:r>
              <a:r>
                <a:rPr lang="en-US" sz="2100" baseline="30000" dirty="0">
                  <a:solidFill>
                    <a:schemeClr val="tx1"/>
                  </a:solidFill>
                  <a:latin typeface="Comic Sans MS" charset="0"/>
                  <a:ea typeface="MS PGothic" charset="0"/>
                  <a:cs typeface="Arial" charset="0"/>
                </a:rPr>
                <a:t>th</a:t>
              </a:r>
              <a:endParaRPr lang="en-GB" sz="2100" dirty="0">
                <a:solidFill>
                  <a:schemeClr val="tx1"/>
                </a:solidFill>
                <a:latin typeface="Comic Sans MS" charset="0"/>
                <a:ea typeface="MS PGothic" charset="0"/>
                <a:cs typeface="Arial" charset="0"/>
              </a:endParaRPr>
            </a:p>
          </p:txBody>
        </p:sp>
      </p:grpSp>
      <p:sp>
        <p:nvSpPr>
          <p:cNvPr id="55" name="Oval 3"/>
          <p:cNvSpPr>
            <a:spLocks noChangeArrowheads="1"/>
          </p:cNvSpPr>
          <p:nvPr/>
        </p:nvSpPr>
        <p:spPr bwMode="auto">
          <a:xfrm>
            <a:off x="2195513" y="146448"/>
            <a:ext cx="4276725" cy="816769"/>
          </a:xfrm>
          <a:prstGeom prst="roundRect">
            <a:avLst/>
          </a:prstGeom>
          <a:solidFill>
            <a:schemeClr val="accent3"/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33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Angry </a:t>
            </a:r>
            <a:r>
              <a:rPr lang="en-US" altLang="en-US" sz="33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Bird 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ea typeface="KaiTi" panose="02010609060101010101" pitchFamily="49" charset="-122"/>
                <a:cs typeface="Amatic SC" panose="020B0604020202020204" charset="-79"/>
              </a:rPr>
              <a:t>在</a:t>
            </a:r>
            <a:r>
              <a:rPr lang="zh-CN" alt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tic SC" panose="020B0604020202020204" charset="-79"/>
                <a:ea typeface="KaiTi" panose="02010609060101010101" pitchFamily="49" charset="-122"/>
                <a:cs typeface="Amatic SC" panose="020B0604020202020204" charset="-79"/>
              </a:rPr>
              <a:t>哪里</a:t>
            </a:r>
            <a:r>
              <a:rPr lang="zh-CN" alt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？</a:t>
            </a:r>
            <a:endParaRPr lang="en-GB" altLang="en-US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8" name="Picture 52" descr="http://birdsflight.com/wp-content/uploads/2011/10/angry-birds-for-p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7805">
            <a:off x="6875022" y="203658"/>
            <a:ext cx="1430931" cy="839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</p:spTree>
    <p:extLst>
      <p:ext uri="{BB962C8B-B14F-4D97-AF65-F5344CB8AC3E}">
        <p14:creationId xmlns:p14="http://schemas.microsoft.com/office/powerpoint/2010/main" val="33317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Year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4903893" y="2241973"/>
            <a:ext cx="3373120" cy="233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450" dirty="0" smtClean="0"/>
              <a:t>1776 – </a:t>
            </a:r>
            <a:r>
              <a:rPr lang="en-US" sz="1450" dirty="0" err="1" smtClean="0"/>
              <a:t>yī</a:t>
            </a:r>
            <a:r>
              <a:rPr lang="en-US" sz="1450" dirty="0" smtClean="0"/>
              <a:t> </a:t>
            </a:r>
            <a:r>
              <a:rPr lang="en-US" sz="1450" dirty="0" err="1" smtClean="0"/>
              <a:t>qī</a:t>
            </a:r>
            <a:r>
              <a:rPr lang="en-US" sz="1450" dirty="0"/>
              <a:t> </a:t>
            </a:r>
            <a:r>
              <a:rPr lang="en-US" sz="1450" dirty="0" err="1" smtClean="0"/>
              <a:t>qī</a:t>
            </a:r>
            <a:r>
              <a:rPr lang="en-US" sz="1450" dirty="0" smtClean="0"/>
              <a:t> </a:t>
            </a:r>
            <a:r>
              <a:rPr lang="en-US" sz="1450" dirty="0" err="1" smtClean="0"/>
              <a:t>liù</a:t>
            </a:r>
            <a:r>
              <a:rPr lang="en-US" sz="1450" dirty="0" smtClean="0"/>
              <a:t> </a:t>
            </a:r>
            <a:r>
              <a:rPr lang="en-US" sz="1450" dirty="0" err="1" smtClean="0"/>
              <a:t>nián</a:t>
            </a:r>
            <a:r>
              <a:rPr lang="en-US" sz="1450" dirty="0" smtClean="0"/>
              <a:t> (</a:t>
            </a:r>
            <a:r>
              <a:rPr lang="ja-JP" altLang="en-US" sz="1450" dirty="0" smtClean="0"/>
              <a:t>一七七六</a:t>
            </a:r>
            <a:r>
              <a:rPr lang="ja-JP" altLang="en-US" sz="1450" dirty="0"/>
              <a:t>年</a:t>
            </a:r>
            <a:r>
              <a:rPr lang="en-US" sz="1450" dirty="0" smtClean="0"/>
              <a:t>)</a:t>
            </a:r>
          </a:p>
          <a:p>
            <a:pPr marL="0" indent="0">
              <a:buNone/>
            </a:pPr>
            <a:r>
              <a:rPr lang="en-US" sz="1450" dirty="0" smtClean="0"/>
              <a:t>1865 – </a:t>
            </a:r>
            <a:r>
              <a:rPr lang="en-US" sz="1450" dirty="0" err="1" smtClean="0"/>
              <a:t>yī</a:t>
            </a:r>
            <a:r>
              <a:rPr lang="en-US" sz="1450" dirty="0" smtClean="0"/>
              <a:t> </a:t>
            </a:r>
            <a:r>
              <a:rPr lang="en-US" sz="1450" dirty="0" err="1" smtClean="0"/>
              <a:t>bā</a:t>
            </a:r>
            <a:r>
              <a:rPr lang="en-US" sz="1450" dirty="0" smtClean="0"/>
              <a:t> </a:t>
            </a:r>
            <a:r>
              <a:rPr lang="en-US" sz="1450" dirty="0" err="1" smtClean="0"/>
              <a:t>liù</a:t>
            </a:r>
            <a:r>
              <a:rPr lang="en-US" sz="1450" dirty="0" smtClean="0"/>
              <a:t> </a:t>
            </a:r>
            <a:r>
              <a:rPr lang="en-US" sz="1450" dirty="0" err="1" smtClean="0"/>
              <a:t>wǔ</a:t>
            </a:r>
            <a:r>
              <a:rPr lang="en-US" sz="1450" dirty="0" smtClean="0"/>
              <a:t> </a:t>
            </a:r>
            <a:r>
              <a:rPr lang="en-US" sz="1450" dirty="0" err="1" smtClean="0"/>
              <a:t>nián</a:t>
            </a:r>
            <a:r>
              <a:rPr lang="en-US" sz="1450" dirty="0" smtClean="0"/>
              <a:t> (</a:t>
            </a:r>
            <a:r>
              <a:rPr lang="ja-JP" altLang="en-US" sz="1450" dirty="0" smtClean="0"/>
              <a:t>一八六五</a:t>
            </a:r>
            <a:r>
              <a:rPr lang="ja-JP" altLang="en-US" sz="1450" dirty="0"/>
              <a:t>年</a:t>
            </a:r>
            <a:r>
              <a:rPr lang="en-US" sz="1450" dirty="0" smtClean="0"/>
              <a:t>)</a:t>
            </a:r>
          </a:p>
          <a:p>
            <a:pPr marL="0" indent="0">
              <a:buNone/>
            </a:pPr>
            <a:r>
              <a:rPr lang="en-US" sz="1450" dirty="0" smtClean="0"/>
              <a:t>1987 – </a:t>
            </a:r>
            <a:r>
              <a:rPr lang="en-US" sz="1450" dirty="0" err="1" smtClean="0"/>
              <a:t>yī</a:t>
            </a:r>
            <a:r>
              <a:rPr lang="en-US" sz="1450" dirty="0"/>
              <a:t> </a:t>
            </a:r>
            <a:r>
              <a:rPr lang="en-US" sz="1450" dirty="0" err="1" smtClean="0"/>
              <a:t>jiǔ</a:t>
            </a:r>
            <a:r>
              <a:rPr lang="en-US" sz="1450" dirty="0"/>
              <a:t> </a:t>
            </a:r>
            <a:r>
              <a:rPr lang="en-US" sz="1450" dirty="0" err="1" smtClean="0"/>
              <a:t>bā</a:t>
            </a:r>
            <a:r>
              <a:rPr lang="en-US" sz="1450" dirty="0"/>
              <a:t> </a:t>
            </a:r>
            <a:r>
              <a:rPr lang="en-US" sz="1450" dirty="0" err="1" smtClean="0"/>
              <a:t>qī</a:t>
            </a:r>
            <a:r>
              <a:rPr lang="en-US" sz="1450" dirty="0" smtClean="0"/>
              <a:t> </a:t>
            </a:r>
            <a:r>
              <a:rPr lang="en-US" sz="1450" dirty="0" err="1" smtClean="0"/>
              <a:t>nián</a:t>
            </a:r>
            <a:r>
              <a:rPr lang="en-US" sz="1450" dirty="0" smtClean="0"/>
              <a:t> (</a:t>
            </a:r>
            <a:r>
              <a:rPr lang="ja-JP" altLang="en-US" sz="1450" dirty="0" smtClean="0"/>
              <a:t>一九八七</a:t>
            </a:r>
            <a:r>
              <a:rPr lang="ja-JP" altLang="en-US" sz="1450" dirty="0"/>
              <a:t>年</a:t>
            </a:r>
            <a:r>
              <a:rPr lang="en-US" sz="1450" dirty="0" smtClean="0"/>
              <a:t>)</a:t>
            </a:r>
          </a:p>
          <a:p>
            <a:pPr marL="0" indent="0">
              <a:buNone/>
            </a:pPr>
            <a:r>
              <a:rPr lang="en-US" sz="1450" dirty="0" smtClean="0"/>
              <a:t>2006 – </a:t>
            </a:r>
            <a:r>
              <a:rPr lang="en-US" sz="1450" dirty="0" err="1" smtClean="0"/>
              <a:t>èr</a:t>
            </a:r>
            <a:r>
              <a:rPr lang="en-US" sz="1450" dirty="0"/>
              <a:t> </a:t>
            </a:r>
            <a:r>
              <a:rPr lang="en-US" sz="1450" dirty="0" err="1" smtClean="0"/>
              <a:t>líng</a:t>
            </a:r>
            <a:r>
              <a:rPr lang="en-US" sz="1450" dirty="0"/>
              <a:t> </a:t>
            </a:r>
            <a:r>
              <a:rPr lang="en-US" sz="1450" dirty="0" err="1" smtClean="0"/>
              <a:t>líng</a:t>
            </a:r>
            <a:r>
              <a:rPr lang="en-US" sz="1450" dirty="0"/>
              <a:t> </a:t>
            </a:r>
            <a:r>
              <a:rPr lang="en-US" sz="1450" dirty="0" err="1" smtClean="0"/>
              <a:t>liù</a:t>
            </a:r>
            <a:r>
              <a:rPr lang="en-US" sz="1450" dirty="0" smtClean="0"/>
              <a:t> </a:t>
            </a:r>
            <a:r>
              <a:rPr lang="en-US" sz="1450" dirty="0" err="1" smtClean="0"/>
              <a:t>nián</a:t>
            </a:r>
            <a:r>
              <a:rPr lang="en-US" sz="1450" dirty="0" smtClean="0"/>
              <a:t> (</a:t>
            </a:r>
            <a:r>
              <a:rPr lang="ja-JP" altLang="en-US" sz="1450" dirty="0" smtClean="0"/>
              <a:t>二</a:t>
            </a:r>
            <a:r>
              <a:rPr lang="en-US" altLang="ja-JP" sz="1450" dirty="0" smtClean="0"/>
              <a:t>OO</a:t>
            </a:r>
            <a:r>
              <a:rPr lang="ja-JP" altLang="en-US" sz="1450" dirty="0" smtClean="0"/>
              <a:t>六</a:t>
            </a:r>
            <a:r>
              <a:rPr lang="ja-JP" altLang="en-US" sz="1450" dirty="0"/>
              <a:t>年</a:t>
            </a:r>
            <a:r>
              <a:rPr lang="en-US" sz="1450" dirty="0" smtClean="0"/>
              <a:t>)</a:t>
            </a:r>
          </a:p>
          <a:p>
            <a:pPr marL="0" indent="0">
              <a:buNone/>
            </a:pPr>
            <a:r>
              <a:rPr lang="en-US" sz="1450" dirty="0" smtClean="0"/>
              <a:t>2019 – </a:t>
            </a:r>
            <a:r>
              <a:rPr lang="en-US" sz="1450" dirty="0" err="1" smtClean="0"/>
              <a:t>èr</a:t>
            </a:r>
            <a:r>
              <a:rPr lang="en-US" sz="1450" dirty="0"/>
              <a:t> </a:t>
            </a:r>
            <a:r>
              <a:rPr lang="en-US" sz="1450" dirty="0" err="1" smtClean="0"/>
              <a:t>líng</a:t>
            </a:r>
            <a:r>
              <a:rPr lang="en-US" sz="1450" dirty="0"/>
              <a:t> </a:t>
            </a:r>
            <a:r>
              <a:rPr lang="en-US" sz="1450" dirty="0" err="1" smtClean="0"/>
              <a:t>yī</a:t>
            </a:r>
            <a:r>
              <a:rPr lang="en-US" sz="1450" dirty="0" smtClean="0"/>
              <a:t> </a:t>
            </a:r>
            <a:r>
              <a:rPr lang="en-US" sz="1450" dirty="0" err="1" smtClean="0"/>
              <a:t>jiǔ</a:t>
            </a:r>
            <a:r>
              <a:rPr lang="en-US" sz="1450" dirty="0" smtClean="0"/>
              <a:t> </a:t>
            </a:r>
            <a:r>
              <a:rPr lang="en-US" sz="1450" dirty="0" err="1" smtClean="0"/>
              <a:t>nián</a:t>
            </a:r>
            <a:r>
              <a:rPr lang="en-US" sz="1450" dirty="0" smtClean="0"/>
              <a:t> (</a:t>
            </a:r>
            <a:r>
              <a:rPr lang="ja-JP" altLang="en-US" sz="1450" dirty="0" smtClean="0"/>
              <a:t>二</a:t>
            </a:r>
            <a:r>
              <a:rPr lang="en-US" altLang="ja-JP" sz="1450" dirty="0" smtClean="0"/>
              <a:t>O</a:t>
            </a:r>
            <a:r>
              <a:rPr lang="ja-JP" altLang="en-US" sz="1450" dirty="0" smtClean="0"/>
              <a:t>一九</a:t>
            </a:r>
            <a:r>
              <a:rPr lang="ja-JP" altLang="en-US" sz="1450" dirty="0"/>
              <a:t>年</a:t>
            </a:r>
            <a:r>
              <a:rPr lang="en-US" sz="1450" dirty="0" smtClean="0"/>
              <a:t>) </a:t>
            </a:r>
          </a:p>
          <a:p>
            <a:pPr marL="0" indent="0">
              <a:buNone/>
            </a:pPr>
            <a:endParaRPr lang="en-US" sz="1450" dirty="0" smtClean="0"/>
          </a:p>
          <a:p>
            <a:pPr marL="0" indent="0">
              <a:buNone/>
            </a:pPr>
            <a:r>
              <a:rPr lang="en-US" sz="1450" dirty="0" smtClean="0"/>
              <a:t> </a:t>
            </a:r>
            <a:r>
              <a:rPr lang="ja-JP" altLang="en-US" sz="1450" dirty="0"/>
              <a:t/>
            </a:r>
            <a:br>
              <a:rPr lang="ja-JP" altLang="en-US" sz="145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endParaRPr lang="en-US" sz="1500" dirty="0" smtClean="0"/>
          </a:p>
        </p:txBody>
      </p:sp>
      <p:sp>
        <p:nvSpPr>
          <p:cNvPr id="32" name="Google Shape;5192;p38"/>
          <p:cNvSpPr txBox="1">
            <a:spLocks/>
          </p:cNvSpPr>
          <p:nvPr/>
        </p:nvSpPr>
        <p:spPr>
          <a:xfrm>
            <a:off x="1137921" y="1671924"/>
            <a:ext cx="3285067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Year – </a:t>
            </a:r>
            <a:r>
              <a:rPr lang="en-US" sz="2400" dirty="0" err="1"/>
              <a:t>n</a:t>
            </a:r>
            <a:r>
              <a:rPr lang="en-US" sz="2400" dirty="0" err="1" smtClean="0"/>
              <a:t>ián</a:t>
            </a:r>
            <a:r>
              <a:rPr lang="en-US" sz="2400" dirty="0" smtClean="0"/>
              <a:t>(</a:t>
            </a:r>
            <a:r>
              <a:rPr lang="ja-JP" altLang="en-US" sz="2400" dirty="0"/>
              <a:t>年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1400" dirty="0" smtClean="0"/>
              <a:t>To say the year, you break up each number into single digits.</a:t>
            </a:r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1400" dirty="0" smtClean="0"/>
              <a:t>Example: 2020 in English is “twenty-twenty” or “two thousand twenty”. In Chinese, it’s “two zero two zero”</a:t>
            </a:r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7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Format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1374987" y="1277243"/>
            <a:ext cx="6895253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500" b="1" dirty="0" smtClean="0"/>
              <a:t>In English, the format/order of dates goes: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5"/>
                </a:solidFill>
              </a:rPr>
              <a:t>Day of the Week + Month + Day + Year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accent1"/>
                </a:solidFill>
              </a:rPr>
              <a:t>Example: Wednesday, November 11, 2020</a:t>
            </a: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b="1" dirty="0" smtClean="0"/>
          </a:p>
          <a:p>
            <a:pPr marL="0" indent="0">
              <a:buNone/>
            </a:pPr>
            <a:r>
              <a:rPr lang="en-US" sz="1500" b="1" dirty="0" smtClean="0"/>
              <a:t>In Chinese, the format is usually written in a different order:</a:t>
            </a:r>
          </a:p>
          <a:p>
            <a:pPr marL="0" indent="0">
              <a:buNone/>
            </a:pPr>
            <a:r>
              <a:rPr lang="en-US" sz="1500" b="1" dirty="0" smtClean="0">
                <a:solidFill>
                  <a:schemeClr val="accent5"/>
                </a:solidFill>
              </a:rPr>
              <a:t>Year + Month + Day + Day of the Week</a:t>
            </a:r>
          </a:p>
          <a:p>
            <a:pPr marL="0" indent="0">
              <a:buNone/>
            </a:pPr>
            <a:r>
              <a:rPr lang="en-US" sz="1500" dirty="0" smtClean="0">
                <a:solidFill>
                  <a:schemeClr val="accent1"/>
                </a:solidFill>
              </a:rPr>
              <a:t>Example: </a:t>
            </a:r>
            <a:r>
              <a:rPr lang="en-US" sz="1500" dirty="0" err="1">
                <a:solidFill>
                  <a:schemeClr val="accent1"/>
                </a:solidFill>
              </a:rPr>
              <a:t>èr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líng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èr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 smtClean="0">
                <a:solidFill>
                  <a:schemeClr val="accent1"/>
                </a:solidFill>
              </a:rPr>
              <a:t>líng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err="1" smtClean="0">
                <a:solidFill>
                  <a:schemeClr val="accent1"/>
                </a:solidFill>
              </a:rPr>
              <a:t>nián</a:t>
            </a:r>
            <a:r>
              <a:rPr lang="en-US" sz="1500" dirty="0" smtClean="0">
                <a:solidFill>
                  <a:schemeClr val="accent1"/>
                </a:solidFill>
              </a:rPr>
              <a:t>, </a:t>
            </a:r>
            <a:r>
              <a:rPr lang="en-US" sz="1500" dirty="0" err="1" smtClean="0">
                <a:solidFill>
                  <a:schemeClr val="accent1"/>
                </a:solidFill>
              </a:rPr>
              <a:t>shí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err="1" smtClean="0">
                <a:solidFill>
                  <a:schemeClr val="accent1"/>
                </a:solidFill>
              </a:rPr>
              <a:t>yī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err="1" smtClean="0">
                <a:solidFill>
                  <a:schemeClr val="accent1"/>
                </a:solidFill>
              </a:rPr>
              <a:t>yuè</a:t>
            </a:r>
            <a:r>
              <a:rPr lang="en-US" sz="1500" dirty="0" smtClean="0">
                <a:solidFill>
                  <a:schemeClr val="accent1"/>
                </a:solidFill>
              </a:rPr>
              <a:t>, </a:t>
            </a:r>
            <a:r>
              <a:rPr lang="en-US" sz="1500" dirty="0" err="1">
                <a:solidFill>
                  <a:schemeClr val="accent1"/>
                </a:solidFill>
              </a:rPr>
              <a:t>shí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yī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  <a:r>
              <a:rPr lang="en-US" sz="1500" dirty="0" err="1">
                <a:solidFill>
                  <a:schemeClr val="accent1"/>
                </a:solidFill>
              </a:rPr>
              <a:t>r</a:t>
            </a:r>
            <a:r>
              <a:rPr lang="en-US" sz="1500" dirty="0" err="1" smtClean="0">
                <a:solidFill>
                  <a:schemeClr val="accent1"/>
                </a:solidFill>
              </a:rPr>
              <a:t>ì</a:t>
            </a:r>
            <a:r>
              <a:rPr lang="en-US" sz="1500" dirty="0" smtClean="0">
                <a:solidFill>
                  <a:schemeClr val="accent1"/>
                </a:solidFill>
              </a:rPr>
              <a:t>, </a:t>
            </a:r>
            <a:r>
              <a:rPr lang="en-US" sz="1500" dirty="0" err="1" smtClean="0">
                <a:solidFill>
                  <a:schemeClr val="accent1"/>
                </a:solidFill>
              </a:rPr>
              <a:t>xīng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err="1" smtClean="0">
                <a:solidFill>
                  <a:schemeClr val="accent1"/>
                </a:solidFill>
              </a:rPr>
              <a:t>qí</a:t>
            </a:r>
            <a:r>
              <a:rPr lang="en-US" sz="1500" dirty="0" smtClean="0">
                <a:solidFill>
                  <a:schemeClr val="accent1"/>
                </a:solidFill>
              </a:rPr>
              <a:t> </a:t>
            </a:r>
            <a:r>
              <a:rPr lang="en-US" sz="1500" dirty="0" err="1" smtClean="0">
                <a:solidFill>
                  <a:schemeClr val="accent1"/>
                </a:solidFill>
              </a:rPr>
              <a:t>sān</a:t>
            </a:r>
            <a:endParaRPr lang="en-US" sz="15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ja-JP" sz="1600" dirty="0" smtClean="0">
                <a:solidFill>
                  <a:schemeClr val="accent1"/>
                </a:solidFill>
              </a:rPr>
              <a:t>	</a:t>
            </a:r>
            <a:r>
              <a:rPr lang="ja-JP" altLang="en-US" sz="1600" dirty="0" smtClean="0">
                <a:solidFill>
                  <a:schemeClr val="accent1"/>
                </a:solidFill>
              </a:rPr>
              <a:t>二</a:t>
            </a:r>
            <a:r>
              <a:rPr lang="en-US" altLang="ja-JP" sz="1600" dirty="0" smtClean="0">
                <a:solidFill>
                  <a:schemeClr val="accent1"/>
                </a:solidFill>
              </a:rPr>
              <a:t>O</a:t>
            </a:r>
            <a:r>
              <a:rPr lang="ja-JP" altLang="en-US" sz="1600" dirty="0">
                <a:solidFill>
                  <a:schemeClr val="accent1"/>
                </a:solidFill>
              </a:rPr>
              <a:t>二</a:t>
            </a:r>
            <a:r>
              <a:rPr lang="en-US" altLang="ja-JP" sz="1600" dirty="0" smtClean="0">
                <a:solidFill>
                  <a:schemeClr val="accent1"/>
                </a:solidFill>
              </a:rPr>
              <a:t>O</a:t>
            </a:r>
            <a:r>
              <a:rPr lang="ja-JP" altLang="en-US" sz="1600" dirty="0" smtClean="0">
                <a:solidFill>
                  <a:schemeClr val="accent1"/>
                </a:solidFill>
              </a:rPr>
              <a:t>年</a:t>
            </a:r>
            <a:r>
              <a:rPr lang="en-US" altLang="ja-JP" sz="1600" dirty="0" smtClean="0">
                <a:solidFill>
                  <a:schemeClr val="accent1"/>
                </a:solidFill>
              </a:rPr>
              <a:t>,</a:t>
            </a:r>
            <a:r>
              <a:rPr lang="ja-JP" altLang="en-US" sz="1600" dirty="0">
                <a:solidFill>
                  <a:schemeClr val="accent1"/>
                </a:solidFill>
              </a:rPr>
              <a:t>十一月 十一日</a:t>
            </a:r>
            <a:r>
              <a:rPr lang="en-US" altLang="ja-JP" sz="1600" dirty="0" smtClean="0">
                <a:solidFill>
                  <a:schemeClr val="accent1"/>
                </a:solidFill>
              </a:rPr>
              <a:t>, </a:t>
            </a:r>
            <a:r>
              <a:rPr lang="ja-JP" altLang="en-US" sz="1600" dirty="0" smtClean="0">
                <a:solidFill>
                  <a:schemeClr val="accent1"/>
                </a:solidFill>
              </a:rPr>
              <a:t>星</a:t>
            </a:r>
            <a:r>
              <a:rPr lang="ja-JP" altLang="en-US" sz="1600" dirty="0">
                <a:solidFill>
                  <a:schemeClr val="accent1"/>
                </a:solidFill>
              </a:rPr>
              <a:t>期</a:t>
            </a:r>
            <a:r>
              <a:rPr lang="ja-JP" altLang="en-US" sz="1600" dirty="0" smtClean="0">
                <a:solidFill>
                  <a:schemeClr val="accent1"/>
                </a:solidFill>
              </a:rPr>
              <a:t>三</a:t>
            </a:r>
            <a:endParaRPr lang="en-US" altLang="ja-JP" sz="16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500" b="1" dirty="0" smtClean="0"/>
              <a:t>You could also write it in this format: </a:t>
            </a:r>
            <a:r>
              <a:rPr lang="en-US" altLang="ja-JP" sz="1400" dirty="0" smtClean="0">
                <a:solidFill>
                  <a:schemeClr val="accent1"/>
                </a:solidFill>
              </a:rPr>
              <a:t>2020</a:t>
            </a:r>
            <a:r>
              <a:rPr lang="ja-JP" altLang="en-US" sz="1400" dirty="0" smtClean="0">
                <a:solidFill>
                  <a:schemeClr val="accent1"/>
                </a:solidFill>
              </a:rPr>
              <a:t>年</a:t>
            </a:r>
            <a:r>
              <a:rPr lang="en-US" altLang="ja-JP" sz="1400" dirty="0" smtClean="0">
                <a:solidFill>
                  <a:schemeClr val="accent1"/>
                </a:solidFill>
              </a:rPr>
              <a:t>, 11</a:t>
            </a:r>
            <a:r>
              <a:rPr lang="ja-JP" altLang="en-US" sz="1400" dirty="0" smtClean="0">
                <a:solidFill>
                  <a:schemeClr val="accent1"/>
                </a:solidFill>
              </a:rPr>
              <a:t>月</a:t>
            </a:r>
            <a:r>
              <a:rPr lang="en-US" altLang="ja-JP" sz="1400" dirty="0" smtClean="0">
                <a:solidFill>
                  <a:schemeClr val="accent1"/>
                </a:solidFill>
              </a:rPr>
              <a:t>11</a:t>
            </a:r>
            <a:r>
              <a:rPr lang="ja-JP" altLang="en-US" sz="1400" dirty="0" smtClean="0">
                <a:solidFill>
                  <a:schemeClr val="accent1"/>
                </a:solidFill>
              </a:rPr>
              <a:t>日</a:t>
            </a:r>
            <a:r>
              <a:rPr lang="en-US" altLang="ja-JP" sz="1400" dirty="0">
                <a:solidFill>
                  <a:schemeClr val="accent1"/>
                </a:solidFill>
              </a:rPr>
              <a:t>, </a:t>
            </a:r>
            <a:r>
              <a:rPr lang="ja-JP" altLang="en-US" sz="1400" dirty="0">
                <a:solidFill>
                  <a:schemeClr val="accent1"/>
                </a:solidFill>
              </a:rPr>
              <a:t>星期</a:t>
            </a:r>
            <a:r>
              <a:rPr lang="ja-JP" altLang="en-US" sz="1400" dirty="0" smtClean="0">
                <a:solidFill>
                  <a:schemeClr val="accent1"/>
                </a:solidFill>
              </a:rPr>
              <a:t>三</a:t>
            </a:r>
            <a:endParaRPr lang="en-US" altLang="ja-JP" sz="1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ja-JP" sz="1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altLang="ja-JP" sz="1400" dirty="0" smtClean="0">
                <a:solidFill>
                  <a:schemeClr val="accent2"/>
                </a:solidFill>
              </a:rPr>
              <a:t>Chinese numbers like </a:t>
            </a:r>
            <a:r>
              <a:rPr lang="ja-JP" altLang="en-US" sz="1400" dirty="0" smtClean="0">
                <a:solidFill>
                  <a:schemeClr val="accent2"/>
                </a:solidFill>
              </a:rPr>
              <a:t>一</a:t>
            </a:r>
            <a:r>
              <a:rPr lang="en-US" altLang="ja-JP" sz="1400" dirty="0" smtClean="0">
                <a:solidFill>
                  <a:schemeClr val="accent2"/>
                </a:solidFill>
              </a:rPr>
              <a:t>, </a:t>
            </a:r>
            <a:r>
              <a:rPr lang="ja-JP" altLang="en-US" sz="1400" dirty="0" smtClean="0">
                <a:solidFill>
                  <a:schemeClr val="accent2"/>
                </a:solidFill>
              </a:rPr>
              <a:t>二</a:t>
            </a:r>
            <a:r>
              <a:rPr lang="en-US" altLang="ja-JP" sz="1400" dirty="0" smtClean="0">
                <a:solidFill>
                  <a:schemeClr val="accent2"/>
                </a:solidFill>
              </a:rPr>
              <a:t>, </a:t>
            </a:r>
            <a:r>
              <a:rPr lang="ja-JP" altLang="en-US" sz="1400" dirty="0" smtClean="0">
                <a:solidFill>
                  <a:schemeClr val="accent2"/>
                </a:solidFill>
              </a:rPr>
              <a:t>三 </a:t>
            </a:r>
            <a:r>
              <a:rPr lang="en-US" altLang="ja-JP" sz="1400" dirty="0" smtClean="0">
                <a:solidFill>
                  <a:schemeClr val="accent2"/>
                </a:solidFill>
              </a:rPr>
              <a:t>is equivalent to in English how we write “one, two, three” – but they use 1, 2, 3 as well.</a:t>
            </a:r>
            <a:endParaRPr lang="en-US" altLang="ja-JP" sz="14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endParaRPr lang="en-US" sz="15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Dates Review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3440853" y="1435948"/>
            <a:ext cx="5574455" cy="292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400" dirty="0" err="1"/>
              <a:t>x</a:t>
            </a:r>
            <a:r>
              <a:rPr lang="en-US" sz="1400" dirty="0" err="1" smtClean="0"/>
              <a:t>īng</a:t>
            </a:r>
            <a:r>
              <a:rPr lang="en-US" sz="1400" dirty="0" smtClean="0"/>
              <a:t> </a:t>
            </a:r>
            <a:r>
              <a:rPr lang="en-US" sz="1400" dirty="0" err="1" smtClean="0"/>
              <a:t>qí</a:t>
            </a:r>
            <a:r>
              <a:rPr lang="en-US" sz="1400" dirty="0" smtClean="0"/>
              <a:t> </a:t>
            </a:r>
            <a:r>
              <a:rPr lang="en-US" sz="1400" dirty="0" err="1" smtClean="0"/>
              <a:t>èr</a:t>
            </a:r>
            <a:r>
              <a:rPr lang="en-US" sz="1400" dirty="0" smtClean="0"/>
              <a:t> (</a:t>
            </a:r>
            <a:r>
              <a:rPr lang="ja-JP" altLang="en-US" sz="1400" dirty="0"/>
              <a:t>星</a:t>
            </a:r>
            <a:r>
              <a:rPr lang="ja-JP" altLang="en-US" sz="1400" dirty="0" smtClean="0"/>
              <a:t>期</a:t>
            </a:r>
            <a:r>
              <a:rPr lang="ja-JP" altLang="en-US" sz="1400" dirty="0"/>
              <a:t>二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 smtClean="0"/>
              <a:t>yuè</a:t>
            </a:r>
            <a:r>
              <a:rPr lang="en-US" sz="1400" dirty="0" smtClean="0"/>
              <a:t> </a:t>
            </a:r>
            <a:r>
              <a:rPr lang="en-US" sz="1400" dirty="0" err="1" smtClean="0"/>
              <a:t>shí</a:t>
            </a:r>
            <a:r>
              <a:rPr lang="en-US" sz="1400" dirty="0" smtClean="0"/>
              <a:t> </a:t>
            </a:r>
            <a:r>
              <a:rPr lang="en-US" sz="1400" dirty="0" err="1" smtClean="0"/>
              <a:t>qī</a:t>
            </a:r>
            <a:r>
              <a:rPr lang="en-US" sz="1400" dirty="0" smtClean="0"/>
              <a:t> </a:t>
            </a:r>
            <a:r>
              <a:rPr lang="en-US" sz="1400" dirty="0" err="1" smtClean="0"/>
              <a:t>rì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ja-JP" altLang="en-US" sz="1400" dirty="0"/>
              <a:t>十一</a:t>
            </a:r>
            <a:r>
              <a:rPr lang="ja-JP" altLang="en-US" sz="1400" dirty="0" smtClean="0"/>
              <a:t>月十</a:t>
            </a:r>
            <a:r>
              <a:rPr lang="ja-JP" altLang="en-US" sz="1400" dirty="0"/>
              <a:t>七</a:t>
            </a:r>
            <a:r>
              <a:rPr lang="ja-JP" altLang="en-US" sz="1400" dirty="0" smtClean="0"/>
              <a:t>日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err="1"/>
              <a:t>èr</a:t>
            </a:r>
            <a:r>
              <a:rPr lang="en-US" sz="1400" dirty="0" smtClean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 smtClean="0"/>
              <a:t>líng</a:t>
            </a:r>
            <a:r>
              <a:rPr lang="en-US" sz="1400" dirty="0" smtClean="0"/>
              <a:t> </a:t>
            </a:r>
            <a:r>
              <a:rPr lang="en-US" sz="1400" dirty="0" err="1" smtClean="0"/>
              <a:t>nián</a:t>
            </a:r>
            <a:r>
              <a:rPr lang="en-US" sz="1400" dirty="0" smtClean="0"/>
              <a:t>,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/>
              <a:t>yuè</a:t>
            </a:r>
            <a:r>
              <a:rPr lang="en-US" sz="1400" dirty="0"/>
              <a:t>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qī</a:t>
            </a:r>
            <a:r>
              <a:rPr lang="en-US" sz="1400" dirty="0"/>
              <a:t> </a:t>
            </a:r>
            <a:r>
              <a:rPr lang="en-US" sz="1400" dirty="0" err="1"/>
              <a:t>rì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ja-JP" altLang="en-US" sz="1400" dirty="0" smtClean="0"/>
              <a:t>二</a:t>
            </a:r>
            <a:r>
              <a:rPr lang="en-US" altLang="ja-JP" sz="1400" dirty="0" smtClean="0"/>
              <a:t>O</a:t>
            </a:r>
            <a:r>
              <a:rPr lang="ja-JP" altLang="en-US" sz="1400" dirty="0" smtClean="0"/>
              <a:t>二</a:t>
            </a:r>
            <a:r>
              <a:rPr lang="en-US" altLang="ja-JP" sz="1400" dirty="0"/>
              <a:t>O</a:t>
            </a:r>
            <a:r>
              <a:rPr lang="ja-JP" altLang="en-US" sz="1400" dirty="0" smtClean="0"/>
              <a:t>年</a:t>
            </a:r>
            <a:r>
              <a:rPr lang="en-US" altLang="ja-JP" sz="1400" dirty="0" smtClean="0"/>
              <a:t>,</a:t>
            </a:r>
            <a:r>
              <a:rPr lang="ja-JP" altLang="en-US" sz="1400" dirty="0"/>
              <a:t>十一月十七日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nián</a:t>
            </a:r>
            <a:r>
              <a:rPr lang="en-US" sz="1400" dirty="0"/>
              <a:t>,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/>
              <a:t>yuè</a:t>
            </a:r>
            <a:r>
              <a:rPr lang="en-US" sz="1400" dirty="0"/>
              <a:t>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qī</a:t>
            </a:r>
            <a:r>
              <a:rPr lang="en-US" sz="1400" dirty="0"/>
              <a:t> </a:t>
            </a:r>
            <a:r>
              <a:rPr lang="en-US" sz="1400" dirty="0" err="1" smtClean="0"/>
              <a:t>rì</a:t>
            </a:r>
            <a:r>
              <a:rPr lang="en-US" sz="1400" dirty="0" smtClean="0"/>
              <a:t>, </a:t>
            </a:r>
            <a:r>
              <a:rPr lang="en-US" sz="1400" dirty="0" err="1"/>
              <a:t>xīng</a:t>
            </a:r>
            <a:r>
              <a:rPr lang="en-US" sz="1400" dirty="0"/>
              <a:t> </a:t>
            </a:r>
            <a:r>
              <a:rPr lang="en-US" sz="1400" dirty="0" err="1"/>
              <a:t>qí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b="1" dirty="0"/>
              <a:t>	</a:t>
            </a:r>
            <a:r>
              <a:rPr lang="en-US" sz="1400" dirty="0"/>
              <a:t>(</a:t>
            </a:r>
            <a:r>
              <a:rPr lang="ja-JP" altLang="en-US" sz="1400" dirty="0"/>
              <a:t>二</a:t>
            </a:r>
            <a:r>
              <a:rPr lang="en-US" altLang="ja-JP" sz="1400" dirty="0"/>
              <a:t>O</a:t>
            </a:r>
            <a:r>
              <a:rPr lang="ja-JP" altLang="en-US" sz="1400" dirty="0"/>
              <a:t>二</a:t>
            </a:r>
            <a:r>
              <a:rPr lang="en-US" altLang="ja-JP" sz="1400" dirty="0"/>
              <a:t>O</a:t>
            </a:r>
            <a:r>
              <a:rPr lang="ja-JP" altLang="en-US" sz="1400" dirty="0"/>
              <a:t>年</a:t>
            </a:r>
            <a:r>
              <a:rPr lang="en-US" altLang="ja-JP" sz="1400" dirty="0"/>
              <a:t>,</a:t>
            </a:r>
            <a:r>
              <a:rPr lang="ja-JP" altLang="en-US" sz="1400" dirty="0"/>
              <a:t>十一月十七</a:t>
            </a:r>
            <a:r>
              <a:rPr lang="ja-JP" altLang="en-US" sz="1400" dirty="0" smtClean="0"/>
              <a:t>日</a:t>
            </a:r>
            <a:r>
              <a:rPr lang="en-US" altLang="ja-JP" sz="1400" dirty="0" smtClean="0"/>
              <a:t>,</a:t>
            </a:r>
            <a:r>
              <a:rPr lang="ja-JP" altLang="en-US" sz="1400" dirty="0" smtClean="0"/>
              <a:t>星期</a:t>
            </a:r>
            <a:r>
              <a:rPr lang="ja-JP" altLang="en-US" sz="1400" dirty="0"/>
              <a:t>二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1400" dirty="0" err="1"/>
              <a:t>xīng</a:t>
            </a:r>
            <a:r>
              <a:rPr lang="en-US" sz="1400" dirty="0"/>
              <a:t> </a:t>
            </a:r>
            <a:r>
              <a:rPr lang="en-US" sz="1400" dirty="0" err="1"/>
              <a:t>qí</a:t>
            </a:r>
            <a:r>
              <a:rPr lang="en-US" sz="1400" dirty="0"/>
              <a:t> </a:t>
            </a:r>
            <a:r>
              <a:rPr lang="en-US" sz="1400" dirty="0" err="1" smtClean="0"/>
              <a:t>sì</a:t>
            </a:r>
            <a:r>
              <a:rPr lang="en-US" sz="1400" dirty="0" smtClean="0"/>
              <a:t>(</a:t>
            </a:r>
            <a:r>
              <a:rPr lang="ja-JP" altLang="en-US" sz="1400" dirty="0"/>
              <a:t>星</a:t>
            </a:r>
            <a:r>
              <a:rPr lang="ja-JP" altLang="en-US" sz="1400" dirty="0" smtClean="0"/>
              <a:t>期</a:t>
            </a:r>
            <a:r>
              <a:rPr lang="ja-JP" altLang="en-US" sz="1400" dirty="0"/>
              <a:t>四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 smtClean="0"/>
              <a:t>yuè</a:t>
            </a:r>
            <a:r>
              <a:rPr lang="en-US" sz="1400" dirty="0" smtClean="0"/>
              <a:t> </a:t>
            </a:r>
            <a:r>
              <a:rPr lang="en-US" sz="1400" dirty="0" err="1" smtClean="0"/>
              <a:t>èr</a:t>
            </a:r>
            <a:r>
              <a:rPr lang="en-US" sz="1400" dirty="0"/>
              <a:t> </a:t>
            </a:r>
            <a:r>
              <a:rPr lang="en-US" sz="1400" dirty="0" err="1" smtClean="0"/>
              <a:t>shí</a:t>
            </a:r>
            <a:r>
              <a:rPr lang="en-US" sz="1400" dirty="0"/>
              <a:t> </a:t>
            </a:r>
            <a:r>
              <a:rPr lang="en-US" sz="1400" dirty="0" err="1"/>
              <a:t>j</a:t>
            </a:r>
            <a:r>
              <a:rPr lang="en-US" sz="1400" dirty="0" err="1" smtClean="0"/>
              <a:t>iǔ</a:t>
            </a:r>
            <a:r>
              <a:rPr lang="en-US" sz="1400" dirty="0" smtClean="0"/>
              <a:t> </a:t>
            </a:r>
            <a:r>
              <a:rPr lang="en-US" sz="1400" dirty="0" err="1" smtClean="0"/>
              <a:t>rì</a:t>
            </a:r>
            <a:r>
              <a:rPr lang="en-US" sz="1400" dirty="0" smtClean="0"/>
              <a:t> (</a:t>
            </a:r>
            <a:r>
              <a:rPr lang="ja-JP" altLang="en-US" sz="1400" dirty="0"/>
              <a:t>二</a:t>
            </a:r>
            <a:r>
              <a:rPr lang="ja-JP" altLang="en-US" sz="1400" dirty="0" smtClean="0"/>
              <a:t>月</a:t>
            </a:r>
            <a:r>
              <a:rPr lang="ja-JP" altLang="en-US" sz="1400" dirty="0"/>
              <a:t>二</a:t>
            </a:r>
            <a:r>
              <a:rPr lang="ja-JP" altLang="en-US" sz="1400" dirty="0" smtClean="0"/>
              <a:t>十</a:t>
            </a:r>
            <a:r>
              <a:rPr lang="ja-JP" altLang="en-US" sz="1400" dirty="0"/>
              <a:t>九</a:t>
            </a:r>
            <a:r>
              <a:rPr lang="ja-JP" altLang="en-US" sz="1400" dirty="0" smtClean="0"/>
              <a:t>日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 smtClean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nián</a:t>
            </a:r>
            <a:r>
              <a:rPr lang="en-US" sz="1400" dirty="0"/>
              <a:t>,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yuè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jiǔ</a:t>
            </a:r>
            <a:r>
              <a:rPr lang="en-US" sz="1400" dirty="0"/>
              <a:t> </a:t>
            </a:r>
            <a:r>
              <a:rPr lang="en-US" sz="1400" dirty="0" err="1"/>
              <a:t>rì</a:t>
            </a:r>
            <a:r>
              <a:rPr lang="en-US" sz="1400" dirty="0"/>
              <a:t> </a:t>
            </a:r>
            <a:r>
              <a:rPr lang="en-US" sz="1400" dirty="0" smtClean="0"/>
              <a:t>(</a:t>
            </a:r>
            <a:r>
              <a:rPr lang="ja-JP" altLang="en-US" sz="1400" dirty="0"/>
              <a:t>二</a:t>
            </a:r>
            <a:r>
              <a:rPr lang="en-US" altLang="ja-JP" sz="1400" dirty="0" smtClean="0"/>
              <a:t>O</a:t>
            </a:r>
            <a:r>
              <a:rPr lang="ja-JP" altLang="en-US" sz="1400" dirty="0"/>
              <a:t>一</a:t>
            </a:r>
            <a:r>
              <a:rPr lang="en-US" altLang="ja-JP" sz="1400" dirty="0" smtClean="0"/>
              <a:t>O</a:t>
            </a:r>
            <a:r>
              <a:rPr lang="ja-JP" altLang="en-US" sz="1400" dirty="0"/>
              <a:t>年</a:t>
            </a:r>
            <a:r>
              <a:rPr lang="en-US" altLang="ja-JP" sz="1400" dirty="0" smtClean="0"/>
              <a:t>,</a:t>
            </a:r>
            <a:r>
              <a:rPr lang="ja-JP" altLang="en-US" sz="1400" dirty="0"/>
              <a:t>二月二十九日</a:t>
            </a:r>
            <a:r>
              <a:rPr lang="en-US" sz="1400" dirty="0" smtClean="0"/>
              <a:t>)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nián</a:t>
            </a:r>
            <a:r>
              <a:rPr lang="en-US" sz="1400" dirty="0"/>
              <a:t>,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yuè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/>
              <a:t>jiǔ</a:t>
            </a:r>
            <a:r>
              <a:rPr lang="en-US" sz="1400" dirty="0"/>
              <a:t> </a:t>
            </a:r>
            <a:r>
              <a:rPr lang="en-US" sz="1400" dirty="0" err="1" smtClean="0"/>
              <a:t>rì</a:t>
            </a:r>
            <a:r>
              <a:rPr lang="en-US" sz="1400" dirty="0" smtClean="0"/>
              <a:t>, </a:t>
            </a:r>
            <a:r>
              <a:rPr lang="en-US" sz="1400" dirty="0" err="1"/>
              <a:t>xīng</a:t>
            </a:r>
            <a:r>
              <a:rPr lang="en-US" sz="1400" dirty="0"/>
              <a:t> </a:t>
            </a:r>
            <a:r>
              <a:rPr lang="en-US" sz="1400" dirty="0" err="1"/>
              <a:t>qí</a:t>
            </a:r>
            <a:r>
              <a:rPr lang="en-US" sz="1400" dirty="0"/>
              <a:t> </a:t>
            </a:r>
            <a:r>
              <a:rPr lang="en-US" sz="1400" dirty="0" err="1"/>
              <a:t>sì</a:t>
            </a:r>
            <a:r>
              <a:rPr lang="en-US" sz="1400" dirty="0" smtClean="0"/>
              <a:t> </a:t>
            </a:r>
            <a:r>
              <a:rPr lang="en-US" sz="1400" b="1" dirty="0"/>
              <a:t>	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/>
              <a:t>	</a:t>
            </a:r>
            <a:r>
              <a:rPr lang="en-US" sz="1400" dirty="0" smtClean="0"/>
              <a:t>(</a:t>
            </a:r>
            <a:r>
              <a:rPr lang="ja-JP" altLang="en-US" sz="1400" dirty="0"/>
              <a:t>二</a:t>
            </a:r>
            <a:r>
              <a:rPr lang="en-US" altLang="ja-JP" sz="1400" dirty="0" smtClean="0"/>
              <a:t>O</a:t>
            </a:r>
            <a:r>
              <a:rPr lang="ja-JP" altLang="en-US" sz="1400" dirty="0"/>
              <a:t>一</a:t>
            </a:r>
            <a:r>
              <a:rPr lang="en-US" altLang="ja-JP" sz="1400" dirty="0" smtClean="0"/>
              <a:t>O</a:t>
            </a:r>
            <a:r>
              <a:rPr lang="ja-JP" altLang="en-US" sz="1400" dirty="0"/>
              <a:t>年</a:t>
            </a:r>
            <a:r>
              <a:rPr lang="en-US" altLang="ja-JP" sz="1400" dirty="0" smtClean="0"/>
              <a:t>,</a:t>
            </a:r>
            <a:r>
              <a:rPr lang="ja-JP" altLang="en-US" sz="1400" dirty="0"/>
              <a:t>二月二十九日</a:t>
            </a:r>
            <a:r>
              <a:rPr lang="en-US" altLang="ja-JP" sz="1400" dirty="0" smtClean="0"/>
              <a:t>,</a:t>
            </a:r>
            <a:r>
              <a:rPr lang="ja-JP" altLang="en-US" sz="1400" dirty="0"/>
              <a:t>星</a:t>
            </a:r>
            <a:r>
              <a:rPr lang="ja-JP" altLang="en-US" sz="1400" dirty="0" smtClean="0"/>
              <a:t>期</a:t>
            </a:r>
            <a:r>
              <a:rPr lang="ja-JP" altLang="en-US" sz="1400" dirty="0"/>
              <a:t>四</a:t>
            </a:r>
            <a:r>
              <a:rPr lang="en-US" sz="1400" dirty="0" smtClean="0"/>
              <a:t>) </a:t>
            </a:r>
            <a:r>
              <a:rPr lang="ja-JP" altLang="en-US" sz="1450" dirty="0"/>
              <a:t/>
            </a:r>
            <a:br>
              <a:rPr lang="ja-JP" altLang="en-US" sz="145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endParaRPr lang="en-US" sz="1500" dirty="0" smtClean="0"/>
          </a:p>
        </p:txBody>
      </p:sp>
      <p:sp>
        <p:nvSpPr>
          <p:cNvPr id="32" name="Google Shape;5192;p38"/>
          <p:cNvSpPr txBox="1">
            <a:spLocks/>
          </p:cNvSpPr>
          <p:nvPr/>
        </p:nvSpPr>
        <p:spPr>
          <a:xfrm>
            <a:off x="509693" y="1435948"/>
            <a:ext cx="2802467" cy="33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Tuesday</a:t>
            </a:r>
          </a:p>
          <a:p>
            <a:pPr marL="0" indent="0">
              <a:buNone/>
            </a:pPr>
            <a:r>
              <a:rPr lang="en-US" sz="1400" b="1" dirty="0" smtClean="0"/>
              <a:t>November 17</a:t>
            </a:r>
          </a:p>
          <a:p>
            <a:pPr marL="0" indent="0">
              <a:buNone/>
            </a:pPr>
            <a:r>
              <a:rPr lang="en-US" sz="1400" b="1" dirty="0" smtClean="0"/>
              <a:t>November 17, 2020</a:t>
            </a:r>
          </a:p>
          <a:p>
            <a:pPr marL="0" indent="0">
              <a:buNone/>
            </a:pPr>
            <a:r>
              <a:rPr lang="en-US" sz="1400" b="1" dirty="0" smtClean="0"/>
              <a:t>Tuesday, November 17, 2020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/>
              <a:t>Thursday</a:t>
            </a:r>
          </a:p>
          <a:p>
            <a:pPr marL="0" indent="0">
              <a:buNone/>
            </a:pPr>
            <a:r>
              <a:rPr lang="en-US" sz="1400" b="1" dirty="0" smtClean="0"/>
              <a:t>February 29</a:t>
            </a:r>
          </a:p>
          <a:p>
            <a:pPr marL="0" indent="0">
              <a:buNone/>
            </a:pPr>
            <a:r>
              <a:rPr lang="en-US" sz="1400" b="1" dirty="0" smtClean="0"/>
              <a:t>February 29, 2010</a:t>
            </a:r>
          </a:p>
          <a:p>
            <a:pPr marL="0" indent="0">
              <a:buNone/>
            </a:pPr>
            <a:r>
              <a:rPr lang="en-US" sz="1400" b="1" dirty="0" smtClean="0"/>
              <a:t>Thursday, February 29, 2010</a:t>
            </a:r>
          </a:p>
        </p:txBody>
      </p:sp>
    </p:spTree>
    <p:extLst>
      <p:ext uri="{BB962C8B-B14F-4D97-AF65-F5344CB8AC3E}">
        <p14:creationId xmlns:p14="http://schemas.microsoft.com/office/powerpoint/2010/main" val="2537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Dates Review 2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3447627" y="1225974"/>
            <a:ext cx="5574455" cy="292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400" dirty="0" err="1" smtClean="0"/>
              <a:t>èr</a:t>
            </a:r>
            <a:r>
              <a:rPr lang="en-US" sz="1400" dirty="0" smtClean="0"/>
              <a:t> </a:t>
            </a:r>
            <a:r>
              <a:rPr lang="en-US" sz="1400" dirty="0" err="1"/>
              <a:t>líng</a:t>
            </a:r>
            <a:r>
              <a:rPr lang="en-US" sz="1400" dirty="0"/>
              <a:t> </a:t>
            </a: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 smtClean="0"/>
              <a:t> </a:t>
            </a:r>
            <a:r>
              <a:rPr lang="en-US" sz="1400" dirty="0" err="1" smtClean="0">
                <a:solidFill>
                  <a:schemeClr val="accent5"/>
                </a:solidFill>
              </a:rPr>
              <a:t>nián</a:t>
            </a:r>
            <a:r>
              <a:rPr lang="en-US" sz="1400" dirty="0" smtClean="0"/>
              <a:t>,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1"/>
                </a:solidFill>
              </a:rPr>
              <a:t>yuè</a:t>
            </a:r>
            <a:r>
              <a:rPr lang="en-US" sz="1400" dirty="0"/>
              <a:t> </a:t>
            </a: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6"/>
                </a:solidFill>
              </a:rPr>
              <a:t>rì</a:t>
            </a:r>
            <a:r>
              <a:rPr lang="en-US" sz="1400" dirty="0" smtClean="0"/>
              <a:t>,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xīng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qí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 smtClean="0"/>
              <a:t>wǔ</a:t>
            </a:r>
            <a:r>
              <a:rPr lang="en-US" sz="1400" dirty="0" smtClean="0"/>
              <a:t> </a:t>
            </a:r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ja-JP" altLang="en-US" sz="1400" dirty="0"/>
              <a:t>二</a:t>
            </a:r>
            <a:r>
              <a:rPr lang="en-US" altLang="ja-JP" sz="1400" dirty="0"/>
              <a:t>O</a:t>
            </a:r>
            <a:r>
              <a:rPr lang="ja-JP" altLang="en-US" sz="1400" dirty="0" smtClean="0"/>
              <a:t>二</a:t>
            </a:r>
            <a:r>
              <a:rPr lang="ja-JP" altLang="en-US" sz="1400" dirty="0"/>
              <a:t>一</a:t>
            </a:r>
            <a:r>
              <a:rPr lang="ja-JP" altLang="en-US" sz="1400" dirty="0" smtClean="0">
                <a:solidFill>
                  <a:schemeClr val="accent5"/>
                </a:solidFill>
              </a:rPr>
              <a:t>年</a:t>
            </a:r>
            <a:r>
              <a:rPr lang="en-US" altLang="ja-JP" sz="1400" dirty="0" smtClean="0"/>
              <a:t>,</a:t>
            </a:r>
            <a:r>
              <a:rPr lang="ja-JP" altLang="en-US" sz="1400" dirty="0" smtClean="0"/>
              <a:t>一</a:t>
            </a:r>
            <a:r>
              <a:rPr lang="ja-JP" altLang="en-US" sz="1400" dirty="0" smtClean="0">
                <a:solidFill>
                  <a:schemeClr val="accent1"/>
                </a:solidFill>
              </a:rPr>
              <a:t>月</a:t>
            </a:r>
            <a:r>
              <a:rPr lang="ja-JP" altLang="en-US" sz="1400" dirty="0"/>
              <a:t>一</a:t>
            </a:r>
            <a:r>
              <a:rPr lang="ja-JP" altLang="en-US" sz="1400" dirty="0" smtClean="0">
                <a:solidFill>
                  <a:schemeClr val="accent6"/>
                </a:solidFill>
              </a:rPr>
              <a:t>日</a:t>
            </a:r>
            <a:r>
              <a:rPr lang="en-US" altLang="ja-JP" sz="1400" dirty="0" smtClean="0"/>
              <a:t>, </a:t>
            </a:r>
            <a:r>
              <a:rPr lang="ja-JP" altLang="en-US" sz="1400" dirty="0" smtClean="0">
                <a:solidFill>
                  <a:schemeClr val="accent3">
                    <a:lumMod val="75000"/>
                  </a:schemeClr>
                </a:solidFill>
              </a:rPr>
              <a:t>星期</a:t>
            </a:r>
            <a:r>
              <a:rPr lang="ja-JP" altLang="en-US" sz="1400" dirty="0"/>
              <a:t>五</a:t>
            </a:r>
            <a:r>
              <a:rPr lang="en-US" sz="1400" dirty="0" smtClean="0"/>
              <a:t>)</a:t>
            </a:r>
            <a:endParaRPr lang="en-US" sz="1400" b="1" dirty="0" smtClean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err="1" smtClean="0"/>
              <a:t>yī</a:t>
            </a:r>
            <a:r>
              <a:rPr lang="en-US" sz="1400" dirty="0" smtClean="0"/>
              <a:t> </a:t>
            </a:r>
            <a:r>
              <a:rPr lang="en-US" sz="1400" dirty="0" err="1"/>
              <a:t>jiǔ</a:t>
            </a:r>
            <a:r>
              <a:rPr lang="en-US" sz="1400" dirty="0"/>
              <a:t> </a:t>
            </a:r>
            <a:r>
              <a:rPr lang="en-US" sz="1400" dirty="0" err="1"/>
              <a:t>jiǔ</a:t>
            </a:r>
            <a:r>
              <a:rPr lang="en-US" sz="1400" dirty="0"/>
              <a:t> </a:t>
            </a:r>
            <a:r>
              <a:rPr lang="en-US" sz="1400" dirty="0" err="1"/>
              <a:t>liù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5"/>
                </a:solidFill>
              </a:rPr>
              <a:t>nián</a:t>
            </a:r>
            <a:r>
              <a:rPr lang="en-US" sz="1400" dirty="0"/>
              <a:t>, </a:t>
            </a:r>
            <a:r>
              <a:rPr lang="en-US" sz="1400" dirty="0" err="1"/>
              <a:t>jiǔ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1"/>
                </a:solidFill>
              </a:rPr>
              <a:t>yuè</a:t>
            </a:r>
            <a:r>
              <a:rPr lang="en-US" sz="1400" dirty="0"/>
              <a:t>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>
                <a:solidFill>
                  <a:schemeClr val="accent6"/>
                </a:solidFill>
              </a:rPr>
              <a:t>rì</a:t>
            </a:r>
            <a:r>
              <a:rPr lang="en-US" sz="1400" dirty="0"/>
              <a:t>,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xīng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qí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/>
              <a:t>rì</a:t>
            </a:r>
            <a:r>
              <a:rPr lang="en-US" sz="1400" dirty="0"/>
              <a:t>/</a:t>
            </a:r>
            <a:r>
              <a:rPr lang="en-US" sz="1400" dirty="0" err="1"/>
              <a:t>tiān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ja-JP" altLang="en-US" sz="1400" dirty="0"/>
              <a:t>一九九六</a:t>
            </a:r>
            <a:r>
              <a:rPr lang="ja-JP" altLang="en-US" sz="1400" dirty="0">
                <a:solidFill>
                  <a:schemeClr val="accent5"/>
                </a:solidFill>
              </a:rPr>
              <a:t>年</a:t>
            </a:r>
            <a:r>
              <a:rPr lang="en-US" altLang="ja-JP" sz="1400" dirty="0"/>
              <a:t>,</a:t>
            </a:r>
            <a:r>
              <a:rPr lang="ja-JP" altLang="en-US" sz="1400" dirty="0"/>
              <a:t>九</a:t>
            </a:r>
            <a:r>
              <a:rPr lang="ja-JP" altLang="en-US" sz="1400" dirty="0">
                <a:solidFill>
                  <a:schemeClr val="accent1"/>
                </a:solidFill>
              </a:rPr>
              <a:t>月</a:t>
            </a:r>
            <a:r>
              <a:rPr lang="ja-JP" altLang="en-US" sz="1400" dirty="0"/>
              <a:t>十</a:t>
            </a:r>
            <a:r>
              <a:rPr lang="ja-JP" altLang="en-US" sz="1400" dirty="0">
                <a:solidFill>
                  <a:schemeClr val="accent6"/>
                </a:solidFill>
              </a:rPr>
              <a:t>日</a:t>
            </a:r>
            <a:r>
              <a:rPr lang="en-US" altLang="ja-JP" sz="1400" dirty="0" smtClean="0"/>
              <a:t>, </a:t>
            </a:r>
            <a:r>
              <a:rPr lang="ja-JP" altLang="en-US" sz="1400" dirty="0" smtClean="0">
                <a:solidFill>
                  <a:schemeClr val="accent3">
                    <a:lumMod val="75000"/>
                  </a:schemeClr>
                </a:solidFill>
              </a:rPr>
              <a:t>星</a:t>
            </a:r>
            <a:r>
              <a:rPr lang="ja-JP" altLang="en-US" sz="1400" dirty="0">
                <a:solidFill>
                  <a:schemeClr val="accent3">
                    <a:lumMod val="75000"/>
                  </a:schemeClr>
                </a:solidFill>
              </a:rPr>
              <a:t>期</a:t>
            </a:r>
            <a:r>
              <a:rPr lang="ja-JP" altLang="en-US" sz="1400" dirty="0"/>
              <a:t>日</a:t>
            </a:r>
            <a:r>
              <a:rPr lang="en-US" altLang="ja-JP" sz="1400" dirty="0"/>
              <a:t>/</a:t>
            </a:r>
            <a:r>
              <a:rPr lang="ja-JP" altLang="en-US" sz="1400" dirty="0"/>
              <a:t> 天</a:t>
            </a:r>
            <a:r>
              <a:rPr lang="en-US" sz="1400" dirty="0"/>
              <a:t>)</a:t>
            </a: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dirty="0" err="1"/>
              <a:t>yī</a:t>
            </a:r>
            <a:r>
              <a:rPr lang="en-US" sz="1400" dirty="0"/>
              <a:t> </a:t>
            </a:r>
            <a:r>
              <a:rPr lang="en-US" sz="1400" dirty="0" err="1" smtClean="0"/>
              <a:t>jiǔ</a:t>
            </a:r>
            <a:r>
              <a:rPr lang="en-US" sz="1400" dirty="0" smtClean="0"/>
              <a:t> </a:t>
            </a:r>
            <a:r>
              <a:rPr lang="en-US" sz="1400" dirty="0" err="1" smtClean="0"/>
              <a:t>bā</a:t>
            </a:r>
            <a:r>
              <a:rPr lang="en-US" sz="1400" dirty="0" smtClean="0"/>
              <a:t> </a:t>
            </a:r>
            <a:r>
              <a:rPr lang="en-US" sz="1400" dirty="0" err="1" smtClean="0"/>
              <a:t>qī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5"/>
                </a:solidFill>
              </a:rPr>
              <a:t>nián</a:t>
            </a:r>
            <a:r>
              <a:rPr lang="en-US" sz="1400" dirty="0" smtClean="0"/>
              <a:t>, </a:t>
            </a:r>
            <a:r>
              <a:rPr lang="en-US" sz="1400" dirty="0" err="1"/>
              <a:t>sān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yuè</a:t>
            </a:r>
            <a:r>
              <a:rPr lang="en-US" sz="1400" dirty="0" smtClean="0"/>
              <a:t> </a:t>
            </a:r>
            <a:r>
              <a:rPr lang="en-US" sz="1400" dirty="0" err="1" smtClean="0"/>
              <a:t>shí</a:t>
            </a:r>
            <a:r>
              <a:rPr lang="en-US" sz="1400" dirty="0"/>
              <a:t> </a:t>
            </a:r>
            <a:r>
              <a:rPr lang="en-US" sz="1400" dirty="0" err="1"/>
              <a:t>sì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6"/>
                </a:solidFill>
              </a:rPr>
              <a:t>rì</a:t>
            </a:r>
            <a:r>
              <a:rPr lang="en-US" sz="1400" dirty="0" smtClean="0"/>
              <a:t>,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xīng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qí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 smtClean="0"/>
              <a:t>yī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(</a:t>
            </a:r>
            <a:r>
              <a:rPr lang="ja-JP" altLang="en-US" sz="1400" dirty="0"/>
              <a:t>一</a:t>
            </a:r>
            <a:r>
              <a:rPr lang="ja-JP" altLang="en-US" sz="1400" dirty="0" smtClean="0"/>
              <a:t>九</a:t>
            </a:r>
            <a:r>
              <a:rPr lang="ja-JP" altLang="en-US" sz="1400" dirty="0"/>
              <a:t>八</a:t>
            </a:r>
            <a:r>
              <a:rPr lang="ja-JP" altLang="en-US" sz="1400" dirty="0" smtClean="0"/>
              <a:t>七</a:t>
            </a:r>
            <a:r>
              <a:rPr lang="ja-JP" altLang="en-US" sz="1400" dirty="0" smtClean="0">
                <a:solidFill>
                  <a:schemeClr val="accent5"/>
                </a:solidFill>
              </a:rPr>
              <a:t>年</a:t>
            </a:r>
            <a:r>
              <a:rPr lang="en-US" altLang="ja-JP" sz="1400" dirty="0" smtClean="0"/>
              <a:t>, </a:t>
            </a:r>
            <a:r>
              <a:rPr lang="ja-JP" altLang="en-US" sz="1400" dirty="0"/>
              <a:t>三</a:t>
            </a:r>
            <a:r>
              <a:rPr lang="ja-JP" altLang="en-US" sz="1400" dirty="0" smtClean="0">
                <a:solidFill>
                  <a:schemeClr val="accent1"/>
                </a:solidFill>
              </a:rPr>
              <a:t>月</a:t>
            </a:r>
            <a:r>
              <a:rPr lang="zh-CN" altLang="en-US" sz="1400" dirty="0" smtClean="0"/>
              <a:t>十</a:t>
            </a:r>
            <a:r>
              <a:rPr lang="ja-JP" altLang="en-US" sz="1400" dirty="0"/>
              <a:t>四</a:t>
            </a:r>
            <a:r>
              <a:rPr lang="ja-JP" altLang="en-US" sz="1400" dirty="0" smtClean="0">
                <a:solidFill>
                  <a:schemeClr val="accent6"/>
                </a:solidFill>
              </a:rPr>
              <a:t>日</a:t>
            </a:r>
            <a:r>
              <a:rPr lang="en-US" altLang="ja-JP" sz="1400" dirty="0" smtClean="0"/>
              <a:t>, </a:t>
            </a:r>
            <a:r>
              <a:rPr lang="ja-JP" altLang="en-US" sz="1400" dirty="0" smtClean="0">
                <a:solidFill>
                  <a:schemeClr val="accent3">
                    <a:lumMod val="75000"/>
                  </a:schemeClr>
                </a:solidFill>
              </a:rPr>
              <a:t>星期</a:t>
            </a:r>
            <a:r>
              <a:rPr lang="ja-JP" altLang="en-US" sz="1400" dirty="0"/>
              <a:t>一</a:t>
            </a:r>
            <a:r>
              <a:rPr lang="en-US" sz="1400" dirty="0" smtClean="0"/>
              <a:t>) 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dirty="0" err="1"/>
              <a:t>èr</a:t>
            </a:r>
            <a:r>
              <a:rPr lang="en-US" sz="1400" dirty="0"/>
              <a:t> </a:t>
            </a:r>
            <a:r>
              <a:rPr lang="en-US" sz="1400" dirty="0" err="1" smtClean="0"/>
              <a:t>líng</a:t>
            </a:r>
            <a:r>
              <a:rPr lang="en-US" sz="1400" dirty="0" smtClean="0"/>
              <a:t> </a:t>
            </a:r>
            <a:r>
              <a:rPr lang="en-US" sz="1400" dirty="0" err="1" smtClean="0"/>
              <a:t>líng</a:t>
            </a:r>
            <a:r>
              <a:rPr lang="en-US" sz="1400" dirty="0"/>
              <a:t> </a:t>
            </a:r>
            <a:r>
              <a:rPr lang="en-US" sz="1400" dirty="0" err="1" smtClean="0"/>
              <a:t>yī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5"/>
                </a:solidFill>
              </a:rPr>
              <a:t>nián</a:t>
            </a:r>
            <a:r>
              <a:rPr lang="en-US" sz="1400" dirty="0" smtClean="0"/>
              <a:t>, </a:t>
            </a:r>
            <a:r>
              <a:rPr lang="en-US" sz="1400" dirty="0" err="1"/>
              <a:t>shí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1"/>
                </a:solidFill>
              </a:rPr>
              <a:t>yuè</a:t>
            </a:r>
            <a:r>
              <a:rPr lang="en-US" sz="1400" dirty="0" smtClean="0"/>
              <a:t> </a:t>
            </a:r>
            <a:r>
              <a:rPr lang="en-US" sz="1400" dirty="0" err="1" smtClean="0"/>
              <a:t>sān</a:t>
            </a:r>
            <a:r>
              <a:rPr lang="en-US" sz="1400" dirty="0"/>
              <a:t> </a:t>
            </a:r>
            <a:r>
              <a:rPr lang="en-US" sz="1400" dirty="0" err="1" smtClean="0">
                <a:solidFill>
                  <a:schemeClr val="accent6"/>
                </a:solidFill>
              </a:rPr>
              <a:t>rì</a:t>
            </a:r>
            <a:r>
              <a:rPr lang="en-US" sz="1400" dirty="0" smtClean="0"/>
              <a:t>,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xīng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3">
                    <a:lumMod val="75000"/>
                  </a:schemeClr>
                </a:solidFill>
              </a:rPr>
              <a:t>qí</a:t>
            </a:r>
            <a:r>
              <a:rPr lang="en-US" sz="1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400" dirty="0" err="1" smtClean="0"/>
              <a:t>liù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/>
              <a:t>(</a:t>
            </a:r>
            <a:r>
              <a:rPr lang="ja-JP" altLang="en-US" sz="1400" dirty="0"/>
              <a:t>二</a:t>
            </a:r>
            <a:r>
              <a:rPr lang="en-US" altLang="ja-JP" sz="1400" dirty="0" smtClean="0"/>
              <a:t>OO</a:t>
            </a:r>
            <a:r>
              <a:rPr lang="ja-JP" altLang="en-US" sz="1400" dirty="0" smtClean="0"/>
              <a:t>一</a:t>
            </a:r>
            <a:r>
              <a:rPr lang="ja-JP" altLang="en-US" sz="1400" dirty="0" smtClean="0">
                <a:solidFill>
                  <a:schemeClr val="accent5"/>
                </a:solidFill>
              </a:rPr>
              <a:t>年</a:t>
            </a:r>
            <a:r>
              <a:rPr lang="en-US" altLang="ja-JP" sz="1400" dirty="0" smtClean="0"/>
              <a:t>,</a:t>
            </a:r>
            <a:r>
              <a:rPr lang="ja-JP" altLang="en-US" sz="1400" dirty="0" smtClean="0"/>
              <a:t>十</a:t>
            </a:r>
            <a:r>
              <a:rPr lang="ja-JP" altLang="en-US" sz="1400" dirty="0" smtClean="0">
                <a:solidFill>
                  <a:schemeClr val="accent1"/>
                </a:solidFill>
              </a:rPr>
              <a:t>月</a:t>
            </a:r>
            <a:r>
              <a:rPr lang="ja-JP" altLang="en-US" sz="1400" dirty="0" smtClean="0"/>
              <a:t>三</a:t>
            </a:r>
            <a:r>
              <a:rPr lang="ja-JP" altLang="en-US" sz="1400" dirty="0" smtClean="0">
                <a:solidFill>
                  <a:schemeClr val="accent6"/>
                </a:solidFill>
              </a:rPr>
              <a:t>日</a:t>
            </a:r>
            <a:r>
              <a:rPr lang="en-US" altLang="ja-JP" sz="1400" dirty="0" smtClean="0"/>
              <a:t>, </a:t>
            </a:r>
            <a:r>
              <a:rPr lang="ja-JP" altLang="en-US" sz="1400" dirty="0" smtClean="0">
                <a:solidFill>
                  <a:schemeClr val="accent3">
                    <a:lumMod val="75000"/>
                  </a:schemeClr>
                </a:solidFill>
              </a:rPr>
              <a:t>星期</a:t>
            </a:r>
            <a:r>
              <a:rPr lang="ja-JP" altLang="en-US" sz="1400" dirty="0" smtClean="0"/>
              <a:t>六</a:t>
            </a:r>
            <a:r>
              <a:rPr lang="en-US" altLang="ja-JP" sz="1400" dirty="0" smtClean="0"/>
              <a:t>)</a:t>
            </a:r>
            <a:r>
              <a:rPr lang="en-US" sz="1450" dirty="0" smtClean="0"/>
              <a:t> </a:t>
            </a:r>
            <a:r>
              <a:rPr lang="ja-JP" altLang="en-US" sz="1450" dirty="0"/>
              <a:t/>
            </a:r>
            <a:br>
              <a:rPr lang="ja-JP" altLang="en-US" sz="145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endParaRPr lang="en-US" sz="1500" dirty="0" smtClean="0"/>
          </a:p>
        </p:txBody>
      </p:sp>
      <p:sp>
        <p:nvSpPr>
          <p:cNvPr id="32" name="Google Shape;5192;p38"/>
          <p:cNvSpPr txBox="1">
            <a:spLocks/>
          </p:cNvSpPr>
          <p:nvPr/>
        </p:nvSpPr>
        <p:spPr>
          <a:xfrm>
            <a:off x="509693" y="1225974"/>
            <a:ext cx="2802467" cy="3341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Friday, January 1, 2021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Sunday, September 10, 1996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Monday, March 14, 1987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Saturday, October 3, 2001</a:t>
            </a:r>
          </a:p>
          <a:p>
            <a:pPr marL="0" indent="0">
              <a:buNone/>
            </a:pP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4662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2" name="Google Shape;5142;p37"/>
          <p:cNvGrpSpPr/>
          <p:nvPr/>
        </p:nvGrpSpPr>
        <p:grpSpPr>
          <a:xfrm>
            <a:off x="7672054" y="-320213"/>
            <a:ext cx="1969158" cy="1604086"/>
            <a:chOff x="3792975" y="1611150"/>
            <a:chExt cx="782250" cy="637225"/>
          </a:xfrm>
        </p:grpSpPr>
        <p:sp>
          <p:nvSpPr>
            <p:cNvPr id="5143" name="Google Shape;5143;p37"/>
            <p:cNvSpPr/>
            <p:nvPr/>
          </p:nvSpPr>
          <p:spPr>
            <a:xfrm>
              <a:off x="3967925" y="1831700"/>
              <a:ext cx="121175" cy="88525"/>
            </a:xfrm>
            <a:custGeom>
              <a:avLst/>
              <a:gdLst/>
              <a:ahLst/>
              <a:cxnLst/>
              <a:rect l="l" t="t" r="r" b="b"/>
              <a:pathLst>
                <a:path w="4847" h="3541" extrusionOk="0">
                  <a:moveTo>
                    <a:pt x="2298" y="1121"/>
                  </a:moveTo>
                  <a:cubicBezTo>
                    <a:pt x="2772" y="1121"/>
                    <a:pt x="3229" y="1246"/>
                    <a:pt x="3485" y="1667"/>
                  </a:cubicBezTo>
                  <a:cubicBezTo>
                    <a:pt x="3675" y="1889"/>
                    <a:pt x="3706" y="2237"/>
                    <a:pt x="3580" y="2490"/>
                  </a:cubicBezTo>
                  <a:cubicBezTo>
                    <a:pt x="3492" y="2718"/>
                    <a:pt x="3404" y="2781"/>
                    <a:pt x="3274" y="2781"/>
                  </a:cubicBezTo>
                  <a:cubicBezTo>
                    <a:pt x="3168" y="2781"/>
                    <a:pt x="3035" y="2740"/>
                    <a:pt x="2851" y="2712"/>
                  </a:cubicBezTo>
                  <a:cubicBezTo>
                    <a:pt x="2218" y="2617"/>
                    <a:pt x="1458" y="2395"/>
                    <a:pt x="1236" y="1730"/>
                  </a:cubicBezTo>
                  <a:cubicBezTo>
                    <a:pt x="1173" y="1572"/>
                    <a:pt x="1173" y="1414"/>
                    <a:pt x="1204" y="1255"/>
                  </a:cubicBezTo>
                  <a:lnTo>
                    <a:pt x="1299" y="1255"/>
                  </a:lnTo>
                  <a:cubicBezTo>
                    <a:pt x="1594" y="1188"/>
                    <a:pt x="1950" y="1121"/>
                    <a:pt x="2298" y="1121"/>
                  </a:cubicBezTo>
                  <a:close/>
                  <a:moveTo>
                    <a:pt x="1910" y="1"/>
                  </a:moveTo>
                  <a:cubicBezTo>
                    <a:pt x="1504" y="1"/>
                    <a:pt x="1131" y="161"/>
                    <a:pt x="856" y="558"/>
                  </a:cubicBezTo>
                  <a:cubicBezTo>
                    <a:pt x="603" y="717"/>
                    <a:pt x="413" y="939"/>
                    <a:pt x="318" y="1192"/>
                  </a:cubicBezTo>
                  <a:cubicBezTo>
                    <a:pt x="1" y="1952"/>
                    <a:pt x="698" y="2680"/>
                    <a:pt x="1299" y="2997"/>
                  </a:cubicBezTo>
                  <a:cubicBezTo>
                    <a:pt x="1807" y="3284"/>
                    <a:pt x="2485" y="3540"/>
                    <a:pt x="3117" y="3540"/>
                  </a:cubicBezTo>
                  <a:cubicBezTo>
                    <a:pt x="3391" y="3540"/>
                    <a:pt x="3657" y="3492"/>
                    <a:pt x="3896" y="3377"/>
                  </a:cubicBezTo>
                  <a:cubicBezTo>
                    <a:pt x="4561" y="3092"/>
                    <a:pt x="4846" y="2269"/>
                    <a:pt x="4435" y="1635"/>
                  </a:cubicBezTo>
                  <a:cubicBezTo>
                    <a:pt x="3991" y="880"/>
                    <a:pt x="2862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7"/>
            <p:cNvSpPr/>
            <p:nvPr/>
          </p:nvSpPr>
          <p:spPr>
            <a:xfrm>
              <a:off x="3792975" y="1829100"/>
              <a:ext cx="96600" cy="74425"/>
            </a:xfrm>
            <a:custGeom>
              <a:avLst/>
              <a:gdLst/>
              <a:ahLst/>
              <a:cxnLst/>
              <a:rect l="l" t="t" r="r" b="b"/>
              <a:pathLst>
                <a:path w="3864" h="2977" extrusionOk="0">
                  <a:moveTo>
                    <a:pt x="1535" y="660"/>
                  </a:moveTo>
                  <a:cubicBezTo>
                    <a:pt x="1879" y="660"/>
                    <a:pt x="2297" y="818"/>
                    <a:pt x="2534" y="1011"/>
                  </a:cubicBezTo>
                  <a:cubicBezTo>
                    <a:pt x="2565" y="1043"/>
                    <a:pt x="2629" y="1043"/>
                    <a:pt x="2660" y="1074"/>
                  </a:cubicBezTo>
                  <a:cubicBezTo>
                    <a:pt x="3009" y="1423"/>
                    <a:pt x="3135" y="1898"/>
                    <a:pt x="2597" y="2214"/>
                  </a:cubicBezTo>
                  <a:cubicBezTo>
                    <a:pt x="2439" y="2317"/>
                    <a:pt x="2272" y="2363"/>
                    <a:pt x="2109" y="2363"/>
                  </a:cubicBezTo>
                  <a:cubicBezTo>
                    <a:pt x="1619" y="2363"/>
                    <a:pt x="1156" y="1953"/>
                    <a:pt x="1014" y="1454"/>
                  </a:cubicBezTo>
                  <a:cubicBezTo>
                    <a:pt x="845" y="864"/>
                    <a:pt x="1143" y="660"/>
                    <a:pt x="1535" y="660"/>
                  </a:cubicBezTo>
                  <a:close/>
                  <a:moveTo>
                    <a:pt x="1645" y="0"/>
                  </a:moveTo>
                  <a:cubicBezTo>
                    <a:pt x="973" y="0"/>
                    <a:pt x="335" y="326"/>
                    <a:pt x="63" y="1043"/>
                  </a:cubicBezTo>
                  <a:cubicBezTo>
                    <a:pt x="0" y="1233"/>
                    <a:pt x="158" y="1423"/>
                    <a:pt x="348" y="1423"/>
                  </a:cubicBezTo>
                  <a:cubicBezTo>
                    <a:pt x="505" y="2286"/>
                    <a:pt x="1289" y="2976"/>
                    <a:pt x="2146" y="2976"/>
                  </a:cubicBezTo>
                  <a:cubicBezTo>
                    <a:pt x="2326" y="2976"/>
                    <a:pt x="2510" y="2945"/>
                    <a:pt x="2692" y="2879"/>
                  </a:cubicBezTo>
                  <a:cubicBezTo>
                    <a:pt x="3737" y="2436"/>
                    <a:pt x="3864" y="979"/>
                    <a:pt x="2882" y="377"/>
                  </a:cubicBezTo>
                  <a:cubicBezTo>
                    <a:pt x="2513" y="131"/>
                    <a:pt x="2072" y="0"/>
                    <a:pt x="1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7"/>
            <p:cNvSpPr/>
            <p:nvPr/>
          </p:nvSpPr>
          <p:spPr>
            <a:xfrm>
              <a:off x="3850750" y="1978650"/>
              <a:ext cx="90300" cy="86225"/>
            </a:xfrm>
            <a:custGeom>
              <a:avLst/>
              <a:gdLst/>
              <a:ahLst/>
              <a:cxnLst/>
              <a:rect l="l" t="t" r="r" b="b"/>
              <a:pathLst>
                <a:path w="3612" h="3449" extrusionOk="0">
                  <a:moveTo>
                    <a:pt x="1375" y="978"/>
                  </a:moveTo>
                  <a:cubicBezTo>
                    <a:pt x="1695" y="978"/>
                    <a:pt x="2030" y="1129"/>
                    <a:pt x="2313" y="1331"/>
                  </a:cubicBezTo>
                  <a:cubicBezTo>
                    <a:pt x="2503" y="1489"/>
                    <a:pt x="2661" y="1679"/>
                    <a:pt x="2788" y="1933"/>
                  </a:cubicBezTo>
                  <a:cubicBezTo>
                    <a:pt x="2851" y="2344"/>
                    <a:pt x="2566" y="2724"/>
                    <a:pt x="2154" y="2756"/>
                  </a:cubicBezTo>
                  <a:cubicBezTo>
                    <a:pt x="1648" y="2566"/>
                    <a:pt x="1236" y="2218"/>
                    <a:pt x="951" y="1774"/>
                  </a:cubicBezTo>
                  <a:cubicBezTo>
                    <a:pt x="856" y="1584"/>
                    <a:pt x="824" y="1363"/>
                    <a:pt x="856" y="1141"/>
                  </a:cubicBezTo>
                  <a:cubicBezTo>
                    <a:pt x="1016" y="1026"/>
                    <a:pt x="1193" y="978"/>
                    <a:pt x="1375" y="978"/>
                  </a:cubicBezTo>
                  <a:close/>
                  <a:moveTo>
                    <a:pt x="1371" y="1"/>
                  </a:moveTo>
                  <a:cubicBezTo>
                    <a:pt x="1282" y="1"/>
                    <a:pt x="1194" y="11"/>
                    <a:pt x="1109" y="33"/>
                  </a:cubicBezTo>
                  <a:cubicBezTo>
                    <a:pt x="856" y="96"/>
                    <a:pt x="634" y="223"/>
                    <a:pt x="476" y="444"/>
                  </a:cubicBezTo>
                  <a:cubicBezTo>
                    <a:pt x="191" y="571"/>
                    <a:pt x="1" y="856"/>
                    <a:pt x="33" y="1173"/>
                  </a:cubicBezTo>
                  <a:cubicBezTo>
                    <a:pt x="33" y="1901"/>
                    <a:pt x="824" y="2819"/>
                    <a:pt x="1426" y="3168"/>
                  </a:cubicBezTo>
                  <a:cubicBezTo>
                    <a:pt x="1616" y="3294"/>
                    <a:pt x="1869" y="3358"/>
                    <a:pt x="2091" y="3389"/>
                  </a:cubicBezTo>
                  <a:cubicBezTo>
                    <a:pt x="2204" y="3429"/>
                    <a:pt x="2320" y="3448"/>
                    <a:pt x="2435" y="3448"/>
                  </a:cubicBezTo>
                  <a:cubicBezTo>
                    <a:pt x="2864" y="3448"/>
                    <a:pt x="3271" y="3181"/>
                    <a:pt x="3421" y="2756"/>
                  </a:cubicBezTo>
                  <a:cubicBezTo>
                    <a:pt x="3611" y="2281"/>
                    <a:pt x="3548" y="1774"/>
                    <a:pt x="3263" y="1363"/>
                  </a:cubicBezTo>
                  <a:cubicBezTo>
                    <a:pt x="3200" y="1236"/>
                    <a:pt x="3136" y="1109"/>
                    <a:pt x="3041" y="1014"/>
                  </a:cubicBezTo>
                  <a:cubicBezTo>
                    <a:pt x="2820" y="698"/>
                    <a:pt x="2503" y="444"/>
                    <a:pt x="2186" y="254"/>
                  </a:cubicBezTo>
                  <a:cubicBezTo>
                    <a:pt x="2134" y="176"/>
                    <a:pt x="2039" y="119"/>
                    <a:pt x="1954" y="119"/>
                  </a:cubicBezTo>
                  <a:cubicBezTo>
                    <a:pt x="1936" y="119"/>
                    <a:pt x="1918" y="122"/>
                    <a:pt x="1901" y="128"/>
                  </a:cubicBezTo>
                  <a:cubicBezTo>
                    <a:pt x="1732" y="43"/>
                    <a:pt x="1549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7"/>
            <p:cNvSpPr/>
            <p:nvPr/>
          </p:nvSpPr>
          <p:spPr>
            <a:xfrm>
              <a:off x="4035300" y="2012650"/>
              <a:ext cx="98125" cy="70675"/>
            </a:xfrm>
            <a:custGeom>
              <a:avLst/>
              <a:gdLst/>
              <a:ahLst/>
              <a:cxnLst/>
              <a:rect l="l" t="t" r="r" b="b"/>
              <a:pathLst>
                <a:path w="3925" h="2827" extrusionOk="0">
                  <a:moveTo>
                    <a:pt x="1265" y="731"/>
                  </a:moveTo>
                  <a:cubicBezTo>
                    <a:pt x="1486" y="731"/>
                    <a:pt x="1676" y="763"/>
                    <a:pt x="1866" y="826"/>
                  </a:cubicBezTo>
                  <a:cubicBezTo>
                    <a:pt x="1930" y="858"/>
                    <a:pt x="1993" y="889"/>
                    <a:pt x="2056" y="889"/>
                  </a:cubicBezTo>
                  <a:lnTo>
                    <a:pt x="2215" y="921"/>
                  </a:lnTo>
                  <a:cubicBezTo>
                    <a:pt x="2626" y="1111"/>
                    <a:pt x="3545" y="1681"/>
                    <a:pt x="2880" y="2124"/>
                  </a:cubicBezTo>
                  <a:cubicBezTo>
                    <a:pt x="2816" y="2156"/>
                    <a:pt x="2785" y="2188"/>
                    <a:pt x="2721" y="2188"/>
                  </a:cubicBezTo>
                  <a:cubicBezTo>
                    <a:pt x="2405" y="2156"/>
                    <a:pt x="2120" y="2029"/>
                    <a:pt x="1898" y="1808"/>
                  </a:cubicBezTo>
                  <a:cubicBezTo>
                    <a:pt x="1740" y="1649"/>
                    <a:pt x="1043" y="1079"/>
                    <a:pt x="1043" y="858"/>
                  </a:cubicBezTo>
                  <a:cubicBezTo>
                    <a:pt x="1043" y="858"/>
                    <a:pt x="1075" y="826"/>
                    <a:pt x="1075" y="826"/>
                  </a:cubicBezTo>
                  <a:cubicBezTo>
                    <a:pt x="1138" y="794"/>
                    <a:pt x="1201" y="731"/>
                    <a:pt x="1265" y="731"/>
                  </a:cubicBezTo>
                  <a:close/>
                  <a:moveTo>
                    <a:pt x="1562" y="1"/>
                  </a:moveTo>
                  <a:cubicBezTo>
                    <a:pt x="776" y="1"/>
                    <a:pt x="84" y="383"/>
                    <a:pt x="30" y="1301"/>
                  </a:cubicBezTo>
                  <a:cubicBezTo>
                    <a:pt x="1" y="1446"/>
                    <a:pt x="130" y="1590"/>
                    <a:pt x="297" y="1590"/>
                  </a:cubicBezTo>
                  <a:cubicBezTo>
                    <a:pt x="313" y="1590"/>
                    <a:pt x="330" y="1589"/>
                    <a:pt x="346" y="1586"/>
                  </a:cubicBezTo>
                  <a:cubicBezTo>
                    <a:pt x="441" y="1839"/>
                    <a:pt x="600" y="2029"/>
                    <a:pt x="790" y="2188"/>
                  </a:cubicBezTo>
                  <a:cubicBezTo>
                    <a:pt x="1294" y="2603"/>
                    <a:pt x="1910" y="2824"/>
                    <a:pt x="2559" y="2824"/>
                  </a:cubicBezTo>
                  <a:cubicBezTo>
                    <a:pt x="2602" y="2824"/>
                    <a:pt x="2646" y="2823"/>
                    <a:pt x="2690" y="2821"/>
                  </a:cubicBezTo>
                  <a:cubicBezTo>
                    <a:pt x="2726" y="2825"/>
                    <a:pt x="2761" y="2826"/>
                    <a:pt x="2796" y="2826"/>
                  </a:cubicBezTo>
                  <a:cubicBezTo>
                    <a:pt x="3415" y="2826"/>
                    <a:pt x="3925" y="2312"/>
                    <a:pt x="3925" y="1713"/>
                  </a:cubicBezTo>
                  <a:cubicBezTo>
                    <a:pt x="3852" y="695"/>
                    <a:pt x="2622" y="1"/>
                    <a:pt x="1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7"/>
            <p:cNvSpPr/>
            <p:nvPr/>
          </p:nvSpPr>
          <p:spPr>
            <a:xfrm>
              <a:off x="4010700" y="2150725"/>
              <a:ext cx="122725" cy="97650"/>
            </a:xfrm>
            <a:custGeom>
              <a:avLst/>
              <a:gdLst/>
              <a:ahLst/>
              <a:cxnLst/>
              <a:rect l="l" t="t" r="r" b="b"/>
              <a:pathLst>
                <a:path w="4909" h="3906" extrusionOk="0">
                  <a:moveTo>
                    <a:pt x="1781" y="853"/>
                  </a:moveTo>
                  <a:cubicBezTo>
                    <a:pt x="1832" y="853"/>
                    <a:pt x="1883" y="860"/>
                    <a:pt x="1932" y="877"/>
                  </a:cubicBezTo>
                  <a:lnTo>
                    <a:pt x="2059" y="877"/>
                  </a:lnTo>
                  <a:cubicBezTo>
                    <a:pt x="2154" y="908"/>
                    <a:pt x="2249" y="940"/>
                    <a:pt x="2344" y="1003"/>
                  </a:cubicBezTo>
                  <a:cubicBezTo>
                    <a:pt x="2914" y="1193"/>
                    <a:pt x="3357" y="1669"/>
                    <a:pt x="3547" y="2239"/>
                  </a:cubicBezTo>
                  <a:cubicBezTo>
                    <a:pt x="3595" y="2574"/>
                    <a:pt x="3390" y="2782"/>
                    <a:pt x="3123" y="2782"/>
                  </a:cubicBezTo>
                  <a:cubicBezTo>
                    <a:pt x="3036" y="2782"/>
                    <a:pt x="2943" y="2760"/>
                    <a:pt x="2850" y="2714"/>
                  </a:cubicBezTo>
                  <a:cubicBezTo>
                    <a:pt x="2565" y="2555"/>
                    <a:pt x="2312" y="2334"/>
                    <a:pt x="2090" y="2080"/>
                  </a:cubicBezTo>
                  <a:cubicBezTo>
                    <a:pt x="1900" y="1890"/>
                    <a:pt x="1742" y="1669"/>
                    <a:pt x="1615" y="1447"/>
                  </a:cubicBezTo>
                  <a:cubicBezTo>
                    <a:pt x="1552" y="1320"/>
                    <a:pt x="1489" y="1162"/>
                    <a:pt x="1425" y="1035"/>
                  </a:cubicBezTo>
                  <a:cubicBezTo>
                    <a:pt x="1496" y="918"/>
                    <a:pt x="1636" y="853"/>
                    <a:pt x="1781" y="853"/>
                  </a:cubicBezTo>
                  <a:close/>
                  <a:moveTo>
                    <a:pt x="1688" y="1"/>
                  </a:moveTo>
                  <a:cubicBezTo>
                    <a:pt x="1453" y="1"/>
                    <a:pt x="1232" y="62"/>
                    <a:pt x="1045" y="212"/>
                  </a:cubicBezTo>
                  <a:cubicBezTo>
                    <a:pt x="982" y="275"/>
                    <a:pt x="887" y="370"/>
                    <a:pt x="855" y="465"/>
                  </a:cubicBezTo>
                  <a:cubicBezTo>
                    <a:pt x="0" y="972"/>
                    <a:pt x="475" y="2112"/>
                    <a:pt x="1045" y="2745"/>
                  </a:cubicBezTo>
                  <a:cubicBezTo>
                    <a:pt x="1092" y="2792"/>
                    <a:pt x="1172" y="2821"/>
                    <a:pt x="1261" y="2821"/>
                  </a:cubicBezTo>
                  <a:cubicBezTo>
                    <a:pt x="1294" y="2821"/>
                    <a:pt x="1328" y="2817"/>
                    <a:pt x="1362" y="2809"/>
                  </a:cubicBezTo>
                  <a:cubicBezTo>
                    <a:pt x="1647" y="3094"/>
                    <a:pt x="1964" y="3347"/>
                    <a:pt x="2312" y="3537"/>
                  </a:cubicBezTo>
                  <a:cubicBezTo>
                    <a:pt x="2657" y="3734"/>
                    <a:pt x="3105" y="3906"/>
                    <a:pt x="3517" y="3906"/>
                  </a:cubicBezTo>
                  <a:cubicBezTo>
                    <a:pt x="3900" y="3906"/>
                    <a:pt x="4252" y="3758"/>
                    <a:pt x="4465" y="3347"/>
                  </a:cubicBezTo>
                  <a:cubicBezTo>
                    <a:pt x="4909" y="2460"/>
                    <a:pt x="4307" y="1447"/>
                    <a:pt x="3610" y="877"/>
                  </a:cubicBezTo>
                  <a:cubicBezTo>
                    <a:pt x="3515" y="813"/>
                    <a:pt x="3389" y="718"/>
                    <a:pt x="3262" y="623"/>
                  </a:cubicBezTo>
                  <a:cubicBezTo>
                    <a:pt x="3230" y="465"/>
                    <a:pt x="3104" y="370"/>
                    <a:pt x="2977" y="338"/>
                  </a:cubicBezTo>
                  <a:lnTo>
                    <a:pt x="2787" y="338"/>
                  </a:lnTo>
                  <a:cubicBezTo>
                    <a:pt x="2441" y="146"/>
                    <a:pt x="2049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7"/>
            <p:cNvSpPr/>
            <p:nvPr/>
          </p:nvSpPr>
          <p:spPr>
            <a:xfrm>
              <a:off x="4178525" y="2141050"/>
              <a:ext cx="110075" cy="90300"/>
            </a:xfrm>
            <a:custGeom>
              <a:avLst/>
              <a:gdLst/>
              <a:ahLst/>
              <a:cxnLst/>
              <a:rect l="l" t="t" r="r" b="b"/>
              <a:pathLst>
                <a:path w="4403" h="3612" extrusionOk="0">
                  <a:moveTo>
                    <a:pt x="1489" y="757"/>
                  </a:moveTo>
                  <a:cubicBezTo>
                    <a:pt x="1584" y="757"/>
                    <a:pt x="1679" y="757"/>
                    <a:pt x="1774" y="789"/>
                  </a:cubicBezTo>
                  <a:cubicBezTo>
                    <a:pt x="1901" y="820"/>
                    <a:pt x="2028" y="852"/>
                    <a:pt x="2154" y="915"/>
                  </a:cubicBezTo>
                  <a:cubicBezTo>
                    <a:pt x="2065" y="1124"/>
                    <a:pt x="2257" y="1362"/>
                    <a:pt x="2491" y="1362"/>
                  </a:cubicBezTo>
                  <a:cubicBezTo>
                    <a:pt x="2506" y="1362"/>
                    <a:pt x="2520" y="1361"/>
                    <a:pt x="2534" y="1359"/>
                  </a:cubicBezTo>
                  <a:cubicBezTo>
                    <a:pt x="2587" y="1346"/>
                    <a:pt x="2639" y="1338"/>
                    <a:pt x="2692" y="1338"/>
                  </a:cubicBezTo>
                  <a:cubicBezTo>
                    <a:pt x="2766" y="1338"/>
                    <a:pt x="2840" y="1353"/>
                    <a:pt x="2915" y="1390"/>
                  </a:cubicBezTo>
                  <a:cubicBezTo>
                    <a:pt x="3073" y="1517"/>
                    <a:pt x="3231" y="1675"/>
                    <a:pt x="3358" y="1866"/>
                  </a:cubicBezTo>
                  <a:cubicBezTo>
                    <a:pt x="3326" y="1929"/>
                    <a:pt x="3263" y="1992"/>
                    <a:pt x="3200" y="2056"/>
                  </a:cubicBezTo>
                  <a:cubicBezTo>
                    <a:pt x="3156" y="2209"/>
                    <a:pt x="3005" y="2302"/>
                    <a:pt x="2864" y="2302"/>
                  </a:cubicBezTo>
                  <a:cubicBezTo>
                    <a:pt x="2801" y="2302"/>
                    <a:pt x="2741" y="2284"/>
                    <a:pt x="2693" y="2246"/>
                  </a:cubicBezTo>
                  <a:cubicBezTo>
                    <a:pt x="2281" y="2151"/>
                    <a:pt x="1869" y="1992"/>
                    <a:pt x="1553" y="1739"/>
                  </a:cubicBezTo>
                  <a:lnTo>
                    <a:pt x="1553" y="1771"/>
                  </a:lnTo>
                  <a:lnTo>
                    <a:pt x="1458" y="1707"/>
                  </a:lnTo>
                  <a:cubicBezTo>
                    <a:pt x="1299" y="1390"/>
                    <a:pt x="1299" y="1042"/>
                    <a:pt x="1489" y="757"/>
                  </a:cubicBezTo>
                  <a:close/>
                  <a:moveTo>
                    <a:pt x="2693" y="2847"/>
                  </a:moveTo>
                  <a:cubicBezTo>
                    <a:pt x="2820" y="2879"/>
                    <a:pt x="2946" y="2879"/>
                    <a:pt x="3105" y="2879"/>
                  </a:cubicBezTo>
                  <a:lnTo>
                    <a:pt x="3326" y="2879"/>
                  </a:lnTo>
                  <a:lnTo>
                    <a:pt x="3136" y="3006"/>
                  </a:lnTo>
                  <a:cubicBezTo>
                    <a:pt x="2978" y="3006"/>
                    <a:pt x="2820" y="2974"/>
                    <a:pt x="2693" y="2847"/>
                  </a:cubicBezTo>
                  <a:close/>
                  <a:moveTo>
                    <a:pt x="1458" y="0"/>
                  </a:moveTo>
                  <a:cubicBezTo>
                    <a:pt x="1379" y="0"/>
                    <a:pt x="1300" y="28"/>
                    <a:pt x="1236" y="92"/>
                  </a:cubicBezTo>
                  <a:cubicBezTo>
                    <a:pt x="1236" y="92"/>
                    <a:pt x="1204" y="124"/>
                    <a:pt x="1204" y="124"/>
                  </a:cubicBezTo>
                  <a:cubicBezTo>
                    <a:pt x="919" y="155"/>
                    <a:pt x="666" y="282"/>
                    <a:pt x="476" y="472"/>
                  </a:cubicBezTo>
                  <a:cubicBezTo>
                    <a:pt x="1" y="1010"/>
                    <a:pt x="476" y="1707"/>
                    <a:pt x="919" y="2056"/>
                  </a:cubicBezTo>
                  <a:lnTo>
                    <a:pt x="1014" y="2119"/>
                  </a:lnTo>
                  <a:cubicBezTo>
                    <a:pt x="1331" y="2657"/>
                    <a:pt x="1806" y="3101"/>
                    <a:pt x="2344" y="3354"/>
                  </a:cubicBezTo>
                  <a:cubicBezTo>
                    <a:pt x="2619" y="3499"/>
                    <a:pt x="2950" y="3611"/>
                    <a:pt x="3264" y="3611"/>
                  </a:cubicBezTo>
                  <a:cubicBezTo>
                    <a:pt x="3567" y="3611"/>
                    <a:pt x="3853" y="3507"/>
                    <a:pt x="4055" y="3227"/>
                  </a:cubicBezTo>
                  <a:cubicBezTo>
                    <a:pt x="4403" y="2784"/>
                    <a:pt x="4245" y="2119"/>
                    <a:pt x="3960" y="1644"/>
                  </a:cubicBezTo>
                  <a:lnTo>
                    <a:pt x="3960" y="1580"/>
                  </a:lnTo>
                  <a:cubicBezTo>
                    <a:pt x="3833" y="1264"/>
                    <a:pt x="3580" y="1010"/>
                    <a:pt x="3263" y="852"/>
                  </a:cubicBezTo>
                  <a:cubicBezTo>
                    <a:pt x="2978" y="599"/>
                    <a:pt x="2629" y="409"/>
                    <a:pt x="2281" y="282"/>
                  </a:cubicBezTo>
                  <a:cubicBezTo>
                    <a:pt x="2091" y="219"/>
                    <a:pt x="1901" y="187"/>
                    <a:pt x="1743" y="155"/>
                  </a:cubicBezTo>
                  <a:cubicBezTo>
                    <a:pt x="1686" y="61"/>
                    <a:pt x="1573" y="0"/>
                    <a:pt x="1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7"/>
            <p:cNvSpPr/>
            <p:nvPr/>
          </p:nvSpPr>
          <p:spPr>
            <a:xfrm>
              <a:off x="4339250" y="2041575"/>
              <a:ext cx="102950" cy="84100"/>
            </a:xfrm>
            <a:custGeom>
              <a:avLst/>
              <a:gdLst/>
              <a:ahLst/>
              <a:cxnLst/>
              <a:rect l="l" t="t" r="r" b="b"/>
              <a:pathLst>
                <a:path w="4118" h="3364" extrusionOk="0">
                  <a:moveTo>
                    <a:pt x="1272" y="627"/>
                  </a:moveTo>
                  <a:cubicBezTo>
                    <a:pt x="1299" y="627"/>
                    <a:pt x="1331" y="635"/>
                    <a:pt x="1363" y="651"/>
                  </a:cubicBezTo>
                  <a:cubicBezTo>
                    <a:pt x="1331" y="651"/>
                    <a:pt x="1299" y="682"/>
                    <a:pt x="1268" y="714"/>
                  </a:cubicBezTo>
                  <a:cubicBezTo>
                    <a:pt x="1204" y="682"/>
                    <a:pt x="1141" y="651"/>
                    <a:pt x="1078" y="651"/>
                  </a:cubicBezTo>
                  <a:lnTo>
                    <a:pt x="1204" y="651"/>
                  </a:lnTo>
                  <a:cubicBezTo>
                    <a:pt x="1220" y="635"/>
                    <a:pt x="1244" y="627"/>
                    <a:pt x="1272" y="627"/>
                  </a:cubicBezTo>
                  <a:close/>
                  <a:moveTo>
                    <a:pt x="1906" y="1105"/>
                  </a:moveTo>
                  <a:cubicBezTo>
                    <a:pt x="2116" y="1105"/>
                    <a:pt x="2342" y="1181"/>
                    <a:pt x="2534" y="1284"/>
                  </a:cubicBezTo>
                  <a:cubicBezTo>
                    <a:pt x="2756" y="1538"/>
                    <a:pt x="2978" y="1791"/>
                    <a:pt x="3136" y="2076"/>
                  </a:cubicBezTo>
                  <a:cubicBezTo>
                    <a:pt x="3231" y="2234"/>
                    <a:pt x="3231" y="2393"/>
                    <a:pt x="3199" y="2551"/>
                  </a:cubicBezTo>
                  <a:lnTo>
                    <a:pt x="3073" y="2583"/>
                  </a:lnTo>
                  <a:cubicBezTo>
                    <a:pt x="2661" y="2551"/>
                    <a:pt x="2249" y="2424"/>
                    <a:pt x="1901" y="2171"/>
                  </a:cubicBezTo>
                  <a:cubicBezTo>
                    <a:pt x="1711" y="1949"/>
                    <a:pt x="1553" y="1696"/>
                    <a:pt x="1331" y="1474"/>
                  </a:cubicBezTo>
                  <a:cubicBezTo>
                    <a:pt x="1449" y="1204"/>
                    <a:pt x="1666" y="1105"/>
                    <a:pt x="1906" y="1105"/>
                  </a:cubicBezTo>
                  <a:close/>
                  <a:moveTo>
                    <a:pt x="1105" y="0"/>
                  </a:moveTo>
                  <a:cubicBezTo>
                    <a:pt x="938" y="0"/>
                    <a:pt x="778" y="33"/>
                    <a:pt x="634" y="112"/>
                  </a:cubicBezTo>
                  <a:cubicBezTo>
                    <a:pt x="1" y="461"/>
                    <a:pt x="191" y="1284"/>
                    <a:pt x="539" y="1728"/>
                  </a:cubicBezTo>
                  <a:cubicBezTo>
                    <a:pt x="793" y="2044"/>
                    <a:pt x="1078" y="2329"/>
                    <a:pt x="1394" y="2519"/>
                  </a:cubicBezTo>
                  <a:cubicBezTo>
                    <a:pt x="1679" y="2836"/>
                    <a:pt x="2028" y="3058"/>
                    <a:pt x="2408" y="3216"/>
                  </a:cubicBezTo>
                  <a:cubicBezTo>
                    <a:pt x="2626" y="3303"/>
                    <a:pt x="2871" y="3364"/>
                    <a:pt x="3100" y="3364"/>
                  </a:cubicBezTo>
                  <a:cubicBezTo>
                    <a:pt x="3369" y="3364"/>
                    <a:pt x="3615" y="3280"/>
                    <a:pt x="3769" y="3058"/>
                  </a:cubicBezTo>
                  <a:cubicBezTo>
                    <a:pt x="3991" y="2963"/>
                    <a:pt x="4118" y="2741"/>
                    <a:pt x="4086" y="2519"/>
                  </a:cubicBezTo>
                  <a:cubicBezTo>
                    <a:pt x="4118" y="1886"/>
                    <a:pt x="3358" y="1031"/>
                    <a:pt x="2724" y="682"/>
                  </a:cubicBezTo>
                  <a:cubicBezTo>
                    <a:pt x="2332" y="389"/>
                    <a:pt x="1676" y="0"/>
                    <a:pt x="1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7"/>
            <p:cNvSpPr/>
            <p:nvPr/>
          </p:nvSpPr>
          <p:spPr>
            <a:xfrm>
              <a:off x="4171400" y="1925300"/>
              <a:ext cx="109750" cy="90200"/>
            </a:xfrm>
            <a:custGeom>
              <a:avLst/>
              <a:gdLst/>
              <a:ahLst/>
              <a:cxnLst/>
              <a:rect l="l" t="t" r="r" b="b"/>
              <a:pathLst>
                <a:path w="4390" h="3608" extrusionOk="0">
                  <a:moveTo>
                    <a:pt x="1394" y="868"/>
                  </a:moveTo>
                  <a:lnTo>
                    <a:pt x="1458" y="900"/>
                  </a:lnTo>
                  <a:cubicBezTo>
                    <a:pt x="1869" y="1121"/>
                    <a:pt x="3833" y="2673"/>
                    <a:pt x="2724" y="2927"/>
                  </a:cubicBezTo>
                  <a:lnTo>
                    <a:pt x="2661" y="2927"/>
                  </a:lnTo>
                  <a:cubicBezTo>
                    <a:pt x="2313" y="2768"/>
                    <a:pt x="1996" y="2547"/>
                    <a:pt x="1711" y="2293"/>
                  </a:cubicBezTo>
                  <a:cubicBezTo>
                    <a:pt x="1426" y="2072"/>
                    <a:pt x="1204" y="1787"/>
                    <a:pt x="983" y="1502"/>
                  </a:cubicBezTo>
                  <a:cubicBezTo>
                    <a:pt x="983" y="1185"/>
                    <a:pt x="1141" y="1058"/>
                    <a:pt x="1394" y="868"/>
                  </a:cubicBezTo>
                  <a:close/>
                  <a:moveTo>
                    <a:pt x="680" y="1"/>
                  </a:moveTo>
                  <a:cubicBezTo>
                    <a:pt x="370" y="1"/>
                    <a:pt x="137" y="161"/>
                    <a:pt x="64" y="583"/>
                  </a:cubicBezTo>
                  <a:cubicBezTo>
                    <a:pt x="1" y="931"/>
                    <a:pt x="96" y="1311"/>
                    <a:pt x="318" y="1597"/>
                  </a:cubicBezTo>
                  <a:cubicBezTo>
                    <a:pt x="318" y="1723"/>
                    <a:pt x="349" y="1850"/>
                    <a:pt x="413" y="1977"/>
                  </a:cubicBezTo>
                  <a:cubicBezTo>
                    <a:pt x="729" y="2610"/>
                    <a:pt x="1299" y="3117"/>
                    <a:pt x="1964" y="3402"/>
                  </a:cubicBezTo>
                  <a:cubicBezTo>
                    <a:pt x="2186" y="3497"/>
                    <a:pt x="2439" y="3560"/>
                    <a:pt x="2661" y="3560"/>
                  </a:cubicBezTo>
                  <a:cubicBezTo>
                    <a:pt x="2792" y="3592"/>
                    <a:pt x="2911" y="3607"/>
                    <a:pt x="3018" y="3607"/>
                  </a:cubicBezTo>
                  <a:cubicBezTo>
                    <a:pt x="4389" y="3607"/>
                    <a:pt x="3872" y="1150"/>
                    <a:pt x="2756" y="710"/>
                  </a:cubicBezTo>
                  <a:cubicBezTo>
                    <a:pt x="2722" y="693"/>
                    <a:pt x="2686" y="685"/>
                    <a:pt x="2651" y="685"/>
                  </a:cubicBezTo>
                  <a:cubicBezTo>
                    <a:pt x="2554" y="685"/>
                    <a:pt x="2463" y="744"/>
                    <a:pt x="2439" y="836"/>
                  </a:cubicBezTo>
                  <a:cubicBezTo>
                    <a:pt x="1890" y="425"/>
                    <a:pt x="1183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7"/>
            <p:cNvSpPr/>
            <p:nvPr/>
          </p:nvSpPr>
          <p:spPr>
            <a:xfrm>
              <a:off x="4135000" y="1774025"/>
              <a:ext cx="119750" cy="99025"/>
            </a:xfrm>
            <a:custGeom>
              <a:avLst/>
              <a:gdLst/>
              <a:ahLst/>
              <a:cxnLst/>
              <a:rect l="l" t="t" r="r" b="b"/>
              <a:pathLst>
                <a:path w="4790" h="3961" extrusionOk="0">
                  <a:moveTo>
                    <a:pt x="2092" y="600"/>
                  </a:moveTo>
                  <a:cubicBezTo>
                    <a:pt x="2647" y="600"/>
                    <a:pt x="3244" y="848"/>
                    <a:pt x="3420" y="1377"/>
                  </a:cubicBezTo>
                  <a:cubicBezTo>
                    <a:pt x="3167" y="1092"/>
                    <a:pt x="2850" y="902"/>
                    <a:pt x="2470" y="839"/>
                  </a:cubicBezTo>
                  <a:cubicBezTo>
                    <a:pt x="2386" y="814"/>
                    <a:pt x="2296" y="804"/>
                    <a:pt x="2204" y="804"/>
                  </a:cubicBezTo>
                  <a:cubicBezTo>
                    <a:pt x="2055" y="804"/>
                    <a:pt x="1899" y="831"/>
                    <a:pt x="1742" y="870"/>
                  </a:cubicBezTo>
                  <a:cubicBezTo>
                    <a:pt x="1710" y="775"/>
                    <a:pt x="1647" y="712"/>
                    <a:pt x="1584" y="680"/>
                  </a:cubicBezTo>
                  <a:lnTo>
                    <a:pt x="1679" y="649"/>
                  </a:lnTo>
                  <a:cubicBezTo>
                    <a:pt x="1808" y="616"/>
                    <a:pt x="1949" y="600"/>
                    <a:pt x="2092" y="600"/>
                  </a:cubicBezTo>
                  <a:close/>
                  <a:moveTo>
                    <a:pt x="2203" y="1431"/>
                  </a:moveTo>
                  <a:cubicBezTo>
                    <a:pt x="2302" y="1431"/>
                    <a:pt x="2402" y="1444"/>
                    <a:pt x="2502" y="1472"/>
                  </a:cubicBezTo>
                  <a:cubicBezTo>
                    <a:pt x="3135" y="1694"/>
                    <a:pt x="3737" y="3024"/>
                    <a:pt x="2692" y="3024"/>
                  </a:cubicBezTo>
                  <a:lnTo>
                    <a:pt x="2692" y="2992"/>
                  </a:lnTo>
                  <a:cubicBezTo>
                    <a:pt x="2185" y="2992"/>
                    <a:pt x="1520" y="2485"/>
                    <a:pt x="1140" y="2169"/>
                  </a:cubicBezTo>
                  <a:cubicBezTo>
                    <a:pt x="1297" y="1725"/>
                    <a:pt x="1734" y="1431"/>
                    <a:pt x="2203" y="1431"/>
                  </a:cubicBezTo>
                  <a:close/>
                  <a:moveTo>
                    <a:pt x="2124" y="0"/>
                  </a:moveTo>
                  <a:cubicBezTo>
                    <a:pt x="1826" y="0"/>
                    <a:pt x="1523" y="56"/>
                    <a:pt x="1235" y="174"/>
                  </a:cubicBezTo>
                  <a:cubicBezTo>
                    <a:pt x="697" y="395"/>
                    <a:pt x="285" y="902"/>
                    <a:pt x="127" y="1504"/>
                  </a:cubicBezTo>
                  <a:cubicBezTo>
                    <a:pt x="0" y="1725"/>
                    <a:pt x="0" y="2010"/>
                    <a:pt x="95" y="2264"/>
                  </a:cubicBezTo>
                  <a:cubicBezTo>
                    <a:pt x="475" y="3119"/>
                    <a:pt x="1204" y="3721"/>
                    <a:pt x="2122" y="3942"/>
                  </a:cubicBezTo>
                  <a:cubicBezTo>
                    <a:pt x="2203" y="3955"/>
                    <a:pt x="2283" y="3961"/>
                    <a:pt x="2362" y="3961"/>
                  </a:cubicBezTo>
                  <a:cubicBezTo>
                    <a:pt x="3870" y="3961"/>
                    <a:pt x="4789" y="1731"/>
                    <a:pt x="3705" y="617"/>
                  </a:cubicBezTo>
                  <a:cubicBezTo>
                    <a:pt x="3285" y="218"/>
                    <a:pt x="2712" y="0"/>
                    <a:pt x="2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7"/>
            <p:cNvSpPr/>
            <p:nvPr/>
          </p:nvSpPr>
          <p:spPr>
            <a:xfrm>
              <a:off x="3886400" y="1691850"/>
              <a:ext cx="91850" cy="85275"/>
            </a:xfrm>
            <a:custGeom>
              <a:avLst/>
              <a:gdLst/>
              <a:ahLst/>
              <a:cxnLst/>
              <a:rect l="l" t="t" r="r" b="b"/>
              <a:pathLst>
                <a:path w="3674" h="3411" extrusionOk="0">
                  <a:moveTo>
                    <a:pt x="1768" y="638"/>
                  </a:moveTo>
                  <a:cubicBezTo>
                    <a:pt x="1989" y="638"/>
                    <a:pt x="2211" y="701"/>
                    <a:pt x="2407" y="832"/>
                  </a:cubicBezTo>
                  <a:cubicBezTo>
                    <a:pt x="2597" y="927"/>
                    <a:pt x="2755" y="1085"/>
                    <a:pt x="2850" y="1275"/>
                  </a:cubicBezTo>
                  <a:cubicBezTo>
                    <a:pt x="2692" y="1370"/>
                    <a:pt x="2629" y="1592"/>
                    <a:pt x="2755" y="1782"/>
                  </a:cubicBezTo>
                  <a:cubicBezTo>
                    <a:pt x="2850" y="1877"/>
                    <a:pt x="2914" y="2004"/>
                    <a:pt x="2914" y="2162"/>
                  </a:cubicBezTo>
                  <a:cubicBezTo>
                    <a:pt x="2755" y="2447"/>
                    <a:pt x="2470" y="2637"/>
                    <a:pt x="2154" y="2701"/>
                  </a:cubicBezTo>
                  <a:lnTo>
                    <a:pt x="1964" y="2701"/>
                  </a:lnTo>
                  <a:lnTo>
                    <a:pt x="1869" y="2669"/>
                  </a:lnTo>
                  <a:cubicBezTo>
                    <a:pt x="1489" y="2511"/>
                    <a:pt x="1140" y="2257"/>
                    <a:pt x="887" y="1909"/>
                  </a:cubicBezTo>
                  <a:cubicBezTo>
                    <a:pt x="887" y="1877"/>
                    <a:pt x="855" y="1846"/>
                    <a:pt x="823" y="1782"/>
                  </a:cubicBezTo>
                  <a:cubicBezTo>
                    <a:pt x="855" y="1751"/>
                    <a:pt x="887" y="1751"/>
                    <a:pt x="918" y="1719"/>
                  </a:cubicBezTo>
                  <a:cubicBezTo>
                    <a:pt x="1013" y="1592"/>
                    <a:pt x="1140" y="1497"/>
                    <a:pt x="1267" y="1402"/>
                  </a:cubicBezTo>
                  <a:cubicBezTo>
                    <a:pt x="1520" y="1212"/>
                    <a:pt x="1299" y="895"/>
                    <a:pt x="1045" y="895"/>
                  </a:cubicBezTo>
                  <a:cubicBezTo>
                    <a:pt x="1077" y="864"/>
                    <a:pt x="1140" y="832"/>
                    <a:pt x="1172" y="800"/>
                  </a:cubicBezTo>
                  <a:cubicBezTo>
                    <a:pt x="1356" y="693"/>
                    <a:pt x="1561" y="638"/>
                    <a:pt x="1768" y="638"/>
                  </a:cubicBezTo>
                  <a:close/>
                  <a:moveTo>
                    <a:pt x="1778" y="0"/>
                  </a:moveTo>
                  <a:cubicBezTo>
                    <a:pt x="1176" y="0"/>
                    <a:pt x="605" y="307"/>
                    <a:pt x="317" y="832"/>
                  </a:cubicBezTo>
                  <a:cubicBezTo>
                    <a:pt x="158" y="1117"/>
                    <a:pt x="127" y="1434"/>
                    <a:pt x="190" y="1719"/>
                  </a:cubicBezTo>
                  <a:cubicBezTo>
                    <a:pt x="0" y="2067"/>
                    <a:pt x="32" y="2447"/>
                    <a:pt x="253" y="2764"/>
                  </a:cubicBezTo>
                  <a:cubicBezTo>
                    <a:pt x="547" y="3146"/>
                    <a:pt x="1169" y="3337"/>
                    <a:pt x="1738" y="3337"/>
                  </a:cubicBezTo>
                  <a:cubicBezTo>
                    <a:pt x="1782" y="3337"/>
                    <a:pt x="1826" y="3336"/>
                    <a:pt x="1869" y="3334"/>
                  </a:cubicBezTo>
                  <a:cubicBezTo>
                    <a:pt x="2003" y="3386"/>
                    <a:pt x="2144" y="3410"/>
                    <a:pt x="2284" y="3410"/>
                  </a:cubicBezTo>
                  <a:cubicBezTo>
                    <a:pt x="2576" y="3410"/>
                    <a:pt x="2869" y="3304"/>
                    <a:pt x="3104" y="3112"/>
                  </a:cubicBezTo>
                  <a:cubicBezTo>
                    <a:pt x="3325" y="2922"/>
                    <a:pt x="3452" y="2669"/>
                    <a:pt x="3484" y="2384"/>
                  </a:cubicBezTo>
                  <a:cubicBezTo>
                    <a:pt x="3642" y="2131"/>
                    <a:pt x="3674" y="1814"/>
                    <a:pt x="3642" y="1529"/>
                  </a:cubicBezTo>
                  <a:cubicBezTo>
                    <a:pt x="3484" y="800"/>
                    <a:pt x="2882" y="199"/>
                    <a:pt x="2154" y="40"/>
                  </a:cubicBezTo>
                  <a:cubicBezTo>
                    <a:pt x="2029" y="13"/>
                    <a:pt x="1903" y="0"/>
                    <a:pt x="1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7"/>
            <p:cNvSpPr/>
            <p:nvPr/>
          </p:nvSpPr>
          <p:spPr>
            <a:xfrm>
              <a:off x="4063725" y="1611150"/>
              <a:ext cx="97425" cy="89750"/>
            </a:xfrm>
            <a:custGeom>
              <a:avLst/>
              <a:gdLst/>
              <a:ahLst/>
              <a:cxnLst/>
              <a:rect l="l" t="t" r="r" b="b"/>
              <a:pathLst>
                <a:path w="3897" h="3590" extrusionOk="0">
                  <a:moveTo>
                    <a:pt x="2186" y="894"/>
                  </a:moveTo>
                  <a:cubicBezTo>
                    <a:pt x="2357" y="894"/>
                    <a:pt x="2531" y="934"/>
                    <a:pt x="2693" y="1020"/>
                  </a:cubicBezTo>
                  <a:cubicBezTo>
                    <a:pt x="2851" y="1115"/>
                    <a:pt x="3010" y="1273"/>
                    <a:pt x="3105" y="1495"/>
                  </a:cubicBezTo>
                  <a:cubicBezTo>
                    <a:pt x="3136" y="1938"/>
                    <a:pt x="2946" y="2382"/>
                    <a:pt x="2661" y="2698"/>
                  </a:cubicBezTo>
                  <a:cubicBezTo>
                    <a:pt x="2600" y="2709"/>
                    <a:pt x="2538" y="2714"/>
                    <a:pt x="2477" y="2714"/>
                  </a:cubicBezTo>
                  <a:cubicBezTo>
                    <a:pt x="2002" y="2714"/>
                    <a:pt x="1541" y="2409"/>
                    <a:pt x="1204" y="2128"/>
                  </a:cubicBezTo>
                  <a:cubicBezTo>
                    <a:pt x="1014" y="1970"/>
                    <a:pt x="888" y="1812"/>
                    <a:pt x="793" y="1590"/>
                  </a:cubicBezTo>
                  <a:lnTo>
                    <a:pt x="793" y="1590"/>
                  </a:lnTo>
                  <a:cubicBezTo>
                    <a:pt x="843" y="1610"/>
                    <a:pt x="896" y="1621"/>
                    <a:pt x="948" y="1621"/>
                  </a:cubicBezTo>
                  <a:cubicBezTo>
                    <a:pt x="1059" y="1621"/>
                    <a:pt x="1161" y="1571"/>
                    <a:pt x="1204" y="1463"/>
                  </a:cubicBezTo>
                  <a:cubicBezTo>
                    <a:pt x="1404" y="1109"/>
                    <a:pt x="1788" y="894"/>
                    <a:pt x="2186" y="894"/>
                  </a:cubicBezTo>
                  <a:close/>
                  <a:moveTo>
                    <a:pt x="1912" y="1"/>
                  </a:moveTo>
                  <a:cubicBezTo>
                    <a:pt x="1760" y="1"/>
                    <a:pt x="1607" y="13"/>
                    <a:pt x="1458" y="38"/>
                  </a:cubicBezTo>
                  <a:lnTo>
                    <a:pt x="1363" y="38"/>
                  </a:lnTo>
                  <a:cubicBezTo>
                    <a:pt x="1109" y="70"/>
                    <a:pt x="856" y="165"/>
                    <a:pt x="634" y="355"/>
                  </a:cubicBezTo>
                  <a:cubicBezTo>
                    <a:pt x="223" y="608"/>
                    <a:pt x="1" y="1083"/>
                    <a:pt x="128" y="1558"/>
                  </a:cubicBezTo>
                  <a:lnTo>
                    <a:pt x="128" y="1653"/>
                  </a:lnTo>
                  <a:cubicBezTo>
                    <a:pt x="159" y="2413"/>
                    <a:pt x="571" y="3078"/>
                    <a:pt x="1204" y="3458"/>
                  </a:cubicBezTo>
                  <a:cubicBezTo>
                    <a:pt x="1418" y="3547"/>
                    <a:pt x="1643" y="3590"/>
                    <a:pt x="1863" y="3590"/>
                  </a:cubicBezTo>
                  <a:cubicBezTo>
                    <a:pt x="2196" y="3590"/>
                    <a:pt x="2521" y="3491"/>
                    <a:pt x="2788" y="3300"/>
                  </a:cubicBezTo>
                  <a:cubicBezTo>
                    <a:pt x="3231" y="3237"/>
                    <a:pt x="3611" y="2920"/>
                    <a:pt x="3738" y="2508"/>
                  </a:cubicBezTo>
                  <a:cubicBezTo>
                    <a:pt x="3896" y="2128"/>
                    <a:pt x="3896" y="1717"/>
                    <a:pt x="3738" y="1368"/>
                  </a:cubicBezTo>
                  <a:cubicBezTo>
                    <a:pt x="3706" y="1115"/>
                    <a:pt x="3611" y="862"/>
                    <a:pt x="3485" y="672"/>
                  </a:cubicBezTo>
                  <a:cubicBezTo>
                    <a:pt x="3154" y="213"/>
                    <a:pt x="2536" y="1"/>
                    <a:pt x="1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7"/>
            <p:cNvSpPr/>
            <p:nvPr/>
          </p:nvSpPr>
          <p:spPr>
            <a:xfrm>
              <a:off x="4239625" y="1666375"/>
              <a:ext cx="94125" cy="81250"/>
            </a:xfrm>
            <a:custGeom>
              <a:avLst/>
              <a:gdLst/>
              <a:ahLst/>
              <a:cxnLst/>
              <a:rect l="l" t="t" r="r" b="b"/>
              <a:pathLst>
                <a:path w="3765" h="3250" extrusionOk="0">
                  <a:moveTo>
                    <a:pt x="1579" y="656"/>
                  </a:moveTo>
                  <a:cubicBezTo>
                    <a:pt x="1642" y="656"/>
                    <a:pt x="1706" y="664"/>
                    <a:pt x="1769" y="679"/>
                  </a:cubicBezTo>
                  <a:cubicBezTo>
                    <a:pt x="1801" y="695"/>
                    <a:pt x="1824" y="703"/>
                    <a:pt x="1848" y="703"/>
                  </a:cubicBezTo>
                  <a:cubicBezTo>
                    <a:pt x="1872" y="703"/>
                    <a:pt x="1896" y="695"/>
                    <a:pt x="1927" y="679"/>
                  </a:cubicBezTo>
                  <a:lnTo>
                    <a:pt x="1927" y="679"/>
                  </a:lnTo>
                  <a:cubicBezTo>
                    <a:pt x="1868" y="858"/>
                    <a:pt x="1949" y="1094"/>
                    <a:pt x="2170" y="1094"/>
                  </a:cubicBezTo>
                  <a:cubicBezTo>
                    <a:pt x="2184" y="1094"/>
                    <a:pt x="2198" y="1093"/>
                    <a:pt x="2212" y="1091"/>
                  </a:cubicBezTo>
                  <a:cubicBezTo>
                    <a:pt x="2291" y="1075"/>
                    <a:pt x="2379" y="1067"/>
                    <a:pt x="2470" y="1067"/>
                  </a:cubicBezTo>
                  <a:cubicBezTo>
                    <a:pt x="2561" y="1067"/>
                    <a:pt x="2656" y="1075"/>
                    <a:pt x="2751" y="1091"/>
                  </a:cubicBezTo>
                  <a:cubicBezTo>
                    <a:pt x="3036" y="1186"/>
                    <a:pt x="2972" y="1534"/>
                    <a:pt x="2877" y="1788"/>
                  </a:cubicBezTo>
                  <a:cubicBezTo>
                    <a:pt x="2846" y="1883"/>
                    <a:pt x="2782" y="1978"/>
                    <a:pt x="2751" y="2104"/>
                  </a:cubicBezTo>
                  <a:cubicBezTo>
                    <a:pt x="2656" y="2168"/>
                    <a:pt x="2529" y="2231"/>
                    <a:pt x="2402" y="2263"/>
                  </a:cubicBezTo>
                  <a:cubicBezTo>
                    <a:pt x="2326" y="2279"/>
                    <a:pt x="2250" y="2287"/>
                    <a:pt x="2175" y="2287"/>
                  </a:cubicBezTo>
                  <a:cubicBezTo>
                    <a:pt x="1812" y="2287"/>
                    <a:pt x="1472" y="2103"/>
                    <a:pt x="1262" y="1788"/>
                  </a:cubicBezTo>
                  <a:cubicBezTo>
                    <a:pt x="1072" y="1534"/>
                    <a:pt x="1009" y="1218"/>
                    <a:pt x="1104" y="933"/>
                  </a:cubicBezTo>
                  <a:cubicBezTo>
                    <a:pt x="1167" y="838"/>
                    <a:pt x="1294" y="743"/>
                    <a:pt x="1389" y="679"/>
                  </a:cubicBezTo>
                  <a:cubicBezTo>
                    <a:pt x="1452" y="664"/>
                    <a:pt x="1516" y="656"/>
                    <a:pt x="1579" y="656"/>
                  </a:cubicBezTo>
                  <a:close/>
                  <a:moveTo>
                    <a:pt x="1925" y="0"/>
                  </a:moveTo>
                  <a:cubicBezTo>
                    <a:pt x="1786" y="0"/>
                    <a:pt x="1648" y="15"/>
                    <a:pt x="1516" y="46"/>
                  </a:cubicBezTo>
                  <a:cubicBezTo>
                    <a:pt x="1475" y="41"/>
                    <a:pt x="1434" y="38"/>
                    <a:pt x="1394" y="38"/>
                  </a:cubicBezTo>
                  <a:cubicBezTo>
                    <a:pt x="962" y="38"/>
                    <a:pt x="557" y="337"/>
                    <a:pt x="471" y="743"/>
                  </a:cubicBezTo>
                  <a:cubicBezTo>
                    <a:pt x="439" y="806"/>
                    <a:pt x="439" y="869"/>
                    <a:pt x="439" y="933"/>
                  </a:cubicBezTo>
                  <a:cubicBezTo>
                    <a:pt x="1" y="1973"/>
                    <a:pt x="912" y="3250"/>
                    <a:pt x="1985" y="3250"/>
                  </a:cubicBezTo>
                  <a:cubicBezTo>
                    <a:pt x="2153" y="3250"/>
                    <a:pt x="2326" y="3218"/>
                    <a:pt x="2497" y="3150"/>
                  </a:cubicBezTo>
                  <a:cubicBezTo>
                    <a:pt x="2814" y="3023"/>
                    <a:pt x="3099" y="2770"/>
                    <a:pt x="3257" y="2453"/>
                  </a:cubicBezTo>
                  <a:cubicBezTo>
                    <a:pt x="3606" y="2136"/>
                    <a:pt x="3764" y="1629"/>
                    <a:pt x="3606" y="1154"/>
                  </a:cubicBezTo>
                  <a:cubicBezTo>
                    <a:pt x="3420" y="410"/>
                    <a:pt x="2653" y="0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7"/>
            <p:cNvSpPr/>
            <p:nvPr/>
          </p:nvSpPr>
          <p:spPr>
            <a:xfrm>
              <a:off x="4421600" y="1743175"/>
              <a:ext cx="104525" cy="62925"/>
            </a:xfrm>
            <a:custGeom>
              <a:avLst/>
              <a:gdLst/>
              <a:ahLst/>
              <a:cxnLst/>
              <a:rect l="l" t="t" r="r" b="b"/>
              <a:pathLst>
                <a:path w="4181" h="2517" extrusionOk="0">
                  <a:moveTo>
                    <a:pt x="1690" y="746"/>
                  </a:moveTo>
                  <a:cubicBezTo>
                    <a:pt x="1800" y="746"/>
                    <a:pt x="1907" y="760"/>
                    <a:pt x="1964" y="774"/>
                  </a:cubicBezTo>
                  <a:cubicBezTo>
                    <a:pt x="2281" y="806"/>
                    <a:pt x="2566" y="933"/>
                    <a:pt x="2851" y="1091"/>
                  </a:cubicBezTo>
                  <a:cubicBezTo>
                    <a:pt x="2914" y="1186"/>
                    <a:pt x="2914" y="1344"/>
                    <a:pt x="2882" y="1471"/>
                  </a:cubicBezTo>
                  <a:cubicBezTo>
                    <a:pt x="2819" y="1724"/>
                    <a:pt x="2566" y="1914"/>
                    <a:pt x="2312" y="1914"/>
                  </a:cubicBezTo>
                  <a:lnTo>
                    <a:pt x="2122" y="1914"/>
                  </a:lnTo>
                  <a:cubicBezTo>
                    <a:pt x="1901" y="1883"/>
                    <a:pt x="1710" y="1819"/>
                    <a:pt x="1552" y="1693"/>
                  </a:cubicBezTo>
                  <a:cubicBezTo>
                    <a:pt x="1267" y="1503"/>
                    <a:pt x="1172" y="1123"/>
                    <a:pt x="1362" y="838"/>
                  </a:cubicBezTo>
                  <a:cubicBezTo>
                    <a:pt x="1415" y="768"/>
                    <a:pt x="1554" y="746"/>
                    <a:pt x="1690" y="746"/>
                  </a:cubicBezTo>
                  <a:close/>
                  <a:moveTo>
                    <a:pt x="1798" y="1"/>
                  </a:moveTo>
                  <a:cubicBezTo>
                    <a:pt x="1469" y="1"/>
                    <a:pt x="1148" y="81"/>
                    <a:pt x="855" y="236"/>
                  </a:cubicBezTo>
                  <a:cubicBezTo>
                    <a:pt x="317" y="394"/>
                    <a:pt x="0" y="933"/>
                    <a:pt x="159" y="1471"/>
                  </a:cubicBezTo>
                  <a:cubicBezTo>
                    <a:pt x="380" y="2104"/>
                    <a:pt x="1235" y="2421"/>
                    <a:pt x="1837" y="2484"/>
                  </a:cubicBezTo>
                  <a:lnTo>
                    <a:pt x="1996" y="2484"/>
                  </a:lnTo>
                  <a:cubicBezTo>
                    <a:pt x="2091" y="2516"/>
                    <a:pt x="2186" y="2516"/>
                    <a:pt x="2281" y="2516"/>
                  </a:cubicBezTo>
                  <a:cubicBezTo>
                    <a:pt x="2851" y="2516"/>
                    <a:pt x="3547" y="2389"/>
                    <a:pt x="3864" y="1978"/>
                  </a:cubicBezTo>
                  <a:cubicBezTo>
                    <a:pt x="4181" y="1566"/>
                    <a:pt x="3801" y="933"/>
                    <a:pt x="3421" y="648"/>
                  </a:cubicBezTo>
                  <a:cubicBezTo>
                    <a:pt x="3326" y="584"/>
                    <a:pt x="3231" y="553"/>
                    <a:pt x="3167" y="489"/>
                  </a:cubicBezTo>
                  <a:cubicBezTo>
                    <a:pt x="3009" y="331"/>
                    <a:pt x="2819" y="236"/>
                    <a:pt x="2629" y="173"/>
                  </a:cubicBezTo>
                  <a:cubicBezTo>
                    <a:pt x="2355" y="57"/>
                    <a:pt x="2074" y="1"/>
                    <a:pt x="1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7"/>
            <p:cNvSpPr/>
            <p:nvPr/>
          </p:nvSpPr>
          <p:spPr>
            <a:xfrm>
              <a:off x="4290950" y="1827950"/>
              <a:ext cx="112450" cy="89450"/>
            </a:xfrm>
            <a:custGeom>
              <a:avLst/>
              <a:gdLst/>
              <a:ahLst/>
              <a:cxnLst/>
              <a:rect l="l" t="t" r="r" b="b"/>
              <a:pathLst>
                <a:path w="4498" h="3578" extrusionOk="0">
                  <a:moveTo>
                    <a:pt x="888" y="1500"/>
                  </a:moveTo>
                  <a:cubicBezTo>
                    <a:pt x="888" y="1564"/>
                    <a:pt x="888" y="1627"/>
                    <a:pt x="856" y="1659"/>
                  </a:cubicBezTo>
                  <a:cubicBezTo>
                    <a:pt x="856" y="1595"/>
                    <a:pt x="856" y="1564"/>
                    <a:pt x="888" y="1500"/>
                  </a:cubicBezTo>
                  <a:close/>
                  <a:moveTo>
                    <a:pt x="2851" y="708"/>
                  </a:moveTo>
                  <a:cubicBezTo>
                    <a:pt x="3168" y="708"/>
                    <a:pt x="3485" y="930"/>
                    <a:pt x="3611" y="1215"/>
                  </a:cubicBezTo>
                  <a:cubicBezTo>
                    <a:pt x="3611" y="1374"/>
                    <a:pt x="3611" y="1500"/>
                    <a:pt x="3548" y="1627"/>
                  </a:cubicBezTo>
                  <a:cubicBezTo>
                    <a:pt x="3326" y="1880"/>
                    <a:pt x="3073" y="2070"/>
                    <a:pt x="2788" y="2197"/>
                  </a:cubicBezTo>
                  <a:cubicBezTo>
                    <a:pt x="2571" y="2281"/>
                    <a:pt x="2336" y="2320"/>
                    <a:pt x="2102" y="2320"/>
                  </a:cubicBezTo>
                  <a:cubicBezTo>
                    <a:pt x="1892" y="2320"/>
                    <a:pt x="1684" y="2288"/>
                    <a:pt x="1489" y="2229"/>
                  </a:cubicBezTo>
                  <a:cubicBezTo>
                    <a:pt x="1489" y="2165"/>
                    <a:pt x="1489" y="2134"/>
                    <a:pt x="1458" y="2070"/>
                  </a:cubicBezTo>
                  <a:cubicBezTo>
                    <a:pt x="1426" y="1659"/>
                    <a:pt x="1521" y="1215"/>
                    <a:pt x="1743" y="835"/>
                  </a:cubicBezTo>
                  <a:cubicBezTo>
                    <a:pt x="1789" y="882"/>
                    <a:pt x="1852" y="911"/>
                    <a:pt x="1920" y="911"/>
                  </a:cubicBezTo>
                  <a:cubicBezTo>
                    <a:pt x="1945" y="911"/>
                    <a:pt x="1971" y="907"/>
                    <a:pt x="1996" y="899"/>
                  </a:cubicBezTo>
                  <a:cubicBezTo>
                    <a:pt x="2154" y="835"/>
                    <a:pt x="2313" y="804"/>
                    <a:pt x="2503" y="772"/>
                  </a:cubicBezTo>
                  <a:cubicBezTo>
                    <a:pt x="2528" y="780"/>
                    <a:pt x="2554" y="784"/>
                    <a:pt x="2579" y="784"/>
                  </a:cubicBezTo>
                  <a:cubicBezTo>
                    <a:pt x="2646" y="784"/>
                    <a:pt x="2710" y="755"/>
                    <a:pt x="2756" y="708"/>
                  </a:cubicBezTo>
                  <a:close/>
                  <a:moveTo>
                    <a:pt x="2118" y="1"/>
                  </a:moveTo>
                  <a:cubicBezTo>
                    <a:pt x="1891" y="1"/>
                    <a:pt x="1667" y="78"/>
                    <a:pt x="1489" y="233"/>
                  </a:cubicBezTo>
                  <a:cubicBezTo>
                    <a:pt x="1109" y="328"/>
                    <a:pt x="761" y="550"/>
                    <a:pt x="476" y="867"/>
                  </a:cubicBezTo>
                  <a:cubicBezTo>
                    <a:pt x="1" y="1405"/>
                    <a:pt x="159" y="2292"/>
                    <a:pt x="824" y="2609"/>
                  </a:cubicBezTo>
                  <a:lnTo>
                    <a:pt x="983" y="2672"/>
                  </a:lnTo>
                  <a:cubicBezTo>
                    <a:pt x="1014" y="2799"/>
                    <a:pt x="1078" y="2925"/>
                    <a:pt x="1141" y="3020"/>
                  </a:cubicBezTo>
                  <a:cubicBezTo>
                    <a:pt x="1428" y="3416"/>
                    <a:pt x="1765" y="3577"/>
                    <a:pt x="2109" y="3577"/>
                  </a:cubicBezTo>
                  <a:cubicBezTo>
                    <a:pt x="2864" y="3577"/>
                    <a:pt x="3653" y="2800"/>
                    <a:pt x="4023" y="2039"/>
                  </a:cubicBezTo>
                  <a:cubicBezTo>
                    <a:pt x="4340" y="1690"/>
                    <a:pt x="4498" y="1184"/>
                    <a:pt x="4340" y="708"/>
                  </a:cubicBezTo>
                  <a:cubicBezTo>
                    <a:pt x="4150" y="297"/>
                    <a:pt x="3675" y="138"/>
                    <a:pt x="3168" y="107"/>
                  </a:cubicBezTo>
                  <a:cubicBezTo>
                    <a:pt x="2915" y="43"/>
                    <a:pt x="2661" y="43"/>
                    <a:pt x="2408" y="43"/>
                  </a:cubicBezTo>
                  <a:cubicBezTo>
                    <a:pt x="2313" y="15"/>
                    <a:pt x="2215" y="1"/>
                    <a:pt x="2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7"/>
            <p:cNvSpPr/>
            <p:nvPr/>
          </p:nvSpPr>
          <p:spPr>
            <a:xfrm>
              <a:off x="4469900" y="1938300"/>
              <a:ext cx="105325" cy="92175"/>
            </a:xfrm>
            <a:custGeom>
              <a:avLst/>
              <a:gdLst/>
              <a:ahLst/>
              <a:cxnLst/>
              <a:rect l="l" t="t" r="r" b="b"/>
              <a:pathLst>
                <a:path w="4213" h="3687" extrusionOk="0">
                  <a:moveTo>
                    <a:pt x="1425" y="665"/>
                  </a:moveTo>
                  <a:lnTo>
                    <a:pt x="1394" y="696"/>
                  </a:lnTo>
                  <a:cubicBezTo>
                    <a:pt x="1204" y="950"/>
                    <a:pt x="1077" y="1267"/>
                    <a:pt x="1077" y="1583"/>
                  </a:cubicBezTo>
                  <a:cubicBezTo>
                    <a:pt x="855" y="1235"/>
                    <a:pt x="792" y="887"/>
                    <a:pt x="1267" y="696"/>
                  </a:cubicBezTo>
                  <a:lnTo>
                    <a:pt x="1267" y="728"/>
                  </a:lnTo>
                  <a:cubicBezTo>
                    <a:pt x="1299" y="696"/>
                    <a:pt x="1362" y="665"/>
                    <a:pt x="1425" y="665"/>
                  </a:cubicBezTo>
                  <a:close/>
                  <a:moveTo>
                    <a:pt x="1774" y="633"/>
                  </a:moveTo>
                  <a:lnTo>
                    <a:pt x="1774" y="633"/>
                  </a:lnTo>
                  <a:cubicBezTo>
                    <a:pt x="2407" y="791"/>
                    <a:pt x="2914" y="1172"/>
                    <a:pt x="3262" y="1710"/>
                  </a:cubicBezTo>
                  <a:cubicBezTo>
                    <a:pt x="3432" y="2277"/>
                    <a:pt x="3095" y="2483"/>
                    <a:pt x="2674" y="2483"/>
                  </a:cubicBezTo>
                  <a:cubicBezTo>
                    <a:pt x="2389" y="2483"/>
                    <a:pt x="2067" y="2389"/>
                    <a:pt x="1837" y="2248"/>
                  </a:cubicBezTo>
                  <a:cubicBezTo>
                    <a:pt x="1615" y="1900"/>
                    <a:pt x="1615" y="1457"/>
                    <a:pt x="1837" y="1108"/>
                  </a:cubicBezTo>
                  <a:cubicBezTo>
                    <a:pt x="1964" y="950"/>
                    <a:pt x="1932" y="760"/>
                    <a:pt x="1774" y="633"/>
                  </a:cubicBezTo>
                  <a:close/>
                  <a:moveTo>
                    <a:pt x="1737" y="1"/>
                  </a:moveTo>
                  <a:cubicBezTo>
                    <a:pt x="1093" y="1"/>
                    <a:pt x="465" y="274"/>
                    <a:pt x="95" y="887"/>
                  </a:cubicBezTo>
                  <a:cubicBezTo>
                    <a:pt x="0" y="1077"/>
                    <a:pt x="127" y="1330"/>
                    <a:pt x="349" y="1330"/>
                  </a:cubicBezTo>
                  <a:cubicBezTo>
                    <a:pt x="380" y="1615"/>
                    <a:pt x="507" y="1868"/>
                    <a:pt x="697" y="2090"/>
                  </a:cubicBezTo>
                  <a:cubicBezTo>
                    <a:pt x="887" y="2312"/>
                    <a:pt x="1109" y="2533"/>
                    <a:pt x="1394" y="2723"/>
                  </a:cubicBezTo>
                  <a:cubicBezTo>
                    <a:pt x="1680" y="3296"/>
                    <a:pt x="2250" y="3687"/>
                    <a:pt x="2895" y="3687"/>
                  </a:cubicBezTo>
                  <a:cubicBezTo>
                    <a:pt x="2964" y="3687"/>
                    <a:pt x="3034" y="3683"/>
                    <a:pt x="3104" y="3673"/>
                  </a:cubicBezTo>
                  <a:cubicBezTo>
                    <a:pt x="3769" y="3578"/>
                    <a:pt x="4212" y="2977"/>
                    <a:pt x="4149" y="2312"/>
                  </a:cubicBezTo>
                  <a:cubicBezTo>
                    <a:pt x="4117" y="2058"/>
                    <a:pt x="4022" y="1805"/>
                    <a:pt x="3927" y="1583"/>
                  </a:cubicBezTo>
                  <a:cubicBezTo>
                    <a:pt x="3681" y="600"/>
                    <a:pt x="2691" y="1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8" name="Google Shape;5158;p37"/>
          <p:cNvSpPr txBox="1">
            <a:spLocks noGrp="1"/>
          </p:cNvSpPr>
          <p:nvPr>
            <p:ph type="ctrTitle"/>
          </p:nvPr>
        </p:nvSpPr>
        <p:spPr>
          <a:xfrm>
            <a:off x="2750149" y="1761175"/>
            <a:ext cx="3670200" cy="12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31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Time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5192;p38"/>
          <p:cNvSpPr txBox="1">
            <a:spLocks/>
          </p:cNvSpPr>
          <p:nvPr/>
        </p:nvSpPr>
        <p:spPr>
          <a:xfrm>
            <a:off x="1137920" y="1671924"/>
            <a:ext cx="7254239" cy="281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 eaLnBrk="1" hangingPunct="1">
              <a:buNone/>
            </a:pPr>
            <a:r>
              <a:rPr lang="en-US" altLang="ja-JP" sz="2000" dirty="0"/>
              <a:t>h</a:t>
            </a:r>
            <a:r>
              <a:rPr lang="en-US" altLang="ja-JP" sz="2000" dirty="0" smtClean="0"/>
              <a:t>our – </a:t>
            </a:r>
            <a:r>
              <a:rPr lang="en-US" altLang="en-US" sz="2000" dirty="0" err="1"/>
              <a:t>diǎn</a:t>
            </a:r>
            <a:r>
              <a:rPr lang="en-US" altLang="en-US" sz="2000" dirty="0"/>
              <a:t> </a:t>
            </a:r>
            <a:r>
              <a:rPr lang="en-US" altLang="en-US" sz="2000" dirty="0" smtClean="0"/>
              <a:t>(</a:t>
            </a:r>
            <a:r>
              <a:rPr lang="ja-JP" altLang="en-US" sz="2000" dirty="0" smtClean="0"/>
              <a:t>点</a:t>
            </a:r>
            <a:r>
              <a:rPr lang="en-US" altLang="ja-JP" sz="2000" dirty="0" smtClean="0"/>
              <a:t>)</a:t>
            </a:r>
            <a:endParaRPr lang="en-US" altLang="ja-JP" sz="2000" dirty="0"/>
          </a:p>
          <a:p>
            <a:pPr marL="114300" indent="0" eaLnBrk="1" hangingPunct="1">
              <a:buNone/>
            </a:pPr>
            <a:r>
              <a:rPr lang="en-US" altLang="en-US" sz="2000" dirty="0"/>
              <a:t>o</a:t>
            </a:r>
            <a:r>
              <a:rPr lang="en-US" altLang="en-US" sz="2000" dirty="0" smtClean="0"/>
              <a:t>’clock – </a:t>
            </a:r>
            <a:r>
              <a:rPr lang="en-US" altLang="en-US" sz="2000" dirty="0" err="1" smtClean="0"/>
              <a:t>zhōng</a:t>
            </a:r>
            <a:r>
              <a:rPr lang="en-US" altLang="en-US" sz="2000" dirty="0"/>
              <a:t> </a:t>
            </a:r>
            <a:r>
              <a:rPr lang="en-US" altLang="en-US" sz="2000" dirty="0" smtClean="0"/>
              <a:t>(</a:t>
            </a:r>
            <a:r>
              <a:rPr lang="ja-JP" altLang="en-US" sz="2000" b="1" dirty="0" smtClean="0"/>
              <a:t>钟</a:t>
            </a:r>
            <a:r>
              <a:rPr lang="en-US" altLang="ja-JP" sz="2000" dirty="0" smtClean="0"/>
              <a:t>)</a:t>
            </a:r>
            <a:endParaRPr lang="en-US" altLang="en-US" sz="2000" dirty="0"/>
          </a:p>
          <a:p>
            <a:pPr marL="114300" indent="0" eaLnBrk="1" hangingPunct="1">
              <a:buNone/>
            </a:pPr>
            <a:r>
              <a:rPr lang="en-US" altLang="ja-JP" sz="2000" dirty="0"/>
              <a:t>h</a:t>
            </a:r>
            <a:r>
              <a:rPr lang="en-US" altLang="ja-JP" sz="2000" dirty="0" smtClean="0"/>
              <a:t>alf – </a:t>
            </a:r>
            <a:r>
              <a:rPr lang="en-US" altLang="ja-JP" sz="2000" dirty="0" err="1" smtClean="0"/>
              <a:t>b</a:t>
            </a:r>
            <a:r>
              <a:rPr lang="en-US" altLang="en-US" sz="2000" dirty="0" err="1" smtClean="0"/>
              <a:t>àn</a:t>
            </a:r>
            <a:r>
              <a:rPr lang="en-US" altLang="en-US" sz="2000" dirty="0" smtClean="0"/>
              <a:t> (</a:t>
            </a:r>
            <a:r>
              <a:rPr lang="ja-JP" altLang="en-US" sz="2000" dirty="0" smtClean="0"/>
              <a:t>半</a:t>
            </a:r>
            <a:r>
              <a:rPr lang="en-US" altLang="ja-JP" sz="2000" dirty="0" smtClean="0"/>
              <a:t>) – used only for :30</a:t>
            </a:r>
          </a:p>
          <a:p>
            <a:pPr marL="114300" indent="0" eaLnBrk="1" hangingPunct="1">
              <a:buNone/>
            </a:pPr>
            <a:r>
              <a:rPr lang="en-US" altLang="ja-JP" sz="2000" dirty="0"/>
              <a:t>m</a:t>
            </a:r>
            <a:r>
              <a:rPr lang="en-US" altLang="ja-JP" sz="2000" dirty="0" smtClean="0"/>
              <a:t>inute – </a:t>
            </a:r>
            <a:r>
              <a:rPr lang="en-US" altLang="ja-JP" sz="2000" dirty="0" err="1" smtClean="0"/>
              <a:t>f</a:t>
            </a:r>
            <a:r>
              <a:rPr lang="en-US" altLang="en-US" sz="2000" dirty="0" err="1" smtClean="0"/>
              <a:t>ēn</a:t>
            </a:r>
            <a:r>
              <a:rPr lang="en-US" altLang="en-US" sz="2000" dirty="0" smtClean="0"/>
              <a:t> (</a:t>
            </a:r>
            <a:r>
              <a:rPr lang="ja-JP" altLang="en-US" sz="2000" dirty="0" smtClean="0"/>
              <a:t>分</a:t>
            </a:r>
            <a:r>
              <a:rPr lang="en-US" altLang="ja-JP" sz="2000" dirty="0" smtClean="0"/>
              <a:t>)</a:t>
            </a:r>
          </a:p>
          <a:p>
            <a:pPr marL="114300" indent="0" eaLnBrk="1" hangingPunct="1">
              <a:buNone/>
            </a:pPr>
            <a:endParaRPr lang="en-US" altLang="ja-JP" sz="2000" dirty="0"/>
          </a:p>
          <a:p>
            <a:pPr marL="114300" indent="0" eaLnBrk="1" hangingPunct="1">
              <a:buNone/>
            </a:pPr>
            <a:r>
              <a:rPr lang="en-US" altLang="ja-JP" sz="2000" dirty="0"/>
              <a:t>r</a:t>
            </a:r>
            <a:r>
              <a:rPr lang="en-US" altLang="ja-JP" sz="2000" dirty="0" smtClean="0"/>
              <a:t>ight now </a:t>
            </a:r>
            <a:r>
              <a:rPr lang="en-US" altLang="ja-JP" sz="2000" dirty="0"/>
              <a:t>– </a:t>
            </a:r>
            <a:r>
              <a:rPr lang="en-US" altLang="ja-JP" sz="2000" dirty="0" err="1" smtClean="0"/>
              <a:t>xiàn</a:t>
            </a:r>
            <a:r>
              <a:rPr lang="en-US" altLang="ja-JP" sz="2000" dirty="0" smtClean="0"/>
              <a:t> </a:t>
            </a:r>
            <a:r>
              <a:rPr lang="en-US" altLang="ja-JP" sz="2000" dirty="0" err="1" smtClean="0"/>
              <a:t>zài</a:t>
            </a:r>
            <a:r>
              <a:rPr lang="en-US" altLang="ja-JP" sz="2000" dirty="0" smtClean="0"/>
              <a:t> (</a:t>
            </a:r>
            <a:r>
              <a:rPr lang="ja-JP" altLang="en-US" sz="2000" b="1" dirty="0"/>
              <a:t>现在</a:t>
            </a:r>
            <a:r>
              <a:rPr lang="en-US" altLang="ja-JP" sz="2000" dirty="0" smtClean="0"/>
              <a:t>)</a:t>
            </a:r>
          </a:p>
          <a:p>
            <a:pPr marL="114300" indent="0" eaLnBrk="1" hangingPunct="1">
              <a:buNone/>
            </a:pPr>
            <a:r>
              <a:rPr lang="en-US" altLang="ja-JP" sz="2000" dirty="0"/>
              <a:t>w</a:t>
            </a:r>
            <a:r>
              <a:rPr lang="en-US" altLang="ja-JP" sz="2000" dirty="0" smtClean="0"/>
              <a:t>hat time is it? </a:t>
            </a:r>
            <a:r>
              <a:rPr lang="en-US" altLang="ja-JP" sz="2000" dirty="0"/>
              <a:t>- </a:t>
            </a:r>
            <a:r>
              <a:rPr lang="en-US" altLang="ja-JP" sz="2000" dirty="0" err="1"/>
              <a:t>jǐ</a:t>
            </a:r>
            <a:r>
              <a:rPr lang="en-US" altLang="ja-JP" sz="2000" dirty="0"/>
              <a:t> </a:t>
            </a:r>
            <a:r>
              <a:rPr lang="en-US" altLang="ja-JP" sz="2000" dirty="0" err="1" smtClean="0"/>
              <a:t>diǎn</a:t>
            </a:r>
            <a:r>
              <a:rPr lang="en-US" altLang="ja-JP" sz="2000" dirty="0" smtClean="0"/>
              <a:t> (</a:t>
            </a:r>
            <a:r>
              <a:rPr lang="ja-JP" altLang="en-US" sz="2000" dirty="0" smtClean="0"/>
              <a:t>几</a:t>
            </a:r>
            <a:r>
              <a:rPr lang="ja-JP" altLang="en-US" sz="2000" dirty="0"/>
              <a:t>点</a:t>
            </a:r>
            <a:r>
              <a:rPr lang="en-US" altLang="ja-JP" sz="2000" dirty="0" smtClean="0"/>
              <a:t>)</a:t>
            </a:r>
            <a:endParaRPr lang="en-US" altLang="ja-JP" sz="2000" dirty="0"/>
          </a:p>
          <a:p>
            <a:pPr marL="114300" indent="0">
              <a:buNone/>
            </a:pPr>
            <a:r>
              <a:rPr lang="ja-JP" altLang="en-US" sz="2400" dirty="0" smtClean="0"/>
              <a:t/>
            </a:r>
            <a:br>
              <a:rPr lang="ja-JP" altLang="en-US" sz="2400" dirty="0" smtClean="0"/>
            </a:br>
            <a:r>
              <a:rPr lang="en-US" altLang="ja-JP" sz="1500" dirty="0"/>
              <a:t>** Note: 2:00 </a:t>
            </a:r>
            <a:r>
              <a:rPr lang="en-US" altLang="ja-JP" sz="1500" dirty="0" smtClean="0"/>
              <a:t>can be both </a:t>
            </a:r>
            <a:r>
              <a:rPr lang="ja-JP" altLang="en-US" sz="1500" u="sng" dirty="0"/>
              <a:t>两</a:t>
            </a:r>
            <a:r>
              <a:rPr lang="ja-JP" altLang="en-US" sz="1500" dirty="0"/>
              <a:t>点钟 </a:t>
            </a:r>
            <a:r>
              <a:rPr lang="en-US" altLang="ja-JP" sz="1500" dirty="0" smtClean="0"/>
              <a:t>“</a:t>
            </a:r>
            <a:r>
              <a:rPr lang="en-US" altLang="ja-JP" sz="1500" dirty="0" err="1" smtClean="0"/>
              <a:t>l</a:t>
            </a:r>
            <a:r>
              <a:rPr lang="en-US" altLang="en-US" sz="1500" dirty="0" err="1" smtClean="0"/>
              <a:t>iǎng</a:t>
            </a:r>
            <a:r>
              <a:rPr lang="en-US" altLang="en-US" sz="1500" dirty="0" smtClean="0"/>
              <a:t> </a:t>
            </a:r>
            <a:r>
              <a:rPr lang="en-US" altLang="en-US" sz="1500" dirty="0" err="1"/>
              <a:t>diǎn</a:t>
            </a:r>
            <a:r>
              <a:rPr lang="en-US" altLang="en-US" sz="1500" dirty="0"/>
              <a:t> </a:t>
            </a:r>
            <a:r>
              <a:rPr lang="en-US" altLang="en-US" sz="1500" dirty="0" err="1" smtClean="0"/>
              <a:t>zhōng</a:t>
            </a:r>
            <a:r>
              <a:rPr lang="en-US" altLang="en-US" sz="1500" dirty="0" smtClean="0"/>
              <a:t>” and </a:t>
            </a:r>
            <a:r>
              <a:rPr lang="ja-JP" altLang="en-US" sz="1500" dirty="0" smtClean="0"/>
              <a:t>二</a:t>
            </a:r>
            <a:r>
              <a:rPr lang="ja-JP" altLang="en-US" sz="1500" dirty="0"/>
              <a:t>点</a:t>
            </a:r>
            <a:r>
              <a:rPr lang="ja-JP" altLang="en-US" sz="1500" dirty="0" smtClean="0"/>
              <a:t>钟 </a:t>
            </a:r>
            <a:r>
              <a:rPr lang="en-US" altLang="en-US" sz="1500" dirty="0" smtClean="0"/>
              <a:t>“</a:t>
            </a:r>
            <a:r>
              <a:rPr lang="en-US" altLang="en-US" sz="1500" dirty="0" err="1" smtClean="0"/>
              <a:t>èr</a:t>
            </a:r>
            <a:r>
              <a:rPr lang="en-US" altLang="en-US" sz="1500" dirty="0" smtClean="0"/>
              <a:t> </a:t>
            </a:r>
            <a:r>
              <a:rPr lang="en-US" altLang="en-US" sz="1500" dirty="0" err="1"/>
              <a:t>diǎn</a:t>
            </a:r>
            <a:r>
              <a:rPr lang="en-US" altLang="en-US" sz="1500" dirty="0"/>
              <a:t> </a:t>
            </a:r>
            <a:r>
              <a:rPr lang="en-US" altLang="en-US" sz="1500" dirty="0" err="1" smtClean="0"/>
              <a:t>zhōng</a:t>
            </a:r>
            <a:r>
              <a:rPr lang="en-US" altLang="en-US" sz="1500" dirty="0" smtClean="0"/>
              <a:t>”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52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0525"/>
            <a:ext cx="2965027" cy="572700"/>
          </a:xfrm>
        </p:spPr>
        <p:txBody>
          <a:bodyPr/>
          <a:lstStyle/>
          <a:p>
            <a:r>
              <a:rPr lang="ja-JP" altLang="en-US" dirty="0">
                <a:solidFill>
                  <a:schemeClr val="accent1"/>
                </a:solidFill>
              </a:rPr>
              <a:t>一</a:t>
            </a:r>
            <a:r>
              <a:rPr lang="ja-JP" altLang="en-US" dirty="0"/>
              <a:t>点 </a:t>
            </a:r>
            <a:r>
              <a:rPr lang="en-US" altLang="ja-JP" dirty="0"/>
              <a:t>(</a:t>
            </a:r>
            <a:r>
              <a:rPr lang="ja-JP" altLang="en-US" dirty="0"/>
              <a:t>钟</a:t>
            </a:r>
            <a:r>
              <a:rPr lang="en-US" altLang="ja-JP" dirty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850" y="1110775"/>
            <a:ext cx="2355590" cy="359038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 err="1">
                <a:solidFill>
                  <a:schemeClr val="accent1"/>
                </a:solidFill>
              </a:rPr>
              <a:t>yī</a:t>
            </a:r>
            <a:r>
              <a:rPr lang="en-US" dirty="0"/>
              <a:t> </a:t>
            </a:r>
            <a:r>
              <a:rPr lang="en-US" dirty="0" err="1"/>
              <a:t>diǎn</a:t>
            </a:r>
            <a:r>
              <a:rPr lang="en-US" dirty="0"/>
              <a:t> (</a:t>
            </a:r>
            <a:r>
              <a:rPr lang="en-US" dirty="0" err="1"/>
              <a:t>zhōng</a:t>
            </a:r>
            <a:r>
              <a:rPr lang="en-US" dirty="0"/>
              <a:t>)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35" y="1834961"/>
            <a:ext cx="2012527" cy="200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03693" y="390525"/>
            <a:ext cx="29650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3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r>
              <a:rPr lang="ja-JP" altLang="en-US" dirty="0">
                <a:solidFill>
                  <a:schemeClr val="accent1"/>
                </a:solidFill>
              </a:rPr>
              <a:t>两</a:t>
            </a:r>
            <a:r>
              <a:rPr lang="ja-JP" altLang="en-US" dirty="0"/>
              <a:t>点 </a:t>
            </a:r>
            <a:r>
              <a:rPr lang="en-US" altLang="ja-JP" dirty="0" smtClean="0"/>
              <a:t>(</a:t>
            </a:r>
            <a:r>
              <a:rPr lang="ja-JP" altLang="en-US" dirty="0" smtClean="0"/>
              <a:t>钟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08411" y="1110775"/>
            <a:ext cx="2355590" cy="3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 algn="ctr">
              <a:buNone/>
            </a:pPr>
            <a:r>
              <a:rPr lang="en-US" dirty="0" err="1">
                <a:solidFill>
                  <a:schemeClr val="accent1"/>
                </a:solidFill>
              </a:rPr>
              <a:t>l</a:t>
            </a:r>
            <a:r>
              <a:rPr lang="en-US" dirty="0" err="1" smtClean="0">
                <a:solidFill>
                  <a:schemeClr val="accent1"/>
                </a:solidFill>
              </a:rPr>
              <a:t>iǎng</a:t>
            </a:r>
            <a:r>
              <a:rPr lang="en-US" dirty="0" smtClean="0"/>
              <a:t> </a:t>
            </a:r>
            <a:r>
              <a:rPr lang="en-US" dirty="0" err="1" smtClean="0"/>
              <a:t>diǎn</a:t>
            </a:r>
            <a:r>
              <a:rPr lang="en-US" dirty="0" smtClean="0"/>
              <a:t> (</a:t>
            </a:r>
            <a:r>
              <a:rPr lang="en-US" dirty="0" err="1" smtClean="0"/>
              <a:t>zhōng</a:t>
            </a:r>
            <a:r>
              <a:rPr lang="en-US" dirty="0" smtClean="0"/>
              <a:t>)</a:t>
            </a:r>
          </a:p>
          <a:p>
            <a:pPr marL="114300" indent="0">
              <a:buFont typeface="Nunito ExtraBold"/>
              <a:buNone/>
            </a:pPr>
            <a:endParaRPr lang="en-US" dirty="0"/>
          </a:p>
        </p:txBody>
      </p:sp>
      <p:pic>
        <p:nvPicPr>
          <p:cNvPr id="7" name="Picture 2" descr="Image result for 2:00 cloc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207" y="1747519"/>
            <a:ext cx="2058254" cy="20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759026" y="390525"/>
            <a:ext cx="29650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3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r>
              <a:rPr lang="ja-JP" altLang="en-US" dirty="0">
                <a:solidFill>
                  <a:schemeClr val="accent1"/>
                </a:solidFill>
              </a:rPr>
              <a:t>三</a:t>
            </a:r>
            <a:r>
              <a:rPr lang="ja-JP" altLang="en-US" dirty="0"/>
              <a:t>点 </a:t>
            </a:r>
            <a:r>
              <a:rPr lang="en-US" altLang="ja-JP" dirty="0" smtClean="0"/>
              <a:t>(</a:t>
            </a:r>
            <a:r>
              <a:rPr lang="ja-JP" altLang="en-US" dirty="0" smtClean="0"/>
              <a:t>钟</a:t>
            </a:r>
            <a:r>
              <a:rPr lang="en-US" altLang="ja-JP" dirty="0" smtClean="0"/>
              <a:t>)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063744" y="1116085"/>
            <a:ext cx="2355590" cy="3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 algn="ctr">
              <a:buNone/>
            </a:pPr>
            <a:r>
              <a:rPr lang="en-US" dirty="0" err="1">
                <a:solidFill>
                  <a:schemeClr val="accent1"/>
                </a:solidFill>
              </a:rPr>
              <a:t>sān</a:t>
            </a:r>
            <a:r>
              <a:rPr lang="en-US" dirty="0" smtClean="0"/>
              <a:t> </a:t>
            </a:r>
            <a:r>
              <a:rPr lang="en-US" dirty="0" err="1" smtClean="0"/>
              <a:t>diǎn</a:t>
            </a:r>
            <a:r>
              <a:rPr lang="en-US" dirty="0" smtClean="0"/>
              <a:t> (</a:t>
            </a:r>
            <a:r>
              <a:rPr lang="en-US" dirty="0" err="1" smtClean="0"/>
              <a:t>zhōng</a:t>
            </a:r>
            <a:r>
              <a:rPr lang="en-US" dirty="0" smtClean="0"/>
              <a:t>)</a:t>
            </a:r>
          </a:p>
          <a:p>
            <a:pPr marL="114300" indent="0">
              <a:buFont typeface="Nunito ExtraBold"/>
              <a:buNone/>
            </a:pP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t="4216" r="16548"/>
          <a:stretch/>
        </p:blipFill>
        <p:spPr bwMode="auto">
          <a:xfrm>
            <a:off x="6380480" y="1703969"/>
            <a:ext cx="2187786" cy="21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77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942" t="23059" r="26265" b="20871"/>
          <a:stretch/>
        </p:blipFill>
        <p:spPr>
          <a:xfrm>
            <a:off x="1394078" y="426720"/>
            <a:ext cx="6313975" cy="4166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9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0525"/>
            <a:ext cx="2965027" cy="5727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五点</a:t>
            </a:r>
            <a:r>
              <a:rPr lang="ja-JP" altLang="en-US" dirty="0">
                <a:solidFill>
                  <a:schemeClr val="accent5"/>
                </a:solidFill>
              </a:rPr>
              <a:t>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850" y="1110775"/>
            <a:ext cx="2355590" cy="359038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wǔ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diǎn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bàn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303693" y="390525"/>
            <a:ext cx="29650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3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两</a:t>
            </a:r>
            <a:r>
              <a:rPr lang="ja-JP" altLang="en-US" dirty="0" smtClean="0"/>
              <a:t>点</a:t>
            </a:r>
            <a:r>
              <a:rPr lang="ja-JP" altLang="en-US" dirty="0">
                <a:solidFill>
                  <a:schemeClr val="accent5"/>
                </a:solidFill>
              </a:rPr>
              <a:t>半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08411" y="1110775"/>
            <a:ext cx="2355590" cy="3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iǎng</a:t>
            </a:r>
            <a:r>
              <a:rPr lang="en-US" dirty="0" smtClean="0"/>
              <a:t> </a:t>
            </a:r>
            <a:r>
              <a:rPr lang="en-US" dirty="0" err="1" smtClean="0"/>
              <a:t>diǎn</a:t>
            </a:r>
            <a:r>
              <a:rPr lang="en-US" dirty="0" smtClean="0"/>
              <a:t> </a:t>
            </a:r>
            <a:r>
              <a:rPr lang="en-US" dirty="0" err="1">
                <a:solidFill>
                  <a:schemeClr val="accent5"/>
                </a:solidFill>
              </a:rPr>
              <a:t>bàn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59026" y="390525"/>
            <a:ext cx="29650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3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十一 点</a:t>
            </a:r>
            <a:r>
              <a:rPr lang="ja-JP" altLang="en-US" dirty="0">
                <a:solidFill>
                  <a:schemeClr val="accent5"/>
                </a:solidFill>
              </a:rPr>
              <a:t>半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063744" y="1116085"/>
            <a:ext cx="2355590" cy="3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shí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yī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diǎn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5"/>
                </a:solidFill>
              </a:rPr>
              <a:t>bàn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850" y="1747519"/>
            <a:ext cx="2129367" cy="197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 result for 2:30 clock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4" t="6267" r="29734" b="22571"/>
          <a:stretch/>
        </p:blipFill>
        <p:spPr bwMode="auto">
          <a:xfrm>
            <a:off x="3860800" y="1617363"/>
            <a:ext cx="1949187" cy="249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Image result for 11:30 clock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79" y="1627983"/>
            <a:ext cx="2003955" cy="230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4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for All other Times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114300" indent="0" eaLnBrk="1" hangingPunct="1">
              <a:buNone/>
            </a:pPr>
            <a:r>
              <a:rPr lang="en-US" altLang="en-US" b="1" dirty="0"/>
              <a:t>Hour    </a:t>
            </a:r>
            <a:r>
              <a:rPr lang="ja-JP" altLang="en-US" b="1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 </a:t>
            </a:r>
            <a:r>
              <a:rPr lang="en-US" altLang="ja-JP" b="1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ja-JP" b="1" dirty="0" err="1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diǎn</a:t>
            </a:r>
            <a:r>
              <a:rPr lang="en-US" altLang="ja-JP" b="1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)      Minute       </a:t>
            </a:r>
            <a:r>
              <a:rPr lang="ja-JP" altLang="en-US" b="1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分 </a:t>
            </a:r>
            <a:r>
              <a:rPr lang="en-US" altLang="ja-JP" b="1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ja-JP" b="1" dirty="0" err="1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fēn</a:t>
            </a:r>
            <a:r>
              <a:rPr lang="en-US" altLang="ja-JP" b="1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)</a:t>
            </a:r>
          </a:p>
          <a:p>
            <a:pPr marL="114300" indent="0" eaLnBrk="1" hangingPunct="1">
              <a:buNone/>
            </a:pPr>
            <a:endParaRPr lang="en-US" altLang="ja-JP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marL="114300" indent="0" eaLnBrk="1" hangingPunct="1">
              <a:buNone/>
            </a:pPr>
            <a:r>
              <a:rPr lang="en-US" altLang="ja-JP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	____</a:t>
            </a:r>
            <a:r>
              <a:rPr lang="ja-JP" altLang="en-US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 </a:t>
            </a:r>
            <a:r>
              <a:rPr lang="en-US" altLang="ja-JP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____</a:t>
            </a:r>
            <a:r>
              <a:rPr lang="ja-JP" altLang="en-US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分</a:t>
            </a:r>
            <a:endParaRPr lang="en-US" altLang="ja-JP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ja-JP" dirty="0" smtClean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ja-JP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ja-JP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r>
              <a:rPr lang="en-US" altLang="en-US" sz="1400" b="1" dirty="0" smtClean="0"/>
              <a:t>1:15 </a:t>
            </a:r>
            <a:r>
              <a:rPr lang="en-US" altLang="en-US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	 </a:t>
            </a:r>
            <a:r>
              <a:rPr lang="ja-JP" altLang="en-US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一点十五分 </a:t>
            </a:r>
            <a:r>
              <a:rPr lang="en-US" altLang="ja-JP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en-US" sz="1400" dirty="0" err="1"/>
              <a:t>Yī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shíwǔ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fēn</a:t>
            </a:r>
            <a:r>
              <a:rPr lang="en-US" altLang="en-US" sz="1400" dirty="0" smtClean="0"/>
              <a:t>)</a:t>
            </a:r>
            <a:br>
              <a:rPr lang="en-US" altLang="en-US" sz="1400" dirty="0" smtClean="0"/>
            </a:br>
            <a:endParaRPr lang="en-US" altLang="en-US" sz="1400" dirty="0"/>
          </a:p>
          <a:p>
            <a:pPr eaLnBrk="1" hangingPunct="1"/>
            <a:r>
              <a:rPr lang="en-US" altLang="en-US" sz="1400" b="1" dirty="0"/>
              <a:t>4:45</a:t>
            </a:r>
            <a:r>
              <a:rPr lang="en-US" altLang="en-US" sz="1400" dirty="0"/>
              <a:t> 	 </a:t>
            </a:r>
            <a:r>
              <a:rPr lang="zh-CN" altLang="en-US" sz="1400" b="1" dirty="0">
                <a:latin typeface="MS PGothic (Body)"/>
              </a:rPr>
              <a:t>四点四十五分</a:t>
            </a:r>
            <a:r>
              <a:rPr lang="zh-CN" altLang="en-US" sz="1400" dirty="0"/>
              <a:t> </a:t>
            </a:r>
            <a:r>
              <a:rPr lang="en-US" altLang="zh-CN" sz="1400" dirty="0"/>
              <a:t>(</a:t>
            </a:r>
            <a:r>
              <a:rPr lang="en-US" altLang="en-US" sz="1400" dirty="0" err="1"/>
              <a:t>Sì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sìshíwǔ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fēn</a:t>
            </a:r>
            <a:r>
              <a:rPr lang="en-US" altLang="en-US" sz="1400" dirty="0" smtClean="0"/>
              <a:t>)</a:t>
            </a:r>
            <a:br>
              <a:rPr lang="en-US" altLang="en-US" sz="1400" dirty="0" smtClean="0"/>
            </a:br>
            <a:endParaRPr lang="en-US" altLang="en-US" sz="1400" dirty="0"/>
          </a:p>
          <a:p>
            <a:pPr eaLnBrk="1" hangingPunct="1"/>
            <a:r>
              <a:rPr lang="en-US" altLang="en-US" sz="1400" b="1" dirty="0"/>
              <a:t>8:27</a:t>
            </a:r>
            <a:r>
              <a:rPr lang="en-US" altLang="en-US" sz="1400" dirty="0"/>
              <a:t>	</a:t>
            </a:r>
            <a:r>
              <a:rPr lang="zh-CN" altLang="en-US" sz="1400" dirty="0"/>
              <a:t> 八点二十</a:t>
            </a:r>
            <a:r>
              <a:rPr lang="zh-CN" altLang="en-US" sz="1400" dirty="0" smtClean="0"/>
              <a:t>七</a:t>
            </a:r>
            <a:r>
              <a:rPr lang="zh-CN" altLang="en-US" sz="1400" b="1" dirty="0" smtClean="0">
                <a:latin typeface="MS PGothic (Body)"/>
              </a:rPr>
              <a:t>分 </a:t>
            </a:r>
            <a:r>
              <a:rPr lang="en-US" altLang="zh-CN" sz="1400" dirty="0" smtClean="0"/>
              <a:t>(</a:t>
            </a:r>
            <a:r>
              <a:rPr lang="en-US" altLang="en-US" sz="1400" dirty="0" err="1"/>
              <a:t>Bā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èrshíqī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fēn</a:t>
            </a:r>
            <a:r>
              <a:rPr lang="en-US" altLang="zh-CN" sz="1400" dirty="0" smtClean="0"/>
              <a:t>)</a:t>
            </a:r>
            <a:br>
              <a:rPr lang="en-US" altLang="zh-CN" sz="1400" dirty="0" smtClean="0"/>
            </a:br>
            <a:endParaRPr lang="en-US" altLang="zh-CN" sz="1400" dirty="0"/>
          </a:p>
          <a:p>
            <a:pPr eaLnBrk="1" hangingPunct="1"/>
            <a:r>
              <a:rPr lang="en-US" altLang="en-US" sz="1400" b="1" dirty="0"/>
              <a:t>6:13</a:t>
            </a:r>
            <a:r>
              <a:rPr lang="en-US" altLang="en-US" sz="1400" dirty="0"/>
              <a:t>	</a:t>
            </a:r>
            <a:r>
              <a:rPr lang="ja-JP" altLang="en-US" sz="1400" dirty="0"/>
              <a:t> 六</a:t>
            </a:r>
            <a:r>
              <a:rPr lang="ja-JP" altLang="en-US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</a:t>
            </a:r>
            <a:r>
              <a:rPr lang="ja-JP" altLang="en-US" sz="1400" dirty="0"/>
              <a:t>十三</a:t>
            </a:r>
            <a:r>
              <a:rPr lang="ja-JP" altLang="en-US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分 </a:t>
            </a:r>
            <a:r>
              <a:rPr lang="en-US" altLang="ja-JP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en-US" sz="1400" dirty="0" err="1"/>
              <a:t>Liù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shísān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fēn</a:t>
            </a:r>
            <a:r>
              <a:rPr lang="en-US" altLang="ja-JP" sz="1400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)</a:t>
            </a:r>
            <a:br>
              <a:rPr lang="en-US" altLang="ja-JP" sz="1400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1400" dirty="0"/>
          </a:p>
          <a:p>
            <a:pPr eaLnBrk="1" hangingPunct="1"/>
            <a:r>
              <a:rPr lang="en-US" altLang="en-US" sz="1400" b="1" dirty="0"/>
              <a:t>9:02</a:t>
            </a:r>
            <a:r>
              <a:rPr lang="en-US" altLang="en-US" sz="1400" dirty="0"/>
              <a:t>	 </a:t>
            </a:r>
            <a:r>
              <a:rPr lang="ja-JP" altLang="en-US" sz="1400" dirty="0"/>
              <a:t>九点</a:t>
            </a:r>
            <a:r>
              <a:rPr lang="zh-CN" altLang="en-US" sz="1400" dirty="0">
                <a:solidFill>
                  <a:srgbClr val="000000"/>
                </a:solidFill>
                <a:ea typeface="KaiTi" panose="02010609060101010101"/>
                <a:cs typeface="KaiTi" panose="02010609060101010101"/>
              </a:rPr>
              <a:t>〇二</a:t>
            </a:r>
            <a:r>
              <a:rPr lang="ja-JP" altLang="en-US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分 </a:t>
            </a:r>
            <a:r>
              <a:rPr lang="en-US" altLang="ja-JP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(</a:t>
            </a:r>
            <a:r>
              <a:rPr lang="en-US" altLang="en-US" sz="1400" dirty="0" err="1"/>
              <a:t>Jiǔ</a:t>
            </a:r>
            <a:r>
              <a:rPr lang="en-US" altLang="en-US" sz="1400" dirty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líng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èr</a:t>
            </a:r>
            <a:r>
              <a:rPr lang="en-US" altLang="en-US" sz="1400" dirty="0"/>
              <a:t> </a:t>
            </a:r>
            <a:r>
              <a:rPr lang="en-US" altLang="en-US" sz="1400" dirty="0" err="1"/>
              <a:t>fēn</a:t>
            </a:r>
            <a:r>
              <a:rPr lang="en-US" altLang="en-US" sz="1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144" y="544848"/>
            <a:ext cx="2965027" cy="572700"/>
          </a:xfrm>
        </p:spPr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九</a:t>
            </a:r>
            <a:r>
              <a:rPr lang="ja-JP" altLang="en-US" dirty="0">
                <a:solidFill>
                  <a:schemeClr val="accent6"/>
                </a:solidFill>
              </a:rPr>
              <a:t>点</a:t>
            </a:r>
            <a:r>
              <a:rPr lang="ja-JP" altLang="en-US" dirty="0">
                <a:solidFill>
                  <a:schemeClr val="tx1"/>
                </a:solidFill>
              </a:rPr>
              <a:t>十五</a:t>
            </a:r>
            <a:r>
              <a:rPr lang="ja-JP" altLang="en-US" dirty="0">
                <a:solidFill>
                  <a:schemeClr val="accent6"/>
                </a:solidFill>
              </a:rPr>
              <a:t>分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6863" y="1297067"/>
            <a:ext cx="2355590" cy="359038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jiǔ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diǎn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shí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wǔ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fēn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20920" y="549108"/>
            <a:ext cx="296502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matic SC"/>
              <a:buNone/>
              <a:defRPr sz="4000" b="1" i="0" u="none" strike="noStrike" cap="none">
                <a:solidFill>
                  <a:schemeClr val="dk1"/>
                </a:solidFill>
                <a:highlight>
                  <a:schemeClr val="accent3"/>
                </a:highlight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</a:rPr>
              <a:t>两</a:t>
            </a:r>
            <a:r>
              <a:rPr lang="ja-JP" altLang="en-US" dirty="0">
                <a:solidFill>
                  <a:schemeClr val="accent6"/>
                </a:solidFill>
              </a:rPr>
              <a:t>点</a:t>
            </a:r>
            <a:r>
              <a:rPr lang="ja-JP" altLang="en-US" dirty="0">
                <a:solidFill>
                  <a:schemeClr val="tx1"/>
                </a:solidFill>
              </a:rPr>
              <a:t>十五</a:t>
            </a:r>
            <a:r>
              <a:rPr lang="ja-JP" altLang="en-US" dirty="0">
                <a:solidFill>
                  <a:schemeClr val="accent6"/>
                </a:solidFill>
              </a:rPr>
              <a:t>分</a:t>
            </a:r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91922" y="1276746"/>
            <a:ext cx="2355590" cy="35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l</a:t>
            </a:r>
            <a:r>
              <a:rPr lang="en-US" dirty="0" err="1" smtClean="0">
                <a:solidFill>
                  <a:schemeClr val="tx1"/>
                </a:solidFill>
              </a:rPr>
              <a:t>iǎng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diǎn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shí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wǔ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fēn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14" name="Picture 4" descr="9-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41" y="1793470"/>
            <a:ext cx="1944699" cy="21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95" y="1684431"/>
            <a:ext cx="2063245" cy="240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8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" y="148446"/>
            <a:ext cx="7834800" cy="572700"/>
          </a:xfrm>
        </p:spPr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7850" y="1110775"/>
            <a:ext cx="3005830" cy="28656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1.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2.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3. </a:t>
            </a:r>
            <a:endParaRPr lang="en-US" dirty="0"/>
          </a:p>
        </p:txBody>
      </p:sp>
      <p:pic>
        <p:nvPicPr>
          <p:cNvPr id="4" name="Picture 2" descr="Image result for 11:30 clock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873" y="904217"/>
            <a:ext cx="1069091" cy="124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 result for 11:30 clock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04" y="2409421"/>
            <a:ext cx="1288627" cy="12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mage result for 11:30 clock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88" y="3848897"/>
            <a:ext cx="1178858" cy="117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845934" y="1110775"/>
            <a:ext cx="3005830" cy="2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114300" indent="0">
              <a:buFont typeface="Nunito ExtraBold"/>
              <a:buNone/>
            </a:pPr>
            <a:r>
              <a:rPr lang="en-US" dirty="0" smtClean="0"/>
              <a:t>4.</a:t>
            </a:r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r>
              <a:rPr lang="en-US" dirty="0"/>
              <a:t>5</a:t>
            </a:r>
            <a:r>
              <a:rPr lang="en-US" dirty="0" smtClean="0"/>
              <a:t>.</a:t>
            </a:r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endParaRPr lang="en-US" dirty="0" smtClean="0"/>
          </a:p>
          <a:p>
            <a:pPr marL="114300" indent="0">
              <a:buFont typeface="Nunito ExtraBold"/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8" name="Picture 8" descr="Image result for 11:30 clock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441" y="1042550"/>
            <a:ext cx="2576114" cy="9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Image result for 11:30 clock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93" y="2228230"/>
            <a:ext cx="1043305" cy="146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Image result for 11:30 clock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93" y="3838468"/>
            <a:ext cx="1127420" cy="118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89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How to Differentiate Between AM/PM in Chinese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5192;p38"/>
          <p:cNvSpPr txBox="1">
            <a:spLocks/>
          </p:cNvSpPr>
          <p:nvPr/>
        </p:nvSpPr>
        <p:spPr>
          <a:xfrm>
            <a:off x="1020107" y="1522911"/>
            <a:ext cx="7582026" cy="322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ja-JP" sz="2000" dirty="0" smtClean="0"/>
              <a:t>In Chinese, we do not use AM/PM to split the day in half.</a:t>
            </a:r>
          </a:p>
          <a:p>
            <a:pPr eaLnBrk="1" hangingPunct="1">
              <a:buFontTx/>
              <a:buChar char="-"/>
            </a:pPr>
            <a:r>
              <a:rPr lang="en-US" sz="2000" dirty="0" smtClean="0"/>
              <a:t>Instead, we differentiate times by indicating the different parts of the day.</a:t>
            </a:r>
          </a:p>
          <a:p>
            <a:pPr eaLnBrk="1" hangingPunct="1">
              <a:buFontTx/>
              <a:buChar char="-"/>
            </a:pPr>
            <a:endParaRPr lang="en-US" sz="2000" dirty="0"/>
          </a:p>
          <a:p>
            <a:pPr marL="114300" indent="0" eaLnBrk="1" hangingPunct="1">
              <a:buNone/>
            </a:pPr>
            <a:r>
              <a:rPr lang="en-US" sz="2000" b="1" dirty="0" smtClean="0"/>
              <a:t>Morning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zǎo</a:t>
            </a:r>
            <a:r>
              <a:rPr lang="en-US" sz="2000" dirty="0"/>
              <a:t> </a:t>
            </a:r>
            <a:r>
              <a:rPr lang="en-US" sz="2000" dirty="0" err="1" smtClean="0"/>
              <a:t>shàng</a:t>
            </a:r>
            <a:r>
              <a:rPr lang="en-US" sz="2000" dirty="0" smtClean="0"/>
              <a:t> </a:t>
            </a:r>
            <a:r>
              <a:rPr lang="en-US" sz="1500" dirty="0" smtClean="0"/>
              <a:t>(5:00 AM-11:00 AM)</a:t>
            </a:r>
          </a:p>
          <a:p>
            <a:pPr marL="114300" indent="0" eaLnBrk="1" hangingPunct="1">
              <a:buNone/>
            </a:pPr>
            <a:r>
              <a:rPr lang="en-US" sz="2000" b="1" dirty="0" smtClean="0"/>
              <a:t>Afternoon/Noon</a:t>
            </a:r>
            <a:r>
              <a:rPr lang="en-US" sz="2000" dirty="0" smtClean="0"/>
              <a:t> </a:t>
            </a:r>
            <a:r>
              <a:rPr lang="en-US" sz="2000" dirty="0"/>
              <a:t>– </a:t>
            </a:r>
            <a:r>
              <a:rPr lang="en-US" sz="2000" dirty="0" err="1"/>
              <a:t>xià</a:t>
            </a:r>
            <a:r>
              <a:rPr lang="en-US" sz="2000" dirty="0"/>
              <a:t> </a:t>
            </a:r>
            <a:r>
              <a:rPr lang="en-US" sz="2000" dirty="0" err="1" smtClean="0"/>
              <a:t>wǔ</a:t>
            </a:r>
            <a:r>
              <a:rPr lang="en-US" sz="2000" dirty="0" smtClean="0"/>
              <a:t> </a:t>
            </a:r>
            <a:r>
              <a:rPr lang="en-US" sz="1500" dirty="0" smtClean="0"/>
              <a:t>(12:00 PM-5:00 PM)</a:t>
            </a:r>
          </a:p>
          <a:p>
            <a:pPr marL="114300" indent="0" eaLnBrk="1" hangingPunct="1">
              <a:buNone/>
            </a:pPr>
            <a:r>
              <a:rPr lang="en-US" sz="2000" b="1" dirty="0" smtClean="0"/>
              <a:t>Evening/Night</a:t>
            </a:r>
            <a:r>
              <a:rPr lang="en-US" sz="2000" dirty="0" smtClean="0"/>
              <a:t> – </a:t>
            </a:r>
            <a:r>
              <a:rPr lang="en-US" sz="2000" dirty="0" err="1" smtClean="0"/>
              <a:t>wǎn</a:t>
            </a:r>
            <a:r>
              <a:rPr lang="en-US" sz="2000" dirty="0" smtClean="0"/>
              <a:t> </a:t>
            </a:r>
            <a:r>
              <a:rPr lang="en-US" sz="2000" dirty="0" err="1" smtClean="0"/>
              <a:t>shàng</a:t>
            </a:r>
            <a:r>
              <a:rPr lang="en-US" sz="2000" dirty="0" smtClean="0"/>
              <a:t> </a:t>
            </a:r>
            <a:r>
              <a:rPr lang="en-US" sz="1500" dirty="0" smtClean="0"/>
              <a:t>(6:00 PM-11:00 PM)</a:t>
            </a:r>
          </a:p>
          <a:p>
            <a:pPr marL="114300" indent="0" eaLnBrk="1" hangingPunct="1">
              <a:buNone/>
            </a:pPr>
            <a:r>
              <a:rPr lang="en-US" sz="2000" b="1" dirty="0" smtClean="0"/>
              <a:t>Midnight/Middle of the Night </a:t>
            </a:r>
            <a:r>
              <a:rPr lang="en-US" sz="2000" dirty="0"/>
              <a:t>- </a:t>
            </a:r>
            <a:r>
              <a:rPr lang="en-US" sz="2000" dirty="0" err="1"/>
              <a:t>bàn</a:t>
            </a:r>
            <a:r>
              <a:rPr lang="en-US" sz="2000" dirty="0"/>
              <a:t> </a:t>
            </a:r>
            <a:r>
              <a:rPr lang="en-US" sz="2000" dirty="0" err="1" smtClean="0"/>
              <a:t>yè</a:t>
            </a:r>
            <a:r>
              <a:rPr lang="en-US" sz="2000" dirty="0" smtClean="0"/>
              <a:t> </a:t>
            </a:r>
            <a:r>
              <a:rPr lang="en-US" sz="1500" dirty="0" smtClean="0"/>
              <a:t>(12:00 AM-4:00 AM)</a:t>
            </a:r>
          </a:p>
          <a:p>
            <a:pPr marL="114300" indent="0" eaLnBrk="1" hangingPunct="1">
              <a:buNone/>
            </a:pPr>
            <a:endParaRPr lang="en-US" sz="2000" dirty="0"/>
          </a:p>
          <a:p>
            <a:pPr eaLnBrk="1" hangingPunct="1">
              <a:buFontTx/>
              <a:buChar char="-"/>
            </a:pPr>
            <a:r>
              <a:rPr lang="en-US" sz="2000" dirty="0" smtClean="0"/>
              <a:t>We add these words </a:t>
            </a:r>
            <a:r>
              <a:rPr lang="en-US" sz="2000" b="1" u="sng" dirty="0" smtClean="0"/>
              <a:t>before</a:t>
            </a:r>
            <a:r>
              <a:rPr lang="en-US" sz="2000" dirty="0" smtClean="0"/>
              <a:t> the time (not after like AM/PM).</a:t>
            </a:r>
          </a:p>
          <a:p>
            <a:pPr marL="114300" indent="0" eaLnBrk="1" hangingPunct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80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ja-JP" dirty="0" smtClean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ja-JP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eaLnBrk="1" hangingPunct="1"/>
            <a:endParaRPr lang="en-US" altLang="ja-JP" dirty="0">
              <a:solidFill>
                <a:srgbClr val="262626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r>
              <a:rPr lang="en-US" altLang="en-US" sz="1400" b="1"/>
              <a:t>1:15 </a:t>
            </a:r>
            <a:r>
              <a:rPr lang="en-US" altLang="en-US" sz="1400" b="1" smtClean="0"/>
              <a:t>AM</a:t>
            </a:r>
            <a:r>
              <a:rPr lang="en-US" altLang="en-US" sz="1400" dirty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	 </a:t>
            </a:r>
            <a:r>
              <a:rPr lang="en-US" sz="1400" dirty="0" err="1" smtClean="0"/>
              <a:t>bàn</a:t>
            </a:r>
            <a:r>
              <a:rPr lang="en-US" sz="1400" dirty="0" smtClean="0"/>
              <a:t> </a:t>
            </a:r>
            <a:r>
              <a:rPr lang="en-US" sz="1400" dirty="0" err="1" smtClean="0"/>
              <a:t>yè</a:t>
            </a:r>
            <a:r>
              <a:rPr lang="en-US" sz="1400" dirty="0" smtClean="0"/>
              <a:t>, </a:t>
            </a:r>
            <a:r>
              <a:rPr lang="en-US" sz="1400" dirty="0" err="1"/>
              <a:t>y</a:t>
            </a:r>
            <a:r>
              <a:rPr lang="en-US" altLang="en-US" sz="1400" dirty="0" err="1" smtClean="0"/>
              <a:t>ī</a:t>
            </a:r>
            <a:r>
              <a:rPr lang="en-US" altLang="en-US" sz="1400" dirty="0" smtClean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shíwǔ</a:t>
            </a:r>
            <a:r>
              <a:rPr lang="en-US" altLang="en-US" sz="1400" dirty="0"/>
              <a:t> </a:t>
            </a:r>
            <a:r>
              <a:rPr lang="en-US" altLang="en-US" sz="1400" dirty="0" err="1" smtClean="0"/>
              <a:t>fēn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/>
          </a:p>
          <a:p>
            <a:r>
              <a:rPr lang="en-US" altLang="en-US" sz="1400" b="1" dirty="0" smtClean="0"/>
              <a:t>4:45 PM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>	</a:t>
            </a:r>
            <a:r>
              <a:rPr lang="en-US" altLang="en-US" sz="1400" dirty="0" smtClean="0"/>
              <a:t> </a:t>
            </a:r>
            <a:r>
              <a:rPr lang="en-US" sz="1400" dirty="0" err="1" smtClean="0"/>
              <a:t>xià</a:t>
            </a:r>
            <a:r>
              <a:rPr lang="en-US" sz="1400" dirty="0" smtClean="0"/>
              <a:t> </a:t>
            </a:r>
            <a:r>
              <a:rPr lang="en-US" sz="1400" dirty="0" err="1" smtClean="0"/>
              <a:t>wǔ</a:t>
            </a:r>
            <a:r>
              <a:rPr lang="en-US" sz="1400" dirty="0" smtClean="0"/>
              <a:t>, </a:t>
            </a:r>
            <a:r>
              <a:rPr lang="en-US" sz="1400" dirty="0" err="1"/>
              <a:t>s</a:t>
            </a:r>
            <a:r>
              <a:rPr lang="en-US" altLang="en-US" sz="1400" dirty="0" err="1" smtClean="0"/>
              <a:t>ì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diǎn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sìshíwǔ</a:t>
            </a:r>
            <a:r>
              <a:rPr lang="en-US" altLang="en-US" sz="1400" dirty="0" smtClean="0"/>
              <a:t> </a:t>
            </a:r>
            <a:r>
              <a:rPr lang="en-US" altLang="en-US" sz="1400" dirty="0" err="1" smtClean="0"/>
              <a:t>fēn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endParaRPr lang="en-US" altLang="en-US" sz="1400" dirty="0" smtClean="0"/>
          </a:p>
          <a:p>
            <a:r>
              <a:rPr lang="en-US" altLang="en-US" sz="1400" b="1" dirty="0" smtClean="0"/>
              <a:t>8:27 AM</a:t>
            </a:r>
            <a:r>
              <a:rPr lang="en-US" altLang="en-US" sz="1400" dirty="0"/>
              <a:t>	</a:t>
            </a:r>
            <a:r>
              <a:rPr lang="zh-CN" altLang="en-US" sz="1400" dirty="0"/>
              <a:t> </a:t>
            </a:r>
            <a:r>
              <a:rPr lang="en-US" sz="1400" dirty="0" err="1" smtClean="0"/>
              <a:t>zǎo</a:t>
            </a:r>
            <a:r>
              <a:rPr lang="en-US" sz="1400" dirty="0" smtClean="0"/>
              <a:t> </a:t>
            </a:r>
            <a:r>
              <a:rPr lang="en-US" sz="1400" dirty="0" err="1" smtClean="0"/>
              <a:t>shàng</a:t>
            </a:r>
            <a:r>
              <a:rPr lang="en-US" sz="1400" dirty="0" smtClean="0"/>
              <a:t>, </a:t>
            </a:r>
            <a:r>
              <a:rPr lang="en-US" sz="1400" dirty="0" err="1"/>
              <a:t>b</a:t>
            </a:r>
            <a:r>
              <a:rPr lang="en-US" altLang="en-US" sz="1400" dirty="0" err="1" smtClean="0"/>
              <a:t>ā</a:t>
            </a:r>
            <a:r>
              <a:rPr lang="en-US" altLang="en-US" sz="1400" dirty="0" smtClean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èrshíqī</a:t>
            </a:r>
            <a:r>
              <a:rPr lang="en-US" altLang="en-US" sz="1400" dirty="0"/>
              <a:t> </a:t>
            </a:r>
            <a:r>
              <a:rPr lang="en-US" altLang="en-US" sz="1400" dirty="0" err="1" smtClean="0"/>
              <a:t>fēn</a:t>
            </a:r>
            <a:r>
              <a:rPr lang="en-US" altLang="zh-CN" sz="1400" dirty="0" smtClean="0"/>
              <a:t/>
            </a:r>
            <a:br>
              <a:rPr lang="en-US" altLang="zh-CN" sz="1400" dirty="0" smtClean="0"/>
            </a:br>
            <a:endParaRPr lang="en-US" altLang="zh-CN" sz="1400" dirty="0"/>
          </a:p>
          <a:p>
            <a:r>
              <a:rPr lang="en-US" altLang="en-US" sz="1400" b="1" dirty="0" smtClean="0"/>
              <a:t>6:13 PM</a:t>
            </a:r>
            <a:r>
              <a:rPr lang="en-US" altLang="en-US" sz="1400" dirty="0"/>
              <a:t>	</a:t>
            </a:r>
            <a:r>
              <a:rPr lang="ja-JP" altLang="en-US" sz="1400" dirty="0"/>
              <a:t> </a:t>
            </a:r>
            <a:r>
              <a:rPr lang="en-US" sz="1400" dirty="0" err="1"/>
              <a:t>wǎn</a:t>
            </a:r>
            <a:r>
              <a:rPr lang="en-US" sz="1400" dirty="0"/>
              <a:t> </a:t>
            </a:r>
            <a:r>
              <a:rPr lang="en-US" sz="1400" dirty="0" err="1" smtClean="0"/>
              <a:t>shàng</a:t>
            </a:r>
            <a:r>
              <a:rPr lang="en-US" sz="1400" dirty="0" smtClean="0"/>
              <a:t>, </a:t>
            </a:r>
            <a:r>
              <a:rPr lang="en-US" sz="1400" dirty="0" err="1"/>
              <a:t>l</a:t>
            </a:r>
            <a:r>
              <a:rPr lang="en-US" altLang="en-US" sz="1400" dirty="0" err="1" smtClean="0"/>
              <a:t>iù</a:t>
            </a:r>
            <a:r>
              <a:rPr lang="en-US" altLang="en-US" sz="1400" dirty="0" smtClean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shísān</a:t>
            </a:r>
            <a:r>
              <a:rPr lang="en-US" altLang="en-US" sz="1400" dirty="0"/>
              <a:t> </a:t>
            </a:r>
            <a:r>
              <a:rPr lang="en-US" altLang="en-US" sz="1400" dirty="0" err="1" smtClean="0"/>
              <a:t>fēn</a:t>
            </a:r>
            <a:r>
              <a:rPr lang="en-US" altLang="ja-JP" sz="1400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ja-JP" sz="1400" dirty="0" smtClean="0">
                <a:solidFill>
                  <a:srgbClr val="262626"/>
                </a:solidFill>
                <a:latin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1400" dirty="0"/>
          </a:p>
          <a:p>
            <a:r>
              <a:rPr lang="en-US" altLang="en-US" sz="1400" b="1" dirty="0" smtClean="0"/>
              <a:t>9:02 AM</a:t>
            </a:r>
            <a:r>
              <a:rPr lang="en-US" altLang="en-US" sz="1400" dirty="0"/>
              <a:t>	 </a:t>
            </a:r>
            <a:r>
              <a:rPr lang="en-US" sz="1400" dirty="0" err="1" smtClean="0"/>
              <a:t>zǎo</a:t>
            </a:r>
            <a:r>
              <a:rPr lang="en-US" sz="1400" dirty="0" smtClean="0"/>
              <a:t> </a:t>
            </a:r>
            <a:r>
              <a:rPr lang="en-US" sz="1400" dirty="0" err="1" smtClean="0"/>
              <a:t>shàng</a:t>
            </a:r>
            <a:r>
              <a:rPr lang="en-US" sz="1400" dirty="0" smtClean="0"/>
              <a:t>, </a:t>
            </a:r>
            <a:r>
              <a:rPr lang="en-US" sz="1400" dirty="0" err="1"/>
              <a:t>j</a:t>
            </a:r>
            <a:r>
              <a:rPr lang="en-US" altLang="en-US" sz="1400" dirty="0" err="1" smtClean="0"/>
              <a:t>iǔ</a:t>
            </a:r>
            <a:r>
              <a:rPr lang="en-US" altLang="en-US" sz="1400" dirty="0" smtClean="0"/>
              <a:t> </a:t>
            </a:r>
            <a:r>
              <a:rPr lang="en-US" altLang="en-US" sz="1400" dirty="0" err="1"/>
              <a:t>diǎn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líng</a:t>
            </a:r>
            <a:r>
              <a:rPr lang="en-US" altLang="en-US" sz="1400" dirty="0"/>
              <a:t> </a:t>
            </a:r>
            <a:r>
              <a:rPr lang="en-US" altLang="en-US" sz="1400" dirty="0" err="1"/>
              <a:t>èr</a:t>
            </a:r>
            <a:r>
              <a:rPr lang="en-US" altLang="en-US" sz="1400" dirty="0"/>
              <a:t> </a:t>
            </a:r>
            <a:r>
              <a:rPr lang="en-US" altLang="en-US" sz="1400" dirty="0" err="1" smtClean="0"/>
              <a:t>fēn</a:t>
            </a:r>
            <a:endParaRPr lang="en-US" alt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563880" y="180552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Let’s Review – Basic Numbers 0-99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92" name="Google Shape;5192;p38"/>
          <p:cNvSpPr txBox="1">
            <a:spLocks noGrp="1"/>
          </p:cNvSpPr>
          <p:nvPr>
            <p:ph type="subTitle" idx="1"/>
          </p:nvPr>
        </p:nvSpPr>
        <p:spPr>
          <a:xfrm>
            <a:off x="1007370" y="1033387"/>
            <a:ext cx="1427643" cy="20455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dirty="0"/>
              <a:t>0 </a:t>
            </a:r>
            <a:r>
              <a:rPr lang="en-US" dirty="0" smtClean="0"/>
              <a:t>– </a:t>
            </a:r>
            <a:r>
              <a:rPr lang="en-US" dirty="0" err="1" smtClean="0"/>
              <a:t>líng</a:t>
            </a:r>
            <a:r>
              <a:rPr lang="en-US" dirty="0" smtClean="0"/>
              <a:t> (</a:t>
            </a:r>
            <a:r>
              <a:rPr lang="ja-JP" altLang="en-US" dirty="0" smtClean="0"/>
              <a:t>零 </a:t>
            </a:r>
            <a:r>
              <a:rPr lang="en-US" altLang="ja-JP" dirty="0" smtClean="0"/>
              <a:t>or O)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1 – </a:t>
            </a:r>
            <a:r>
              <a:rPr lang="en-US" dirty="0" err="1" smtClean="0"/>
              <a:t>yī</a:t>
            </a:r>
            <a:r>
              <a:rPr lang="en-US" dirty="0" smtClean="0"/>
              <a:t> (</a:t>
            </a:r>
            <a:r>
              <a:rPr lang="ja-JP" altLang="en-US" dirty="0" smtClean="0"/>
              <a:t>一</a:t>
            </a:r>
            <a:r>
              <a:rPr lang="en-US" altLang="ja-JP" dirty="0" smtClean="0"/>
              <a:t>)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2 – </a:t>
            </a:r>
            <a:r>
              <a:rPr lang="en-US" dirty="0" err="1" smtClean="0"/>
              <a:t>èr</a:t>
            </a:r>
            <a:r>
              <a:rPr lang="en-US" dirty="0" smtClean="0"/>
              <a:t> (</a:t>
            </a:r>
            <a:r>
              <a:rPr lang="ja-JP" altLang="en-US" dirty="0"/>
              <a:t>二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3 – </a:t>
            </a:r>
            <a:r>
              <a:rPr lang="en-US" dirty="0" err="1" smtClean="0"/>
              <a:t>sān</a:t>
            </a:r>
            <a:r>
              <a:rPr lang="en-US" dirty="0" smtClean="0"/>
              <a:t> (</a:t>
            </a:r>
            <a:r>
              <a:rPr lang="ja-JP" altLang="en-US" dirty="0"/>
              <a:t>三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4 – </a:t>
            </a:r>
            <a:r>
              <a:rPr lang="en-US" dirty="0" err="1" smtClean="0"/>
              <a:t>sì</a:t>
            </a:r>
            <a:r>
              <a:rPr lang="en-US" dirty="0" smtClean="0"/>
              <a:t> (</a:t>
            </a:r>
            <a:r>
              <a:rPr lang="ja-JP" altLang="en-US" dirty="0"/>
              <a:t>四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5 – </a:t>
            </a:r>
            <a:r>
              <a:rPr lang="en-US" dirty="0" err="1" smtClean="0"/>
              <a:t>wǔ</a:t>
            </a:r>
            <a:r>
              <a:rPr lang="en-US" dirty="0" smtClean="0"/>
              <a:t> (</a:t>
            </a:r>
            <a:r>
              <a:rPr lang="ja-JP" altLang="en-US" dirty="0"/>
              <a:t>五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6 – </a:t>
            </a:r>
            <a:r>
              <a:rPr lang="en-US" dirty="0" err="1" smtClean="0"/>
              <a:t>liù</a:t>
            </a:r>
            <a:r>
              <a:rPr lang="en-US" dirty="0" smtClean="0"/>
              <a:t> (</a:t>
            </a:r>
            <a:r>
              <a:rPr lang="ja-JP" altLang="en-US" dirty="0"/>
              <a:t>六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7 – </a:t>
            </a:r>
            <a:r>
              <a:rPr lang="en-US" dirty="0" err="1" smtClean="0"/>
              <a:t>qī</a:t>
            </a:r>
            <a:r>
              <a:rPr lang="en-US" dirty="0" smtClean="0"/>
              <a:t> (</a:t>
            </a:r>
            <a:r>
              <a:rPr lang="ja-JP" altLang="en-US" dirty="0"/>
              <a:t>七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8 – </a:t>
            </a:r>
            <a:r>
              <a:rPr lang="en-US" dirty="0" err="1" smtClean="0"/>
              <a:t>bā</a:t>
            </a:r>
            <a:r>
              <a:rPr lang="en-US" dirty="0" smtClean="0"/>
              <a:t> (</a:t>
            </a:r>
            <a:r>
              <a:rPr lang="ja-JP" altLang="en-US" dirty="0"/>
              <a:t>八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9 – </a:t>
            </a:r>
            <a:r>
              <a:rPr lang="en-US" dirty="0" err="1" smtClean="0"/>
              <a:t>jiǔ</a:t>
            </a:r>
            <a:r>
              <a:rPr lang="en-US" dirty="0" smtClean="0"/>
              <a:t> (</a:t>
            </a:r>
            <a:r>
              <a:rPr lang="ja-JP" altLang="en-US" dirty="0" smtClean="0"/>
              <a:t>九</a:t>
            </a:r>
            <a:r>
              <a:rPr lang="en-US" dirty="0" smtClean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buNone/>
            </a:pP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/>
            </a:r>
            <a:br>
              <a:rPr lang="ja-JP" altLang="en-US" dirty="0"/>
            </a:br>
            <a:endParaRPr lang="en-US" dirty="0" smtClean="0"/>
          </a:p>
        </p:txBody>
      </p:sp>
      <p:sp>
        <p:nvSpPr>
          <p:cNvPr id="33" name="Google Shape;5192;p38"/>
          <p:cNvSpPr txBox="1">
            <a:spLocks/>
          </p:cNvSpPr>
          <p:nvPr/>
        </p:nvSpPr>
        <p:spPr>
          <a:xfrm>
            <a:off x="2815850" y="1026562"/>
            <a:ext cx="1573270" cy="208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dirty="0" smtClean="0"/>
              <a:t>10 – </a:t>
            </a:r>
            <a:r>
              <a:rPr lang="en-US" dirty="0" err="1" smtClean="0"/>
              <a:t>shí</a:t>
            </a:r>
            <a:r>
              <a:rPr lang="en-US" dirty="0" smtClean="0"/>
              <a:t> (</a:t>
            </a:r>
            <a:r>
              <a:rPr lang="ja-JP" altLang="en-US" dirty="0"/>
              <a:t>十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11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yī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一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12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 smtClean="0"/>
              <a:t>èr</a:t>
            </a:r>
            <a:r>
              <a:rPr lang="en-US" dirty="0" smtClean="0"/>
              <a:t> (</a:t>
            </a:r>
            <a:r>
              <a:rPr lang="ja-JP" altLang="en-US" dirty="0" smtClean="0"/>
              <a:t>十</a:t>
            </a:r>
            <a:r>
              <a:rPr lang="ja-JP" altLang="en-US" dirty="0"/>
              <a:t>二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13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sān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三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14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sì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四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15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wǔ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五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16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liù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六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17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qī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七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18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bā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 smtClean="0"/>
              <a:t>十</a:t>
            </a:r>
            <a:r>
              <a:rPr lang="ja-JP" altLang="en-US" dirty="0"/>
              <a:t>八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19 –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 smtClean="0"/>
              <a:t>jiǔ</a:t>
            </a:r>
            <a:r>
              <a:rPr lang="en-US" dirty="0" smtClean="0"/>
              <a:t> (</a:t>
            </a:r>
            <a:r>
              <a:rPr lang="ja-JP" altLang="en-US" dirty="0" smtClean="0"/>
              <a:t>十</a:t>
            </a:r>
            <a:r>
              <a:rPr lang="ja-JP" altLang="en-US" dirty="0"/>
              <a:t>九</a:t>
            </a:r>
            <a:r>
              <a:rPr lang="en-US" dirty="0" smtClean="0"/>
              <a:t>)</a:t>
            </a:r>
          </a:p>
        </p:txBody>
      </p:sp>
      <p:sp>
        <p:nvSpPr>
          <p:cNvPr id="34" name="Google Shape;5192;p38"/>
          <p:cNvSpPr txBox="1">
            <a:spLocks/>
          </p:cNvSpPr>
          <p:nvPr/>
        </p:nvSpPr>
        <p:spPr>
          <a:xfrm>
            <a:off x="4776186" y="1026562"/>
            <a:ext cx="1908550" cy="1980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dirty="0" smtClean="0"/>
              <a:t>20 – </a:t>
            </a:r>
            <a:r>
              <a:rPr lang="en-US" dirty="0" err="1" smtClean="0"/>
              <a:t>èr</a:t>
            </a:r>
            <a:r>
              <a:rPr lang="en-US" dirty="0" smtClean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21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yī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一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22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èr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二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23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三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24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sì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四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25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wǔ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五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26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liù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六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27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/>
              <a:t>qī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七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28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 smtClean="0"/>
              <a:t>bā</a:t>
            </a:r>
            <a:r>
              <a:rPr lang="en-US" dirty="0" smtClean="0"/>
              <a:t> 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八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29 </a:t>
            </a:r>
            <a:r>
              <a:rPr lang="en-US" dirty="0"/>
              <a:t>–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 smtClean="0"/>
              <a:t>jiǔ</a:t>
            </a:r>
            <a:r>
              <a:rPr lang="en-US" dirty="0" smtClean="0"/>
              <a:t> (</a:t>
            </a:r>
            <a:r>
              <a:rPr lang="ja-JP" altLang="en-US" dirty="0"/>
              <a:t>二</a:t>
            </a:r>
            <a:r>
              <a:rPr lang="ja-JP" altLang="en-US" dirty="0" smtClean="0"/>
              <a:t>十</a:t>
            </a:r>
            <a:r>
              <a:rPr lang="ja-JP" altLang="en-US" dirty="0"/>
              <a:t>九</a:t>
            </a:r>
            <a:r>
              <a:rPr lang="en-US" dirty="0" smtClean="0"/>
              <a:t>) </a:t>
            </a:r>
          </a:p>
        </p:txBody>
      </p:sp>
      <p:sp>
        <p:nvSpPr>
          <p:cNvPr id="35" name="Google Shape;5192;p38"/>
          <p:cNvSpPr txBox="1">
            <a:spLocks/>
          </p:cNvSpPr>
          <p:nvPr/>
        </p:nvSpPr>
        <p:spPr>
          <a:xfrm>
            <a:off x="6867467" y="1033387"/>
            <a:ext cx="2155776" cy="1973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dirty="0" smtClean="0"/>
              <a:t>30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31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yī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一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32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èr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二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33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sān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三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34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sì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四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35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wǔ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五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36 – </a:t>
            </a:r>
            <a:r>
              <a:rPr lang="en-US" dirty="0" err="1" smtClean="0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liù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六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7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qī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七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38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bā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八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39 </a:t>
            </a:r>
            <a:r>
              <a:rPr lang="en-US" dirty="0"/>
              <a:t>– </a:t>
            </a:r>
            <a:r>
              <a:rPr lang="en-US" dirty="0" err="1"/>
              <a:t>sān</a:t>
            </a:r>
            <a:r>
              <a:rPr lang="en-US" dirty="0" smtClean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err="1"/>
              <a:t>jiǔ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三</a:t>
            </a:r>
            <a:r>
              <a:rPr lang="ja-JP" altLang="en-US" dirty="0" smtClean="0"/>
              <a:t>十</a:t>
            </a:r>
            <a:r>
              <a:rPr lang="ja-JP" altLang="en-US" dirty="0"/>
              <a:t>九</a:t>
            </a:r>
            <a:r>
              <a:rPr lang="en-US" dirty="0"/>
              <a:t>) </a:t>
            </a:r>
          </a:p>
        </p:txBody>
      </p:sp>
      <p:sp>
        <p:nvSpPr>
          <p:cNvPr id="36" name="Google Shape;5192;p38"/>
          <p:cNvSpPr txBox="1">
            <a:spLocks/>
          </p:cNvSpPr>
          <p:nvPr/>
        </p:nvSpPr>
        <p:spPr>
          <a:xfrm>
            <a:off x="3136052" y="3386918"/>
            <a:ext cx="2350348" cy="160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dirty="0" smtClean="0"/>
              <a:t>40 – </a:t>
            </a:r>
            <a:r>
              <a:rPr lang="en-US" dirty="0" err="1" smtClean="0"/>
              <a:t>sì</a:t>
            </a:r>
            <a:r>
              <a:rPr lang="en-US" dirty="0" smtClean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(</a:t>
            </a:r>
            <a:r>
              <a:rPr lang="ja-JP" altLang="en-US" dirty="0"/>
              <a:t>四十</a:t>
            </a:r>
            <a:r>
              <a:rPr lang="en-US" altLang="ja-JP" dirty="0" smtClean="0"/>
              <a:t>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50 – </a:t>
            </a:r>
            <a:r>
              <a:rPr lang="en-US" dirty="0" err="1"/>
              <a:t>wǔ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五十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60 – </a:t>
            </a:r>
            <a:r>
              <a:rPr lang="en-US" dirty="0" err="1"/>
              <a:t>liù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六十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70 – </a:t>
            </a:r>
            <a:r>
              <a:rPr lang="en-US" dirty="0" err="1"/>
              <a:t>qī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七十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80 – </a:t>
            </a:r>
            <a:r>
              <a:rPr lang="en-US" dirty="0" err="1"/>
              <a:t>bā</a:t>
            </a:r>
            <a:r>
              <a:rPr lang="en-US" dirty="0"/>
              <a:t> </a:t>
            </a:r>
            <a:r>
              <a:rPr lang="en-US" dirty="0" err="1"/>
              <a:t>shí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ja-JP" altLang="en-US" dirty="0"/>
              <a:t>八十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90 – </a:t>
            </a:r>
            <a:r>
              <a:rPr lang="en-US" dirty="0" err="1" smtClean="0"/>
              <a:t>jiǔ</a:t>
            </a:r>
            <a:r>
              <a:rPr lang="en-US" dirty="0" smtClean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(</a:t>
            </a:r>
            <a:r>
              <a:rPr lang="ja-JP" altLang="en-US" dirty="0"/>
              <a:t>九十</a:t>
            </a:r>
            <a:r>
              <a:rPr lang="en-US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59" y="3007360"/>
            <a:ext cx="1444108" cy="193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8" b="29811"/>
          <a:stretch/>
        </p:blipFill>
        <p:spPr>
          <a:xfrm>
            <a:off x="1065038" y="3132861"/>
            <a:ext cx="1369975" cy="185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640" t="24628" r="26586" b="17512"/>
          <a:stretch/>
        </p:blipFill>
        <p:spPr>
          <a:xfrm>
            <a:off x="1087840" y="126365"/>
            <a:ext cx="6972427" cy="4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9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smtClean="0"/>
              <a:t>The Extra Number for 2 - “</a:t>
            </a:r>
            <a:r>
              <a:rPr lang="en-US" dirty="0" err="1" smtClean="0"/>
              <a:t>liǎng</a:t>
            </a:r>
            <a:r>
              <a:rPr lang="en-US" dirty="0" smtClean="0"/>
              <a:t> (</a:t>
            </a:r>
            <a:r>
              <a:rPr lang="ja-JP" altLang="en-US" b="0" dirty="0" smtClean="0"/>
              <a:t>两</a:t>
            </a:r>
            <a:r>
              <a:rPr lang="en-US" altLang="ja-JP" b="0" dirty="0" smtClean="0"/>
              <a:t>)</a:t>
            </a:r>
            <a:r>
              <a:rPr lang="en" dirty="0" smtClean="0"/>
              <a:t>”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528320" y="1277243"/>
            <a:ext cx="8351519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altLang="ja-JP" dirty="0"/>
              <a:t>There are </a:t>
            </a:r>
            <a:r>
              <a:rPr lang="en-US" altLang="ja-JP" dirty="0" smtClean="0"/>
              <a:t>2 </a:t>
            </a:r>
            <a:r>
              <a:rPr lang="en-US" altLang="ja-JP" dirty="0"/>
              <a:t>ways to say "two" in Mandarin Chinese: </a:t>
            </a:r>
            <a:r>
              <a:rPr lang="ja-JP" altLang="en-US" dirty="0"/>
              <a:t>二 </a:t>
            </a:r>
            <a:r>
              <a:rPr lang="en-US" altLang="ja-JP" dirty="0"/>
              <a:t>(</a:t>
            </a:r>
            <a:r>
              <a:rPr lang="en-US" altLang="ja-JP" dirty="0" err="1"/>
              <a:t>èr</a:t>
            </a:r>
            <a:r>
              <a:rPr lang="en-US" altLang="ja-JP" dirty="0"/>
              <a:t>) or </a:t>
            </a:r>
            <a:r>
              <a:rPr lang="ja-JP" altLang="en-US" dirty="0" smtClean="0"/>
              <a:t>两</a:t>
            </a:r>
            <a:r>
              <a:rPr lang="en-US" altLang="ja-JP" dirty="0" smtClean="0"/>
              <a:t> (</a:t>
            </a:r>
            <a:r>
              <a:rPr lang="en-US" altLang="ja-JP" dirty="0" err="1"/>
              <a:t>liǎng</a:t>
            </a:r>
            <a:r>
              <a:rPr lang="en-US" altLang="ja-JP" dirty="0"/>
              <a:t>).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These characters </a:t>
            </a:r>
            <a:r>
              <a:rPr lang="en-US" altLang="ja-JP" u="sng" dirty="0" smtClean="0"/>
              <a:t>can </a:t>
            </a:r>
            <a:r>
              <a:rPr lang="en-US" altLang="ja-JP" i="1" u="sng" dirty="0" smtClean="0"/>
              <a:t>sometimes</a:t>
            </a:r>
            <a:r>
              <a:rPr lang="en-US" altLang="ja-JP" u="sng" dirty="0" smtClean="0"/>
              <a:t> (not always)</a:t>
            </a:r>
            <a:r>
              <a:rPr lang="en-US" altLang="ja-JP" dirty="0" smtClean="0"/>
              <a:t> be </a:t>
            </a:r>
            <a:r>
              <a:rPr lang="en-US" altLang="ja-JP" dirty="0"/>
              <a:t>used interchangeably so it's important to know when it is appropriate to use which form. 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altLang="ja-JP" dirty="0" smtClean="0"/>
          </a:p>
          <a:p>
            <a:pPr marL="0" indent="0">
              <a:buNone/>
            </a:pPr>
            <a:r>
              <a:rPr lang="en-US" altLang="ja-JP" b="1" u="sng" dirty="0" smtClean="0"/>
              <a:t>When Counting Items/Objects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dirty="0"/>
              <a:t>两 </a:t>
            </a:r>
            <a:r>
              <a:rPr lang="en-US" altLang="ja-JP" dirty="0"/>
              <a:t>(</a:t>
            </a:r>
            <a:r>
              <a:rPr lang="en-US" altLang="ja-JP" dirty="0" err="1"/>
              <a:t>liǎng</a:t>
            </a:r>
            <a:r>
              <a:rPr lang="en-US" altLang="ja-JP" dirty="0"/>
              <a:t>) is used with measure words such </a:t>
            </a:r>
            <a:r>
              <a:rPr lang="en-US" altLang="ja-JP" dirty="0" smtClean="0"/>
              <a:t>as </a:t>
            </a:r>
            <a:r>
              <a:rPr lang="ja-JP" altLang="en-US" dirty="0" smtClean="0"/>
              <a:t>个 </a:t>
            </a:r>
            <a:r>
              <a:rPr lang="en-US" altLang="ja-JP" dirty="0"/>
              <a:t>(</a:t>
            </a:r>
            <a:r>
              <a:rPr lang="en-US" altLang="ja-JP" dirty="0" err="1"/>
              <a:t>ge</a:t>
            </a:r>
            <a:r>
              <a:rPr lang="en-US" altLang="ja-JP" dirty="0"/>
              <a:t>) or </a:t>
            </a:r>
            <a:r>
              <a:rPr lang="ja-JP" altLang="en-US" dirty="0"/>
              <a:t>本 </a:t>
            </a:r>
            <a:r>
              <a:rPr lang="en-US" altLang="ja-JP" dirty="0"/>
              <a:t>(</a:t>
            </a:r>
            <a:r>
              <a:rPr lang="en-US" altLang="ja-JP" dirty="0" err="1"/>
              <a:t>běn</a:t>
            </a:r>
            <a:r>
              <a:rPr lang="en-US" altLang="ja-JP" dirty="0"/>
              <a:t>). For example:  </a:t>
            </a:r>
            <a:endParaRPr lang="en-US" altLang="ja-JP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ja-JP" altLang="en-US" dirty="0"/>
              <a:t>两个人 </a:t>
            </a:r>
            <a:r>
              <a:rPr lang="en-US" altLang="ja-JP" dirty="0"/>
              <a:t>(</a:t>
            </a:r>
            <a:r>
              <a:rPr lang="en-US" altLang="ja-JP" dirty="0" err="1"/>
              <a:t>liǎng</a:t>
            </a:r>
            <a:r>
              <a:rPr lang="en-US" altLang="ja-JP" dirty="0"/>
              <a:t> </a:t>
            </a:r>
            <a:r>
              <a:rPr lang="en-US" altLang="ja-JP" dirty="0" err="1"/>
              <a:t>ge</a:t>
            </a:r>
            <a:r>
              <a:rPr lang="en-US" altLang="ja-JP" dirty="0"/>
              <a:t> </a:t>
            </a:r>
            <a:r>
              <a:rPr lang="en-US" altLang="ja-JP" dirty="0" err="1"/>
              <a:t>rén</a:t>
            </a:r>
            <a:r>
              <a:rPr lang="en-US" altLang="ja-JP" dirty="0"/>
              <a:t>) – two people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ja-JP" altLang="en-US" dirty="0"/>
              <a:t>两本</a:t>
            </a:r>
            <a:r>
              <a:rPr lang="ja-JP" altLang="en-US" b="1" dirty="0"/>
              <a:t>书</a:t>
            </a:r>
            <a:r>
              <a:rPr lang="ja-JP" altLang="en-US" dirty="0"/>
              <a:t> </a:t>
            </a:r>
            <a:r>
              <a:rPr lang="en-US" altLang="ja-JP" dirty="0"/>
              <a:t>(</a:t>
            </a:r>
            <a:r>
              <a:rPr lang="en-US" altLang="ja-JP" dirty="0" err="1"/>
              <a:t>liǎng</a:t>
            </a:r>
            <a:r>
              <a:rPr lang="en-US" altLang="ja-JP" dirty="0"/>
              <a:t> </a:t>
            </a:r>
            <a:r>
              <a:rPr lang="en-US" altLang="ja-JP" dirty="0" err="1"/>
              <a:t>běn</a:t>
            </a:r>
            <a:r>
              <a:rPr lang="en-US" altLang="ja-JP" dirty="0"/>
              <a:t> </a:t>
            </a:r>
            <a:r>
              <a:rPr lang="en-US" altLang="ja-JP" dirty="0" err="1"/>
              <a:t>shū</a:t>
            </a:r>
            <a:r>
              <a:rPr lang="en-US" altLang="ja-JP" dirty="0"/>
              <a:t>) – two books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dirty="0" smtClean="0"/>
              <a:t>Note: This is </a:t>
            </a:r>
            <a:r>
              <a:rPr lang="en-US" altLang="ja-JP" u="sng" dirty="0" smtClean="0"/>
              <a:t>only</a:t>
            </a:r>
            <a:r>
              <a:rPr lang="en-US" altLang="ja-JP" dirty="0" smtClean="0"/>
              <a:t> for the number “two” – not numbers that already start and end with “</a:t>
            </a:r>
            <a:r>
              <a:rPr lang="ja-JP" altLang="en-US" dirty="0"/>
              <a:t>二 </a:t>
            </a:r>
            <a:r>
              <a:rPr lang="en-US" altLang="ja-JP" dirty="0"/>
              <a:t>(</a:t>
            </a:r>
            <a:r>
              <a:rPr lang="en-US" altLang="ja-JP" dirty="0" err="1"/>
              <a:t>èr</a:t>
            </a:r>
            <a:r>
              <a:rPr lang="en-US" altLang="ja-JP" dirty="0" smtClean="0"/>
              <a:t>)” such as 22, 52, 102.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0" indent="0">
              <a:buNone/>
            </a:pPr>
            <a:endParaRPr lang="en-US" altLang="ja-JP" u="sng" dirty="0" smtClean="0"/>
          </a:p>
          <a:p>
            <a:pPr marL="0" indent="0">
              <a:buNone/>
            </a:pPr>
            <a:r>
              <a:rPr lang="en-US" altLang="ja-JP" b="1" u="sng" dirty="0" smtClean="0"/>
              <a:t>Counting Numbers (no items/objects)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dirty="0" smtClean="0"/>
              <a:t>二 </a:t>
            </a:r>
            <a:r>
              <a:rPr lang="en-US" altLang="ja-JP" dirty="0"/>
              <a:t>(</a:t>
            </a:r>
            <a:r>
              <a:rPr lang="en-US" altLang="ja-JP" dirty="0" err="1"/>
              <a:t>èr</a:t>
            </a:r>
            <a:r>
              <a:rPr lang="en-US" altLang="ja-JP" dirty="0"/>
              <a:t>) is used when counting without measure words. For example: </a:t>
            </a:r>
          </a:p>
          <a:p>
            <a:pPr marL="0" indent="0">
              <a:buNone/>
            </a:pPr>
            <a:endParaRPr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dirty="0"/>
              <a:t>一</a:t>
            </a:r>
            <a:r>
              <a:rPr lang="en-US" altLang="ja-JP" dirty="0"/>
              <a:t>, </a:t>
            </a:r>
            <a:r>
              <a:rPr lang="ja-JP" altLang="en-US" dirty="0"/>
              <a:t>二</a:t>
            </a:r>
            <a:r>
              <a:rPr lang="en-US" altLang="ja-JP" dirty="0"/>
              <a:t>, </a:t>
            </a:r>
            <a:r>
              <a:rPr lang="ja-JP" altLang="en-US" dirty="0"/>
              <a:t>三 </a:t>
            </a:r>
            <a:r>
              <a:rPr lang="en-US" altLang="ja-JP" dirty="0"/>
              <a:t>(</a:t>
            </a:r>
            <a:r>
              <a:rPr lang="en-US" altLang="ja-JP" dirty="0" err="1"/>
              <a:t>yī</a:t>
            </a:r>
            <a:r>
              <a:rPr lang="en-US" altLang="ja-JP" dirty="0"/>
              <a:t>, </a:t>
            </a:r>
            <a:r>
              <a:rPr lang="en-US" altLang="ja-JP" dirty="0" err="1"/>
              <a:t>èr</a:t>
            </a:r>
            <a:r>
              <a:rPr lang="en-US" altLang="ja-JP" dirty="0"/>
              <a:t>, </a:t>
            </a:r>
            <a:r>
              <a:rPr lang="en-US" altLang="ja-JP" dirty="0" err="1"/>
              <a:t>sān</a:t>
            </a:r>
            <a:r>
              <a:rPr lang="en-US" altLang="ja-JP" dirty="0"/>
              <a:t>) – one, two, three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dirty="0" smtClean="0"/>
              <a:t>十</a:t>
            </a:r>
            <a:r>
              <a:rPr lang="ja-JP" altLang="en-US" dirty="0"/>
              <a:t>，十一， 十二 </a:t>
            </a:r>
            <a:r>
              <a:rPr lang="en-US" altLang="ja-JP" dirty="0"/>
              <a:t>(​</a:t>
            </a:r>
            <a:r>
              <a:rPr lang="en-US" altLang="ja-JP" dirty="0" err="1"/>
              <a:t>shí</a:t>
            </a:r>
            <a:r>
              <a:rPr lang="en-US" altLang="ja-JP" dirty="0"/>
              <a:t>,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yī</a:t>
            </a:r>
            <a:r>
              <a:rPr lang="en-US" altLang="ja-JP" dirty="0"/>
              <a:t>,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èr</a:t>
            </a:r>
            <a:r>
              <a:rPr lang="en-US" altLang="ja-JP" dirty="0"/>
              <a:t>) – </a:t>
            </a:r>
            <a:r>
              <a:rPr lang="en-US" altLang="ja-JP" dirty="0" smtClean="0"/>
              <a:t>10, 11, 12 </a:t>
            </a:r>
            <a:endParaRPr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ja-JP" altLang="en-US" dirty="0" smtClean="0"/>
              <a:t>二</a:t>
            </a:r>
            <a:r>
              <a:rPr lang="ja-JP" altLang="en-US" dirty="0"/>
              <a:t>十，二十二，二十三 </a:t>
            </a:r>
            <a:r>
              <a:rPr lang="en-US" altLang="ja-JP" dirty="0"/>
              <a:t>(</a:t>
            </a:r>
            <a:r>
              <a:rPr lang="en-US" altLang="ja-JP" dirty="0" err="1"/>
              <a:t>èr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, </a:t>
            </a:r>
            <a:r>
              <a:rPr lang="en-US" altLang="ja-JP" dirty="0" err="1"/>
              <a:t>èr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èr</a:t>
            </a:r>
            <a:r>
              <a:rPr lang="en-US" altLang="ja-JP" dirty="0"/>
              <a:t>, </a:t>
            </a:r>
            <a:r>
              <a:rPr lang="en-US" altLang="ja-JP" dirty="0" err="1"/>
              <a:t>èr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sān</a:t>
            </a:r>
            <a:r>
              <a:rPr lang="en-US" altLang="ja-JP" dirty="0"/>
              <a:t>) – </a:t>
            </a:r>
            <a:r>
              <a:rPr lang="en-US" altLang="ja-JP" dirty="0" smtClean="0"/>
              <a:t>20, 21, 22</a:t>
            </a:r>
          </a:p>
        </p:txBody>
      </p:sp>
    </p:spTree>
    <p:extLst>
      <p:ext uri="{BB962C8B-B14F-4D97-AF65-F5344CB8AC3E}">
        <p14:creationId xmlns:p14="http://schemas.microsoft.com/office/powerpoint/2010/main" val="292273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Hundreds (100s) &amp; Thousands (1,000s)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1374987" y="1277243"/>
            <a:ext cx="6895253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500" b="1" dirty="0" smtClean="0"/>
              <a:t>Hundreds – </a:t>
            </a:r>
            <a:r>
              <a:rPr lang="en-US" sz="1500" b="1" dirty="0" err="1" smtClean="0"/>
              <a:t>bǎi</a:t>
            </a:r>
            <a:r>
              <a:rPr lang="en-US" sz="1500" b="1" dirty="0" smtClean="0"/>
              <a:t> (</a:t>
            </a:r>
            <a:r>
              <a:rPr lang="ja-JP" altLang="en-US" sz="1500" b="1" dirty="0" smtClean="0"/>
              <a:t>百</a:t>
            </a:r>
            <a:r>
              <a:rPr lang="en-US" altLang="ja-JP" sz="1500" b="1" dirty="0" smtClean="0"/>
              <a:t>)</a:t>
            </a:r>
            <a:endParaRPr lang="en-US" sz="15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100 – </a:t>
            </a:r>
            <a:r>
              <a:rPr lang="en-US" dirty="0" err="1" smtClean="0"/>
              <a:t>yī</a:t>
            </a:r>
            <a:r>
              <a:rPr lang="en-US" dirty="0" smtClean="0"/>
              <a:t> </a:t>
            </a:r>
            <a:r>
              <a:rPr lang="en-US" dirty="0" err="1" smtClean="0"/>
              <a:t>bǎi</a:t>
            </a:r>
            <a:r>
              <a:rPr lang="en-US" dirty="0" smtClean="0"/>
              <a:t> (</a:t>
            </a:r>
            <a:r>
              <a:rPr lang="ja-JP" altLang="en-US" dirty="0"/>
              <a:t>一</a:t>
            </a:r>
            <a:r>
              <a:rPr lang="ja-JP" altLang="en-US" dirty="0" smtClean="0"/>
              <a:t>百</a:t>
            </a:r>
            <a:r>
              <a:rPr lang="en-US" altLang="ja-JP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200 – </a:t>
            </a:r>
            <a:r>
              <a:rPr lang="en-US" altLang="ja-JP" dirty="0" err="1" smtClean="0"/>
              <a:t>èr</a:t>
            </a:r>
            <a:r>
              <a:rPr lang="en-US" altLang="ja-JP" dirty="0" smtClean="0"/>
              <a:t> </a:t>
            </a:r>
            <a:r>
              <a:rPr lang="en-US" dirty="0" err="1"/>
              <a:t>bǎi</a:t>
            </a:r>
            <a:r>
              <a:rPr lang="en-US" dirty="0"/>
              <a:t> </a:t>
            </a:r>
            <a:r>
              <a:rPr lang="en-US" u="sng" dirty="0" smtClean="0"/>
              <a:t>or</a:t>
            </a:r>
            <a:r>
              <a:rPr lang="en-US" dirty="0" smtClean="0"/>
              <a:t> </a:t>
            </a:r>
            <a:r>
              <a:rPr lang="en-US" altLang="ja-JP" dirty="0" err="1" smtClean="0"/>
              <a:t>liǎng</a:t>
            </a:r>
            <a:r>
              <a:rPr lang="en-US" dirty="0" smtClean="0"/>
              <a:t> </a:t>
            </a:r>
            <a:r>
              <a:rPr lang="en-US" dirty="0" err="1" smtClean="0"/>
              <a:t>bǎi</a:t>
            </a:r>
            <a:r>
              <a:rPr lang="en-US" dirty="0" smtClean="0"/>
              <a:t> (</a:t>
            </a:r>
            <a:r>
              <a:rPr lang="ja-JP" altLang="en-US" dirty="0"/>
              <a:t>两</a:t>
            </a:r>
            <a:r>
              <a:rPr lang="ja-JP" altLang="en-US" dirty="0" smtClean="0"/>
              <a:t>百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500 – </a:t>
            </a:r>
            <a:r>
              <a:rPr lang="en-US" dirty="0" err="1" smtClean="0"/>
              <a:t>wǔ</a:t>
            </a:r>
            <a:r>
              <a:rPr lang="en-US" dirty="0" smtClean="0"/>
              <a:t> </a:t>
            </a:r>
            <a:r>
              <a:rPr lang="en-US" dirty="0" err="1" smtClean="0"/>
              <a:t>bǎi</a:t>
            </a:r>
            <a:r>
              <a:rPr lang="en-US" dirty="0" smtClean="0"/>
              <a:t> (</a:t>
            </a:r>
            <a:r>
              <a:rPr lang="ja-JP" altLang="en-US" dirty="0" smtClean="0"/>
              <a:t>五百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798 – </a:t>
            </a:r>
            <a:r>
              <a:rPr lang="en-US" dirty="0" err="1" smtClean="0"/>
              <a:t>qī</a:t>
            </a:r>
            <a:r>
              <a:rPr lang="en-US" dirty="0" smtClean="0"/>
              <a:t> </a:t>
            </a:r>
            <a:r>
              <a:rPr lang="en-US" dirty="0" err="1" smtClean="0"/>
              <a:t>bǎi</a:t>
            </a:r>
            <a:r>
              <a:rPr lang="en-US" dirty="0" smtClean="0"/>
              <a:t> </a:t>
            </a:r>
            <a:r>
              <a:rPr lang="en-US" dirty="0" err="1"/>
              <a:t>jiǔ</a:t>
            </a:r>
            <a:r>
              <a:rPr lang="en-US" dirty="0" smtClean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 smtClean="0"/>
              <a:t>bā</a:t>
            </a:r>
            <a:r>
              <a:rPr lang="en-US" dirty="0" smtClean="0"/>
              <a:t> (</a:t>
            </a:r>
            <a:r>
              <a:rPr lang="ja-JP" altLang="en-US" dirty="0"/>
              <a:t>七</a:t>
            </a:r>
            <a:r>
              <a:rPr lang="ja-JP" altLang="en-US" dirty="0" smtClean="0"/>
              <a:t>百</a:t>
            </a:r>
            <a:r>
              <a:rPr lang="ja-JP" altLang="en-US" dirty="0"/>
              <a:t>九</a:t>
            </a:r>
            <a:r>
              <a:rPr lang="ja-JP" altLang="en-US" dirty="0" smtClean="0"/>
              <a:t>十八</a:t>
            </a:r>
            <a:r>
              <a:rPr lang="en-US" altLang="ja-JP" dirty="0" smtClean="0"/>
              <a:t>)</a:t>
            </a:r>
            <a:endParaRPr lang="en-US" dirty="0"/>
          </a:p>
          <a:p>
            <a:pPr marL="0" indent="0">
              <a:buFont typeface="Nunito ExtraBold"/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500" b="1" dirty="0" smtClean="0"/>
              <a:t>Thousands – </a:t>
            </a:r>
            <a:r>
              <a:rPr lang="en-US" sz="1500" b="1" dirty="0" err="1" smtClean="0"/>
              <a:t>qiān</a:t>
            </a:r>
            <a:r>
              <a:rPr lang="en-US" sz="1500" b="1" dirty="0" smtClean="0"/>
              <a:t> (</a:t>
            </a:r>
            <a:r>
              <a:rPr lang="ja-JP" altLang="en-US" sz="1500" b="1" dirty="0"/>
              <a:t>千</a:t>
            </a:r>
            <a:r>
              <a:rPr lang="en-US" sz="1500" b="1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1,000 – </a:t>
            </a:r>
            <a:r>
              <a:rPr lang="en-US" dirty="0" err="1"/>
              <a:t>y</a:t>
            </a:r>
            <a:r>
              <a:rPr lang="en-US" dirty="0" err="1" smtClean="0"/>
              <a:t>ī</a:t>
            </a:r>
            <a:r>
              <a:rPr lang="en-US" dirty="0" smtClean="0"/>
              <a:t> </a:t>
            </a:r>
            <a:r>
              <a:rPr lang="en-US" dirty="0" err="1" smtClean="0"/>
              <a:t>qiān</a:t>
            </a:r>
            <a:r>
              <a:rPr lang="en-US" dirty="0" smtClean="0"/>
              <a:t> (</a:t>
            </a:r>
            <a:r>
              <a:rPr lang="ja-JP" altLang="en-US" dirty="0"/>
              <a:t>一千</a:t>
            </a:r>
            <a:r>
              <a:rPr lang="en-US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dirty="0" smtClean="0"/>
              <a:t>2,000 – </a:t>
            </a:r>
            <a:r>
              <a:rPr lang="en-US" altLang="ja-JP" dirty="0" err="1" smtClean="0"/>
              <a:t>èr</a:t>
            </a:r>
            <a:r>
              <a:rPr lang="en-US" dirty="0"/>
              <a:t> </a:t>
            </a:r>
            <a:r>
              <a:rPr lang="en-US" dirty="0" err="1" smtClean="0"/>
              <a:t>qiān</a:t>
            </a:r>
            <a:r>
              <a:rPr lang="en-US" dirty="0" smtClean="0"/>
              <a:t> </a:t>
            </a:r>
            <a:r>
              <a:rPr lang="en-US" u="sng" dirty="0" smtClean="0"/>
              <a:t>or</a:t>
            </a:r>
            <a:r>
              <a:rPr lang="en-US" altLang="ja-JP" dirty="0" smtClean="0"/>
              <a:t> </a:t>
            </a:r>
            <a:r>
              <a:rPr lang="en-US" altLang="ja-JP" dirty="0" err="1"/>
              <a:t>liǎng</a:t>
            </a:r>
            <a:r>
              <a:rPr lang="en-US" dirty="0" smtClean="0"/>
              <a:t> </a:t>
            </a:r>
            <a:r>
              <a:rPr lang="en-US" dirty="0" err="1" smtClean="0"/>
              <a:t>qiān</a:t>
            </a:r>
            <a:r>
              <a:rPr lang="en-US" dirty="0" smtClean="0"/>
              <a:t> (</a:t>
            </a:r>
            <a:r>
              <a:rPr lang="ja-JP" altLang="en-US" dirty="0"/>
              <a:t>两</a:t>
            </a:r>
            <a:r>
              <a:rPr lang="ja-JP" altLang="en-US" dirty="0" smtClean="0"/>
              <a:t>千</a:t>
            </a:r>
            <a:r>
              <a:rPr lang="en-US" dirty="0" smtClean="0"/>
              <a:t>)</a:t>
            </a:r>
            <a:endParaRPr lang="en-US" altLang="ja-JP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dirty="0" smtClean="0"/>
              <a:t>5,000 – </a:t>
            </a:r>
            <a:r>
              <a:rPr lang="en-US" dirty="0" err="1" smtClean="0"/>
              <a:t>wǔ</a:t>
            </a:r>
            <a:r>
              <a:rPr lang="en-US" dirty="0" smtClean="0"/>
              <a:t> </a:t>
            </a:r>
            <a:r>
              <a:rPr lang="en-US" dirty="0" err="1" smtClean="0"/>
              <a:t>qiān</a:t>
            </a:r>
            <a:r>
              <a:rPr lang="en-US" dirty="0" smtClean="0"/>
              <a:t> (</a:t>
            </a:r>
            <a:r>
              <a:rPr lang="ja-JP" altLang="en-US" dirty="0" smtClean="0"/>
              <a:t>三</a:t>
            </a:r>
            <a:r>
              <a:rPr lang="ja-JP" altLang="en-US" dirty="0"/>
              <a:t>千</a:t>
            </a:r>
            <a:r>
              <a:rPr lang="en-US" dirty="0" smtClean="0"/>
              <a:t>)</a:t>
            </a:r>
            <a:endParaRPr lang="en-US" altLang="ja-JP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dirty="0" smtClean="0"/>
              <a:t>6,345 – </a:t>
            </a:r>
            <a:r>
              <a:rPr lang="en-US" altLang="ja-JP" dirty="0" err="1"/>
              <a:t>l</a:t>
            </a:r>
            <a:r>
              <a:rPr lang="en-US" dirty="0" err="1" smtClean="0"/>
              <a:t>iù</a:t>
            </a:r>
            <a:r>
              <a:rPr lang="en-US" dirty="0" smtClean="0"/>
              <a:t> </a:t>
            </a:r>
            <a:r>
              <a:rPr lang="en-US" dirty="0" err="1" smtClean="0"/>
              <a:t>qiān</a:t>
            </a:r>
            <a:r>
              <a:rPr lang="en-US" dirty="0" smtClean="0"/>
              <a:t> </a:t>
            </a:r>
            <a:r>
              <a:rPr lang="en-US" dirty="0" err="1" smtClean="0"/>
              <a:t>sān</a:t>
            </a:r>
            <a:r>
              <a:rPr lang="en-US" dirty="0" smtClean="0"/>
              <a:t> </a:t>
            </a:r>
            <a:r>
              <a:rPr lang="en-US" dirty="0" err="1" smtClean="0"/>
              <a:t>bǎi</a:t>
            </a:r>
            <a:r>
              <a:rPr lang="en-US" dirty="0" smtClean="0"/>
              <a:t> </a:t>
            </a:r>
            <a:r>
              <a:rPr lang="en-US" dirty="0" err="1" smtClean="0"/>
              <a:t>sì</a:t>
            </a:r>
            <a:r>
              <a:rPr lang="en-US" dirty="0" smtClean="0"/>
              <a:t> </a:t>
            </a:r>
            <a:r>
              <a:rPr lang="en-US" dirty="0" err="1" smtClean="0"/>
              <a:t>shí</a:t>
            </a:r>
            <a:r>
              <a:rPr lang="en-US" dirty="0" smtClean="0"/>
              <a:t> </a:t>
            </a:r>
            <a:r>
              <a:rPr lang="en-US" dirty="0" err="1" smtClean="0"/>
              <a:t>wǔ</a:t>
            </a:r>
            <a:r>
              <a:rPr lang="en-US" dirty="0" smtClean="0"/>
              <a:t> (</a:t>
            </a:r>
            <a:r>
              <a:rPr lang="ja-JP" altLang="en-US" dirty="0"/>
              <a:t>六</a:t>
            </a:r>
            <a:r>
              <a:rPr lang="ja-JP" altLang="en-US" dirty="0" smtClean="0"/>
              <a:t>千 三百 四</a:t>
            </a:r>
            <a:r>
              <a:rPr lang="ja-JP" altLang="en-US" dirty="0"/>
              <a:t>十</a:t>
            </a:r>
            <a:r>
              <a:rPr lang="ja-JP" altLang="en-US" dirty="0" smtClean="0"/>
              <a:t>五</a:t>
            </a:r>
            <a:r>
              <a:rPr lang="en-US" altLang="ja-JP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**Note: </a:t>
            </a:r>
            <a:r>
              <a:rPr lang="en-US" altLang="ja-JP" i="1" dirty="0"/>
              <a:t>Some</a:t>
            </a:r>
            <a:r>
              <a:rPr lang="en-US" altLang="ja-JP" dirty="0"/>
              <a:t> numbers </a:t>
            </a:r>
            <a:r>
              <a:rPr lang="en-US" altLang="ja-JP" dirty="0" smtClean="0"/>
              <a:t>can </a:t>
            </a:r>
            <a:r>
              <a:rPr lang="en-US" altLang="ja-JP" dirty="0"/>
              <a:t>include both kinds of "two." For instance: 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2,202 - </a:t>
            </a:r>
            <a:r>
              <a:rPr lang="en-US" altLang="ja-JP" dirty="0" err="1" smtClean="0"/>
              <a:t>liǎng</a:t>
            </a:r>
            <a:r>
              <a:rPr lang="en-US" altLang="ja-JP" dirty="0" smtClean="0"/>
              <a:t> </a:t>
            </a:r>
            <a:r>
              <a:rPr lang="en-US" altLang="ja-JP" dirty="0" err="1"/>
              <a:t>qiān</a:t>
            </a:r>
            <a:r>
              <a:rPr lang="en-US" altLang="ja-JP" dirty="0"/>
              <a:t> </a:t>
            </a:r>
            <a:r>
              <a:rPr lang="en-US" altLang="ja-JP" dirty="0" err="1"/>
              <a:t>liǎng</a:t>
            </a:r>
            <a:r>
              <a:rPr lang="en-US" altLang="ja-JP" dirty="0"/>
              <a:t> </a:t>
            </a:r>
            <a:r>
              <a:rPr lang="en-US" altLang="ja-JP" dirty="0" err="1"/>
              <a:t>bǎi</a:t>
            </a:r>
            <a:r>
              <a:rPr lang="en-US" altLang="ja-JP" dirty="0"/>
              <a:t> 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en-US" altLang="ja-JP" dirty="0" err="1" smtClean="0"/>
              <a:t>èr</a:t>
            </a:r>
            <a:r>
              <a:rPr lang="en-US" altLang="ja-JP" dirty="0" smtClean="0"/>
              <a:t> (</a:t>
            </a:r>
            <a:r>
              <a:rPr lang="ja-JP" altLang="en-US" dirty="0"/>
              <a:t>两千 两百 零二</a:t>
            </a:r>
            <a:r>
              <a:rPr lang="ja-JP" altLang="en-US" dirty="0" smtClean="0"/>
              <a:t>​</a:t>
            </a:r>
            <a:r>
              <a:rPr lang="en-US" altLang="ja-JP" dirty="0" smtClean="0"/>
              <a:t>) </a:t>
            </a:r>
            <a:r>
              <a:rPr lang="en-US" altLang="ja-JP" dirty="0" smtClean="0">
                <a:sym typeface="Wingdings" panose="05000000000000000000" pitchFamily="2" charset="2"/>
              </a:rPr>
              <a:t> most common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smtClean="0"/>
              <a:t>	but you can also just say: “</a:t>
            </a:r>
            <a:r>
              <a:rPr lang="en-US" altLang="ja-JP" dirty="0" err="1"/>
              <a:t>èr</a:t>
            </a:r>
            <a:r>
              <a:rPr lang="en-US" altLang="ja-JP" dirty="0" smtClean="0"/>
              <a:t> </a:t>
            </a:r>
            <a:r>
              <a:rPr lang="en-US" altLang="ja-JP" dirty="0" err="1"/>
              <a:t>qiān</a:t>
            </a:r>
            <a:r>
              <a:rPr lang="en-US" altLang="ja-JP" dirty="0"/>
              <a:t> </a:t>
            </a:r>
            <a:r>
              <a:rPr lang="en-US" altLang="ja-JP" dirty="0" err="1"/>
              <a:t>èr</a:t>
            </a:r>
            <a:r>
              <a:rPr lang="en-US" altLang="ja-JP" dirty="0" smtClean="0"/>
              <a:t> </a:t>
            </a:r>
            <a:r>
              <a:rPr lang="en-US" altLang="ja-JP" dirty="0" err="1"/>
              <a:t>bǎi</a:t>
            </a:r>
            <a:r>
              <a:rPr lang="en-US" altLang="ja-JP" dirty="0"/>
              <a:t> </a:t>
            </a:r>
            <a:r>
              <a:rPr lang="en-US" altLang="ja-JP" dirty="0" err="1"/>
              <a:t>líng</a:t>
            </a:r>
            <a:r>
              <a:rPr lang="en-US" altLang="ja-JP" dirty="0"/>
              <a:t> </a:t>
            </a:r>
            <a:r>
              <a:rPr lang="en-US" altLang="ja-JP" dirty="0" err="1" smtClean="0"/>
              <a:t>èr</a:t>
            </a:r>
            <a:r>
              <a:rPr lang="en-US" altLang="ja-JP" dirty="0" smtClean="0"/>
              <a:t>”</a:t>
            </a: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69280" y="1277243"/>
            <a:ext cx="2959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Nunito SemiBold" panose="020B0604020202020204" charset="0"/>
              </a:rPr>
              <a:t>Counting Measure Word Numbers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Nunito SemiBold" panose="020B0604020202020204" charset="0"/>
              </a:rPr>
              <a:t>Some numbers are also used as measure words. </a:t>
            </a:r>
            <a:endParaRPr lang="en-US" sz="1200" dirty="0" smtClean="0">
              <a:latin typeface="Nunito SemiBold" panose="020B0604020202020204" charset="0"/>
            </a:endParaRPr>
          </a:p>
          <a:p>
            <a:endParaRPr lang="en-US" sz="1200" dirty="0" smtClean="0">
              <a:latin typeface="Nunito SemiBold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Nunito SemiBold" panose="020B0604020202020204" charset="0"/>
              </a:rPr>
              <a:t>For </a:t>
            </a:r>
            <a:r>
              <a:rPr lang="en-US" sz="1200" dirty="0">
                <a:latin typeface="Nunito SemiBold" panose="020B0604020202020204" charset="0"/>
              </a:rPr>
              <a:t>example, </a:t>
            </a:r>
            <a:r>
              <a:rPr lang="ja-JP" altLang="en-US" sz="1200" dirty="0">
                <a:latin typeface="Nunito SemiBold" panose="020B0604020202020204" charset="0"/>
              </a:rPr>
              <a:t>百 </a:t>
            </a:r>
            <a:r>
              <a:rPr lang="en-US" altLang="ja-JP" sz="1200" dirty="0">
                <a:latin typeface="Nunito SemiBold" panose="020B0604020202020204" charset="0"/>
              </a:rPr>
              <a:t>(</a:t>
            </a:r>
            <a:r>
              <a:rPr lang="en-US" sz="1200" dirty="0" err="1">
                <a:latin typeface="Nunito SemiBold" panose="020B0604020202020204" charset="0"/>
              </a:rPr>
              <a:t>bǎi</a:t>
            </a:r>
            <a:r>
              <a:rPr lang="en-US" sz="1200" dirty="0" smtClean="0">
                <a:latin typeface="Nunito SemiBold" panose="020B0604020202020204" charset="0"/>
              </a:rPr>
              <a:t>) – 100 and </a:t>
            </a:r>
            <a:r>
              <a:rPr lang="ja-JP" altLang="en-US" sz="1200" dirty="0">
                <a:latin typeface="Nunito SemiBold" panose="020B0604020202020204" charset="0"/>
              </a:rPr>
              <a:t>千 </a:t>
            </a:r>
            <a:r>
              <a:rPr lang="en-US" altLang="ja-JP" sz="1200" dirty="0">
                <a:latin typeface="Nunito SemiBold" panose="020B0604020202020204" charset="0"/>
              </a:rPr>
              <a:t>(</a:t>
            </a:r>
            <a:r>
              <a:rPr lang="en-US" sz="1200" dirty="0" err="1">
                <a:latin typeface="Nunito SemiBold" panose="020B0604020202020204" charset="0"/>
              </a:rPr>
              <a:t>qiān</a:t>
            </a:r>
            <a:r>
              <a:rPr lang="en-US" sz="1200" dirty="0" smtClean="0">
                <a:latin typeface="Nunito SemiBold" panose="020B0604020202020204" charset="0"/>
              </a:rPr>
              <a:t>) – 1000, are </a:t>
            </a:r>
            <a:r>
              <a:rPr lang="en-US" sz="1200" dirty="0">
                <a:latin typeface="Nunito SemiBold" panose="020B0604020202020204" charset="0"/>
              </a:rPr>
              <a:t>measure word numbers. </a:t>
            </a:r>
            <a:endParaRPr lang="en-US" sz="1200" dirty="0" smtClean="0">
              <a:latin typeface="Nunito SemiBold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Nunito SemiBold" panose="020B060402020202020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Nunito SemiBold" panose="020B0604020202020204" charset="0"/>
              </a:rPr>
              <a:t>In </a:t>
            </a:r>
            <a:r>
              <a:rPr lang="en-US" sz="1200" dirty="0">
                <a:latin typeface="Nunito SemiBold" panose="020B0604020202020204" charset="0"/>
              </a:rPr>
              <a:t>those cases, numbers like </a:t>
            </a:r>
            <a:r>
              <a:rPr lang="en-US" sz="1200" dirty="0" smtClean="0">
                <a:latin typeface="Nunito SemiBold" panose="020B0604020202020204" charset="0"/>
              </a:rPr>
              <a:t>200 and 2,000 can take </a:t>
            </a:r>
            <a:r>
              <a:rPr lang="en-US" sz="1200" dirty="0">
                <a:latin typeface="Nunito SemiBold" panose="020B0604020202020204" charset="0"/>
              </a:rPr>
              <a:t>the </a:t>
            </a:r>
            <a:r>
              <a:rPr lang="ja-JP" altLang="en-US" sz="1200" dirty="0" smtClean="0">
                <a:latin typeface="Nunito SemiBold" panose="020B0604020202020204" charset="0"/>
              </a:rPr>
              <a:t>两 </a:t>
            </a:r>
            <a:r>
              <a:rPr lang="en-US" altLang="ja-JP" sz="1200" dirty="0">
                <a:latin typeface="Nunito SemiBold" panose="020B0604020202020204" charset="0"/>
              </a:rPr>
              <a:t>(</a:t>
            </a:r>
            <a:r>
              <a:rPr lang="en-US" sz="1200" dirty="0" err="1">
                <a:latin typeface="Nunito SemiBold" panose="020B0604020202020204" charset="0"/>
              </a:rPr>
              <a:t>liǎng</a:t>
            </a:r>
            <a:r>
              <a:rPr lang="en-US" sz="1200" dirty="0">
                <a:latin typeface="Nunito SemiBold" panose="020B0604020202020204" charset="0"/>
              </a:rPr>
              <a:t>) </a:t>
            </a:r>
            <a:r>
              <a:rPr lang="en-US" sz="1200" dirty="0" smtClean="0">
                <a:latin typeface="Nunito SemiBold" panose="020B0604020202020204" charset="0"/>
              </a:rPr>
              <a:t>form</a:t>
            </a:r>
            <a:r>
              <a:rPr lang="en-US" sz="1200" dirty="0">
                <a:latin typeface="Nunito SemiBold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57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2" name="Google Shape;5142;p37"/>
          <p:cNvGrpSpPr/>
          <p:nvPr/>
        </p:nvGrpSpPr>
        <p:grpSpPr>
          <a:xfrm>
            <a:off x="7672054" y="-320213"/>
            <a:ext cx="1969158" cy="1604086"/>
            <a:chOff x="3792975" y="1611150"/>
            <a:chExt cx="782250" cy="637225"/>
          </a:xfrm>
        </p:grpSpPr>
        <p:sp>
          <p:nvSpPr>
            <p:cNvPr id="5143" name="Google Shape;5143;p37"/>
            <p:cNvSpPr/>
            <p:nvPr/>
          </p:nvSpPr>
          <p:spPr>
            <a:xfrm>
              <a:off x="3967925" y="1831700"/>
              <a:ext cx="121175" cy="88525"/>
            </a:xfrm>
            <a:custGeom>
              <a:avLst/>
              <a:gdLst/>
              <a:ahLst/>
              <a:cxnLst/>
              <a:rect l="l" t="t" r="r" b="b"/>
              <a:pathLst>
                <a:path w="4847" h="3541" extrusionOk="0">
                  <a:moveTo>
                    <a:pt x="2298" y="1121"/>
                  </a:moveTo>
                  <a:cubicBezTo>
                    <a:pt x="2772" y="1121"/>
                    <a:pt x="3229" y="1246"/>
                    <a:pt x="3485" y="1667"/>
                  </a:cubicBezTo>
                  <a:cubicBezTo>
                    <a:pt x="3675" y="1889"/>
                    <a:pt x="3706" y="2237"/>
                    <a:pt x="3580" y="2490"/>
                  </a:cubicBezTo>
                  <a:cubicBezTo>
                    <a:pt x="3492" y="2718"/>
                    <a:pt x="3404" y="2781"/>
                    <a:pt x="3274" y="2781"/>
                  </a:cubicBezTo>
                  <a:cubicBezTo>
                    <a:pt x="3168" y="2781"/>
                    <a:pt x="3035" y="2740"/>
                    <a:pt x="2851" y="2712"/>
                  </a:cubicBezTo>
                  <a:cubicBezTo>
                    <a:pt x="2218" y="2617"/>
                    <a:pt x="1458" y="2395"/>
                    <a:pt x="1236" y="1730"/>
                  </a:cubicBezTo>
                  <a:cubicBezTo>
                    <a:pt x="1173" y="1572"/>
                    <a:pt x="1173" y="1414"/>
                    <a:pt x="1204" y="1255"/>
                  </a:cubicBezTo>
                  <a:lnTo>
                    <a:pt x="1299" y="1255"/>
                  </a:lnTo>
                  <a:cubicBezTo>
                    <a:pt x="1594" y="1188"/>
                    <a:pt x="1950" y="1121"/>
                    <a:pt x="2298" y="1121"/>
                  </a:cubicBezTo>
                  <a:close/>
                  <a:moveTo>
                    <a:pt x="1910" y="1"/>
                  </a:moveTo>
                  <a:cubicBezTo>
                    <a:pt x="1504" y="1"/>
                    <a:pt x="1131" y="161"/>
                    <a:pt x="856" y="558"/>
                  </a:cubicBezTo>
                  <a:cubicBezTo>
                    <a:pt x="603" y="717"/>
                    <a:pt x="413" y="939"/>
                    <a:pt x="318" y="1192"/>
                  </a:cubicBezTo>
                  <a:cubicBezTo>
                    <a:pt x="1" y="1952"/>
                    <a:pt x="698" y="2680"/>
                    <a:pt x="1299" y="2997"/>
                  </a:cubicBezTo>
                  <a:cubicBezTo>
                    <a:pt x="1807" y="3284"/>
                    <a:pt x="2485" y="3540"/>
                    <a:pt x="3117" y="3540"/>
                  </a:cubicBezTo>
                  <a:cubicBezTo>
                    <a:pt x="3391" y="3540"/>
                    <a:pt x="3657" y="3492"/>
                    <a:pt x="3896" y="3377"/>
                  </a:cubicBezTo>
                  <a:cubicBezTo>
                    <a:pt x="4561" y="3092"/>
                    <a:pt x="4846" y="2269"/>
                    <a:pt x="4435" y="1635"/>
                  </a:cubicBezTo>
                  <a:cubicBezTo>
                    <a:pt x="3991" y="880"/>
                    <a:pt x="2862" y="1"/>
                    <a:pt x="1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7"/>
            <p:cNvSpPr/>
            <p:nvPr/>
          </p:nvSpPr>
          <p:spPr>
            <a:xfrm>
              <a:off x="3792975" y="1829100"/>
              <a:ext cx="96600" cy="74425"/>
            </a:xfrm>
            <a:custGeom>
              <a:avLst/>
              <a:gdLst/>
              <a:ahLst/>
              <a:cxnLst/>
              <a:rect l="l" t="t" r="r" b="b"/>
              <a:pathLst>
                <a:path w="3864" h="2977" extrusionOk="0">
                  <a:moveTo>
                    <a:pt x="1535" y="660"/>
                  </a:moveTo>
                  <a:cubicBezTo>
                    <a:pt x="1879" y="660"/>
                    <a:pt x="2297" y="818"/>
                    <a:pt x="2534" y="1011"/>
                  </a:cubicBezTo>
                  <a:cubicBezTo>
                    <a:pt x="2565" y="1043"/>
                    <a:pt x="2629" y="1043"/>
                    <a:pt x="2660" y="1074"/>
                  </a:cubicBezTo>
                  <a:cubicBezTo>
                    <a:pt x="3009" y="1423"/>
                    <a:pt x="3135" y="1898"/>
                    <a:pt x="2597" y="2214"/>
                  </a:cubicBezTo>
                  <a:cubicBezTo>
                    <a:pt x="2439" y="2317"/>
                    <a:pt x="2272" y="2363"/>
                    <a:pt x="2109" y="2363"/>
                  </a:cubicBezTo>
                  <a:cubicBezTo>
                    <a:pt x="1619" y="2363"/>
                    <a:pt x="1156" y="1953"/>
                    <a:pt x="1014" y="1454"/>
                  </a:cubicBezTo>
                  <a:cubicBezTo>
                    <a:pt x="845" y="864"/>
                    <a:pt x="1143" y="660"/>
                    <a:pt x="1535" y="660"/>
                  </a:cubicBezTo>
                  <a:close/>
                  <a:moveTo>
                    <a:pt x="1645" y="0"/>
                  </a:moveTo>
                  <a:cubicBezTo>
                    <a:pt x="973" y="0"/>
                    <a:pt x="335" y="326"/>
                    <a:pt x="63" y="1043"/>
                  </a:cubicBezTo>
                  <a:cubicBezTo>
                    <a:pt x="0" y="1233"/>
                    <a:pt x="158" y="1423"/>
                    <a:pt x="348" y="1423"/>
                  </a:cubicBezTo>
                  <a:cubicBezTo>
                    <a:pt x="505" y="2286"/>
                    <a:pt x="1289" y="2976"/>
                    <a:pt x="2146" y="2976"/>
                  </a:cubicBezTo>
                  <a:cubicBezTo>
                    <a:pt x="2326" y="2976"/>
                    <a:pt x="2510" y="2945"/>
                    <a:pt x="2692" y="2879"/>
                  </a:cubicBezTo>
                  <a:cubicBezTo>
                    <a:pt x="3737" y="2436"/>
                    <a:pt x="3864" y="979"/>
                    <a:pt x="2882" y="377"/>
                  </a:cubicBezTo>
                  <a:cubicBezTo>
                    <a:pt x="2513" y="131"/>
                    <a:pt x="2072" y="0"/>
                    <a:pt x="1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7"/>
            <p:cNvSpPr/>
            <p:nvPr/>
          </p:nvSpPr>
          <p:spPr>
            <a:xfrm>
              <a:off x="3850750" y="1978650"/>
              <a:ext cx="90300" cy="86225"/>
            </a:xfrm>
            <a:custGeom>
              <a:avLst/>
              <a:gdLst/>
              <a:ahLst/>
              <a:cxnLst/>
              <a:rect l="l" t="t" r="r" b="b"/>
              <a:pathLst>
                <a:path w="3612" h="3449" extrusionOk="0">
                  <a:moveTo>
                    <a:pt x="1375" y="978"/>
                  </a:moveTo>
                  <a:cubicBezTo>
                    <a:pt x="1695" y="978"/>
                    <a:pt x="2030" y="1129"/>
                    <a:pt x="2313" y="1331"/>
                  </a:cubicBezTo>
                  <a:cubicBezTo>
                    <a:pt x="2503" y="1489"/>
                    <a:pt x="2661" y="1679"/>
                    <a:pt x="2788" y="1933"/>
                  </a:cubicBezTo>
                  <a:cubicBezTo>
                    <a:pt x="2851" y="2344"/>
                    <a:pt x="2566" y="2724"/>
                    <a:pt x="2154" y="2756"/>
                  </a:cubicBezTo>
                  <a:cubicBezTo>
                    <a:pt x="1648" y="2566"/>
                    <a:pt x="1236" y="2218"/>
                    <a:pt x="951" y="1774"/>
                  </a:cubicBezTo>
                  <a:cubicBezTo>
                    <a:pt x="856" y="1584"/>
                    <a:pt x="824" y="1363"/>
                    <a:pt x="856" y="1141"/>
                  </a:cubicBezTo>
                  <a:cubicBezTo>
                    <a:pt x="1016" y="1026"/>
                    <a:pt x="1193" y="978"/>
                    <a:pt x="1375" y="978"/>
                  </a:cubicBezTo>
                  <a:close/>
                  <a:moveTo>
                    <a:pt x="1371" y="1"/>
                  </a:moveTo>
                  <a:cubicBezTo>
                    <a:pt x="1282" y="1"/>
                    <a:pt x="1194" y="11"/>
                    <a:pt x="1109" y="33"/>
                  </a:cubicBezTo>
                  <a:cubicBezTo>
                    <a:pt x="856" y="96"/>
                    <a:pt x="634" y="223"/>
                    <a:pt x="476" y="444"/>
                  </a:cubicBezTo>
                  <a:cubicBezTo>
                    <a:pt x="191" y="571"/>
                    <a:pt x="1" y="856"/>
                    <a:pt x="33" y="1173"/>
                  </a:cubicBezTo>
                  <a:cubicBezTo>
                    <a:pt x="33" y="1901"/>
                    <a:pt x="824" y="2819"/>
                    <a:pt x="1426" y="3168"/>
                  </a:cubicBezTo>
                  <a:cubicBezTo>
                    <a:pt x="1616" y="3294"/>
                    <a:pt x="1869" y="3358"/>
                    <a:pt x="2091" y="3389"/>
                  </a:cubicBezTo>
                  <a:cubicBezTo>
                    <a:pt x="2204" y="3429"/>
                    <a:pt x="2320" y="3448"/>
                    <a:pt x="2435" y="3448"/>
                  </a:cubicBezTo>
                  <a:cubicBezTo>
                    <a:pt x="2864" y="3448"/>
                    <a:pt x="3271" y="3181"/>
                    <a:pt x="3421" y="2756"/>
                  </a:cubicBezTo>
                  <a:cubicBezTo>
                    <a:pt x="3611" y="2281"/>
                    <a:pt x="3548" y="1774"/>
                    <a:pt x="3263" y="1363"/>
                  </a:cubicBezTo>
                  <a:cubicBezTo>
                    <a:pt x="3200" y="1236"/>
                    <a:pt x="3136" y="1109"/>
                    <a:pt x="3041" y="1014"/>
                  </a:cubicBezTo>
                  <a:cubicBezTo>
                    <a:pt x="2820" y="698"/>
                    <a:pt x="2503" y="444"/>
                    <a:pt x="2186" y="254"/>
                  </a:cubicBezTo>
                  <a:cubicBezTo>
                    <a:pt x="2134" y="176"/>
                    <a:pt x="2039" y="119"/>
                    <a:pt x="1954" y="119"/>
                  </a:cubicBezTo>
                  <a:cubicBezTo>
                    <a:pt x="1936" y="119"/>
                    <a:pt x="1918" y="122"/>
                    <a:pt x="1901" y="128"/>
                  </a:cubicBezTo>
                  <a:cubicBezTo>
                    <a:pt x="1732" y="43"/>
                    <a:pt x="1549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7"/>
            <p:cNvSpPr/>
            <p:nvPr/>
          </p:nvSpPr>
          <p:spPr>
            <a:xfrm>
              <a:off x="4035300" y="2012650"/>
              <a:ext cx="98125" cy="70675"/>
            </a:xfrm>
            <a:custGeom>
              <a:avLst/>
              <a:gdLst/>
              <a:ahLst/>
              <a:cxnLst/>
              <a:rect l="l" t="t" r="r" b="b"/>
              <a:pathLst>
                <a:path w="3925" h="2827" extrusionOk="0">
                  <a:moveTo>
                    <a:pt x="1265" y="731"/>
                  </a:moveTo>
                  <a:cubicBezTo>
                    <a:pt x="1486" y="731"/>
                    <a:pt x="1676" y="763"/>
                    <a:pt x="1866" y="826"/>
                  </a:cubicBezTo>
                  <a:cubicBezTo>
                    <a:pt x="1930" y="858"/>
                    <a:pt x="1993" y="889"/>
                    <a:pt x="2056" y="889"/>
                  </a:cubicBezTo>
                  <a:lnTo>
                    <a:pt x="2215" y="921"/>
                  </a:lnTo>
                  <a:cubicBezTo>
                    <a:pt x="2626" y="1111"/>
                    <a:pt x="3545" y="1681"/>
                    <a:pt x="2880" y="2124"/>
                  </a:cubicBezTo>
                  <a:cubicBezTo>
                    <a:pt x="2816" y="2156"/>
                    <a:pt x="2785" y="2188"/>
                    <a:pt x="2721" y="2188"/>
                  </a:cubicBezTo>
                  <a:cubicBezTo>
                    <a:pt x="2405" y="2156"/>
                    <a:pt x="2120" y="2029"/>
                    <a:pt x="1898" y="1808"/>
                  </a:cubicBezTo>
                  <a:cubicBezTo>
                    <a:pt x="1740" y="1649"/>
                    <a:pt x="1043" y="1079"/>
                    <a:pt x="1043" y="858"/>
                  </a:cubicBezTo>
                  <a:cubicBezTo>
                    <a:pt x="1043" y="858"/>
                    <a:pt x="1075" y="826"/>
                    <a:pt x="1075" y="826"/>
                  </a:cubicBezTo>
                  <a:cubicBezTo>
                    <a:pt x="1138" y="794"/>
                    <a:pt x="1201" y="731"/>
                    <a:pt x="1265" y="731"/>
                  </a:cubicBezTo>
                  <a:close/>
                  <a:moveTo>
                    <a:pt x="1562" y="1"/>
                  </a:moveTo>
                  <a:cubicBezTo>
                    <a:pt x="776" y="1"/>
                    <a:pt x="84" y="383"/>
                    <a:pt x="30" y="1301"/>
                  </a:cubicBezTo>
                  <a:cubicBezTo>
                    <a:pt x="1" y="1446"/>
                    <a:pt x="130" y="1590"/>
                    <a:pt x="297" y="1590"/>
                  </a:cubicBezTo>
                  <a:cubicBezTo>
                    <a:pt x="313" y="1590"/>
                    <a:pt x="330" y="1589"/>
                    <a:pt x="346" y="1586"/>
                  </a:cubicBezTo>
                  <a:cubicBezTo>
                    <a:pt x="441" y="1839"/>
                    <a:pt x="600" y="2029"/>
                    <a:pt x="790" y="2188"/>
                  </a:cubicBezTo>
                  <a:cubicBezTo>
                    <a:pt x="1294" y="2603"/>
                    <a:pt x="1910" y="2824"/>
                    <a:pt x="2559" y="2824"/>
                  </a:cubicBezTo>
                  <a:cubicBezTo>
                    <a:pt x="2602" y="2824"/>
                    <a:pt x="2646" y="2823"/>
                    <a:pt x="2690" y="2821"/>
                  </a:cubicBezTo>
                  <a:cubicBezTo>
                    <a:pt x="2726" y="2825"/>
                    <a:pt x="2761" y="2826"/>
                    <a:pt x="2796" y="2826"/>
                  </a:cubicBezTo>
                  <a:cubicBezTo>
                    <a:pt x="3415" y="2826"/>
                    <a:pt x="3925" y="2312"/>
                    <a:pt x="3925" y="1713"/>
                  </a:cubicBezTo>
                  <a:cubicBezTo>
                    <a:pt x="3852" y="695"/>
                    <a:pt x="2622" y="1"/>
                    <a:pt x="15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7"/>
            <p:cNvSpPr/>
            <p:nvPr/>
          </p:nvSpPr>
          <p:spPr>
            <a:xfrm>
              <a:off x="4010700" y="2150725"/>
              <a:ext cx="122725" cy="97650"/>
            </a:xfrm>
            <a:custGeom>
              <a:avLst/>
              <a:gdLst/>
              <a:ahLst/>
              <a:cxnLst/>
              <a:rect l="l" t="t" r="r" b="b"/>
              <a:pathLst>
                <a:path w="4909" h="3906" extrusionOk="0">
                  <a:moveTo>
                    <a:pt x="1781" y="853"/>
                  </a:moveTo>
                  <a:cubicBezTo>
                    <a:pt x="1832" y="853"/>
                    <a:pt x="1883" y="860"/>
                    <a:pt x="1932" y="877"/>
                  </a:cubicBezTo>
                  <a:lnTo>
                    <a:pt x="2059" y="877"/>
                  </a:lnTo>
                  <a:cubicBezTo>
                    <a:pt x="2154" y="908"/>
                    <a:pt x="2249" y="940"/>
                    <a:pt x="2344" y="1003"/>
                  </a:cubicBezTo>
                  <a:cubicBezTo>
                    <a:pt x="2914" y="1193"/>
                    <a:pt x="3357" y="1669"/>
                    <a:pt x="3547" y="2239"/>
                  </a:cubicBezTo>
                  <a:cubicBezTo>
                    <a:pt x="3595" y="2574"/>
                    <a:pt x="3390" y="2782"/>
                    <a:pt x="3123" y="2782"/>
                  </a:cubicBezTo>
                  <a:cubicBezTo>
                    <a:pt x="3036" y="2782"/>
                    <a:pt x="2943" y="2760"/>
                    <a:pt x="2850" y="2714"/>
                  </a:cubicBezTo>
                  <a:cubicBezTo>
                    <a:pt x="2565" y="2555"/>
                    <a:pt x="2312" y="2334"/>
                    <a:pt x="2090" y="2080"/>
                  </a:cubicBezTo>
                  <a:cubicBezTo>
                    <a:pt x="1900" y="1890"/>
                    <a:pt x="1742" y="1669"/>
                    <a:pt x="1615" y="1447"/>
                  </a:cubicBezTo>
                  <a:cubicBezTo>
                    <a:pt x="1552" y="1320"/>
                    <a:pt x="1489" y="1162"/>
                    <a:pt x="1425" y="1035"/>
                  </a:cubicBezTo>
                  <a:cubicBezTo>
                    <a:pt x="1496" y="918"/>
                    <a:pt x="1636" y="853"/>
                    <a:pt x="1781" y="853"/>
                  </a:cubicBezTo>
                  <a:close/>
                  <a:moveTo>
                    <a:pt x="1688" y="1"/>
                  </a:moveTo>
                  <a:cubicBezTo>
                    <a:pt x="1453" y="1"/>
                    <a:pt x="1232" y="62"/>
                    <a:pt x="1045" y="212"/>
                  </a:cubicBezTo>
                  <a:cubicBezTo>
                    <a:pt x="982" y="275"/>
                    <a:pt x="887" y="370"/>
                    <a:pt x="855" y="465"/>
                  </a:cubicBezTo>
                  <a:cubicBezTo>
                    <a:pt x="0" y="972"/>
                    <a:pt x="475" y="2112"/>
                    <a:pt x="1045" y="2745"/>
                  </a:cubicBezTo>
                  <a:cubicBezTo>
                    <a:pt x="1092" y="2792"/>
                    <a:pt x="1172" y="2821"/>
                    <a:pt x="1261" y="2821"/>
                  </a:cubicBezTo>
                  <a:cubicBezTo>
                    <a:pt x="1294" y="2821"/>
                    <a:pt x="1328" y="2817"/>
                    <a:pt x="1362" y="2809"/>
                  </a:cubicBezTo>
                  <a:cubicBezTo>
                    <a:pt x="1647" y="3094"/>
                    <a:pt x="1964" y="3347"/>
                    <a:pt x="2312" y="3537"/>
                  </a:cubicBezTo>
                  <a:cubicBezTo>
                    <a:pt x="2657" y="3734"/>
                    <a:pt x="3105" y="3906"/>
                    <a:pt x="3517" y="3906"/>
                  </a:cubicBezTo>
                  <a:cubicBezTo>
                    <a:pt x="3900" y="3906"/>
                    <a:pt x="4252" y="3758"/>
                    <a:pt x="4465" y="3347"/>
                  </a:cubicBezTo>
                  <a:cubicBezTo>
                    <a:pt x="4909" y="2460"/>
                    <a:pt x="4307" y="1447"/>
                    <a:pt x="3610" y="877"/>
                  </a:cubicBezTo>
                  <a:cubicBezTo>
                    <a:pt x="3515" y="813"/>
                    <a:pt x="3389" y="718"/>
                    <a:pt x="3262" y="623"/>
                  </a:cubicBezTo>
                  <a:cubicBezTo>
                    <a:pt x="3230" y="465"/>
                    <a:pt x="3104" y="370"/>
                    <a:pt x="2977" y="338"/>
                  </a:cubicBezTo>
                  <a:lnTo>
                    <a:pt x="2787" y="338"/>
                  </a:lnTo>
                  <a:cubicBezTo>
                    <a:pt x="2441" y="146"/>
                    <a:pt x="2049" y="1"/>
                    <a:pt x="16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7"/>
            <p:cNvSpPr/>
            <p:nvPr/>
          </p:nvSpPr>
          <p:spPr>
            <a:xfrm>
              <a:off x="4178525" y="2141050"/>
              <a:ext cx="110075" cy="90300"/>
            </a:xfrm>
            <a:custGeom>
              <a:avLst/>
              <a:gdLst/>
              <a:ahLst/>
              <a:cxnLst/>
              <a:rect l="l" t="t" r="r" b="b"/>
              <a:pathLst>
                <a:path w="4403" h="3612" extrusionOk="0">
                  <a:moveTo>
                    <a:pt x="1489" y="757"/>
                  </a:moveTo>
                  <a:cubicBezTo>
                    <a:pt x="1584" y="757"/>
                    <a:pt x="1679" y="757"/>
                    <a:pt x="1774" y="789"/>
                  </a:cubicBezTo>
                  <a:cubicBezTo>
                    <a:pt x="1901" y="820"/>
                    <a:pt x="2028" y="852"/>
                    <a:pt x="2154" y="915"/>
                  </a:cubicBezTo>
                  <a:cubicBezTo>
                    <a:pt x="2065" y="1124"/>
                    <a:pt x="2257" y="1362"/>
                    <a:pt x="2491" y="1362"/>
                  </a:cubicBezTo>
                  <a:cubicBezTo>
                    <a:pt x="2506" y="1362"/>
                    <a:pt x="2520" y="1361"/>
                    <a:pt x="2534" y="1359"/>
                  </a:cubicBezTo>
                  <a:cubicBezTo>
                    <a:pt x="2587" y="1346"/>
                    <a:pt x="2639" y="1338"/>
                    <a:pt x="2692" y="1338"/>
                  </a:cubicBezTo>
                  <a:cubicBezTo>
                    <a:pt x="2766" y="1338"/>
                    <a:pt x="2840" y="1353"/>
                    <a:pt x="2915" y="1390"/>
                  </a:cubicBezTo>
                  <a:cubicBezTo>
                    <a:pt x="3073" y="1517"/>
                    <a:pt x="3231" y="1675"/>
                    <a:pt x="3358" y="1866"/>
                  </a:cubicBezTo>
                  <a:cubicBezTo>
                    <a:pt x="3326" y="1929"/>
                    <a:pt x="3263" y="1992"/>
                    <a:pt x="3200" y="2056"/>
                  </a:cubicBezTo>
                  <a:cubicBezTo>
                    <a:pt x="3156" y="2209"/>
                    <a:pt x="3005" y="2302"/>
                    <a:pt x="2864" y="2302"/>
                  </a:cubicBezTo>
                  <a:cubicBezTo>
                    <a:pt x="2801" y="2302"/>
                    <a:pt x="2741" y="2284"/>
                    <a:pt x="2693" y="2246"/>
                  </a:cubicBezTo>
                  <a:cubicBezTo>
                    <a:pt x="2281" y="2151"/>
                    <a:pt x="1869" y="1992"/>
                    <a:pt x="1553" y="1739"/>
                  </a:cubicBezTo>
                  <a:lnTo>
                    <a:pt x="1553" y="1771"/>
                  </a:lnTo>
                  <a:lnTo>
                    <a:pt x="1458" y="1707"/>
                  </a:lnTo>
                  <a:cubicBezTo>
                    <a:pt x="1299" y="1390"/>
                    <a:pt x="1299" y="1042"/>
                    <a:pt x="1489" y="757"/>
                  </a:cubicBezTo>
                  <a:close/>
                  <a:moveTo>
                    <a:pt x="2693" y="2847"/>
                  </a:moveTo>
                  <a:cubicBezTo>
                    <a:pt x="2820" y="2879"/>
                    <a:pt x="2946" y="2879"/>
                    <a:pt x="3105" y="2879"/>
                  </a:cubicBezTo>
                  <a:lnTo>
                    <a:pt x="3326" y="2879"/>
                  </a:lnTo>
                  <a:lnTo>
                    <a:pt x="3136" y="3006"/>
                  </a:lnTo>
                  <a:cubicBezTo>
                    <a:pt x="2978" y="3006"/>
                    <a:pt x="2820" y="2974"/>
                    <a:pt x="2693" y="2847"/>
                  </a:cubicBezTo>
                  <a:close/>
                  <a:moveTo>
                    <a:pt x="1458" y="0"/>
                  </a:moveTo>
                  <a:cubicBezTo>
                    <a:pt x="1379" y="0"/>
                    <a:pt x="1300" y="28"/>
                    <a:pt x="1236" y="92"/>
                  </a:cubicBezTo>
                  <a:cubicBezTo>
                    <a:pt x="1236" y="92"/>
                    <a:pt x="1204" y="124"/>
                    <a:pt x="1204" y="124"/>
                  </a:cubicBezTo>
                  <a:cubicBezTo>
                    <a:pt x="919" y="155"/>
                    <a:pt x="666" y="282"/>
                    <a:pt x="476" y="472"/>
                  </a:cubicBezTo>
                  <a:cubicBezTo>
                    <a:pt x="1" y="1010"/>
                    <a:pt x="476" y="1707"/>
                    <a:pt x="919" y="2056"/>
                  </a:cubicBezTo>
                  <a:lnTo>
                    <a:pt x="1014" y="2119"/>
                  </a:lnTo>
                  <a:cubicBezTo>
                    <a:pt x="1331" y="2657"/>
                    <a:pt x="1806" y="3101"/>
                    <a:pt x="2344" y="3354"/>
                  </a:cubicBezTo>
                  <a:cubicBezTo>
                    <a:pt x="2619" y="3499"/>
                    <a:pt x="2950" y="3611"/>
                    <a:pt x="3264" y="3611"/>
                  </a:cubicBezTo>
                  <a:cubicBezTo>
                    <a:pt x="3567" y="3611"/>
                    <a:pt x="3853" y="3507"/>
                    <a:pt x="4055" y="3227"/>
                  </a:cubicBezTo>
                  <a:cubicBezTo>
                    <a:pt x="4403" y="2784"/>
                    <a:pt x="4245" y="2119"/>
                    <a:pt x="3960" y="1644"/>
                  </a:cubicBezTo>
                  <a:lnTo>
                    <a:pt x="3960" y="1580"/>
                  </a:lnTo>
                  <a:cubicBezTo>
                    <a:pt x="3833" y="1264"/>
                    <a:pt x="3580" y="1010"/>
                    <a:pt x="3263" y="852"/>
                  </a:cubicBezTo>
                  <a:cubicBezTo>
                    <a:pt x="2978" y="599"/>
                    <a:pt x="2629" y="409"/>
                    <a:pt x="2281" y="282"/>
                  </a:cubicBezTo>
                  <a:cubicBezTo>
                    <a:pt x="2091" y="219"/>
                    <a:pt x="1901" y="187"/>
                    <a:pt x="1743" y="155"/>
                  </a:cubicBezTo>
                  <a:cubicBezTo>
                    <a:pt x="1686" y="61"/>
                    <a:pt x="1573" y="0"/>
                    <a:pt x="14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7"/>
            <p:cNvSpPr/>
            <p:nvPr/>
          </p:nvSpPr>
          <p:spPr>
            <a:xfrm>
              <a:off x="4339250" y="2041575"/>
              <a:ext cx="102950" cy="84100"/>
            </a:xfrm>
            <a:custGeom>
              <a:avLst/>
              <a:gdLst/>
              <a:ahLst/>
              <a:cxnLst/>
              <a:rect l="l" t="t" r="r" b="b"/>
              <a:pathLst>
                <a:path w="4118" h="3364" extrusionOk="0">
                  <a:moveTo>
                    <a:pt x="1272" y="627"/>
                  </a:moveTo>
                  <a:cubicBezTo>
                    <a:pt x="1299" y="627"/>
                    <a:pt x="1331" y="635"/>
                    <a:pt x="1363" y="651"/>
                  </a:cubicBezTo>
                  <a:cubicBezTo>
                    <a:pt x="1331" y="651"/>
                    <a:pt x="1299" y="682"/>
                    <a:pt x="1268" y="714"/>
                  </a:cubicBezTo>
                  <a:cubicBezTo>
                    <a:pt x="1204" y="682"/>
                    <a:pt x="1141" y="651"/>
                    <a:pt x="1078" y="651"/>
                  </a:cubicBezTo>
                  <a:lnTo>
                    <a:pt x="1204" y="651"/>
                  </a:lnTo>
                  <a:cubicBezTo>
                    <a:pt x="1220" y="635"/>
                    <a:pt x="1244" y="627"/>
                    <a:pt x="1272" y="627"/>
                  </a:cubicBezTo>
                  <a:close/>
                  <a:moveTo>
                    <a:pt x="1906" y="1105"/>
                  </a:moveTo>
                  <a:cubicBezTo>
                    <a:pt x="2116" y="1105"/>
                    <a:pt x="2342" y="1181"/>
                    <a:pt x="2534" y="1284"/>
                  </a:cubicBezTo>
                  <a:cubicBezTo>
                    <a:pt x="2756" y="1538"/>
                    <a:pt x="2978" y="1791"/>
                    <a:pt x="3136" y="2076"/>
                  </a:cubicBezTo>
                  <a:cubicBezTo>
                    <a:pt x="3231" y="2234"/>
                    <a:pt x="3231" y="2393"/>
                    <a:pt x="3199" y="2551"/>
                  </a:cubicBezTo>
                  <a:lnTo>
                    <a:pt x="3073" y="2583"/>
                  </a:lnTo>
                  <a:cubicBezTo>
                    <a:pt x="2661" y="2551"/>
                    <a:pt x="2249" y="2424"/>
                    <a:pt x="1901" y="2171"/>
                  </a:cubicBezTo>
                  <a:cubicBezTo>
                    <a:pt x="1711" y="1949"/>
                    <a:pt x="1553" y="1696"/>
                    <a:pt x="1331" y="1474"/>
                  </a:cubicBezTo>
                  <a:cubicBezTo>
                    <a:pt x="1449" y="1204"/>
                    <a:pt x="1666" y="1105"/>
                    <a:pt x="1906" y="1105"/>
                  </a:cubicBezTo>
                  <a:close/>
                  <a:moveTo>
                    <a:pt x="1105" y="0"/>
                  </a:moveTo>
                  <a:cubicBezTo>
                    <a:pt x="938" y="0"/>
                    <a:pt x="778" y="33"/>
                    <a:pt x="634" y="112"/>
                  </a:cubicBezTo>
                  <a:cubicBezTo>
                    <a:pt x="1" y="461"/>
                    <a:pt x="191" y="1284"/>
                    <a:pt x="539" y="1728"/>
                  </a:cubicBezTo>
                  <a:cubicBezTo>
                    <a:pt x="793" y="2044"/>
                    <a:pt x="1078" y="2329"/>
                    <a:pt x="1394" y="2519"/>
                  </a:cubicBezTo>
                  <a:cubicBezTo>
                    <a:pt x="1679" y="2836"/>
                    <a:pt x="2028" y="3058"/>
                    <a:pt x="2408" y="3216"/>
                  </a:cubicBezTo>
                  <a:cubicBezTo>
                    <a:pt x="2626" y="3303"/>
                    <a:pt x="2871" y="3364"/>
                    <a:pt x="3100" y="3364"/>
                  </a:cubicBezTo>
                  <a:cubicBezTo>
                    <a:pt x="3369" y="3364"/>
                    <a:pt x="3615" y="3280"/>
                    <a:pt x="3769" y="3058"/>
                  </a:cubicBezTo>
                  <a:cubicBezTo>
                    <a:pt x="3991" y="2963"/>
                    <a:pt x="4118" y="2741"/>
                    <a:pt x="4086" y="2519"/>
                  </a:cubicBezTo>
                  <a:cubicBezTo>
                    <a:pt x="4118" y="1886"/>
                    <a:pt x="3358" y="1031"/>
                    <a:pt x="2724" y="682"/>
                  </a:cubicBezTo>
                  <a:cubicBezTo>
                    <a:pt x="2332" y="389"/>
                    <a:pt x="1676" y="0"/>
                    <a:pt x="11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7"/>
            <p:cNvSpPr/>
            <p:nvPr/>
          </p:nvSpPr>
          <p:spPr>
            <a:xfrm>
              <a:off x="4171400" y="1925300"/>
              <a:ext cx="109750" cy="90200"/>
            </a:xfrm>
            <a:custGeom>
              <a:avLst/>
              <a:gdLst/>
              <a:ahLst/>
              <a:cxnLst/>
              <a:rect l="l" t="t" r="r" b="b"/>
              <a:pathLst>
                <a:path w="4390" h="3608" extrusionOk="0">
                  <a:moveTo>
                    <a:pt x="1394" y="868"/>
                  </a:moveTo>
                  <a:lnTo>
                    <a:pt x="1458" y="900"/>
                  </a:lnTo>
                  <a:cubicBezTo>
                    <a:pt x="1869" y="1121"/>
                    <a:pt x="3833" y="2673"/>
                    <a:pt x="2724" y="2927"/>
                  </a:cubicBezTo>
                  <a:lnTo>
                    <a:pt x="2661" y="2927"/>
                  </a:lnTo>
                  <a:cubicBezTo>
                    <a:pt x="2313" y="2768"/>
                    <a:pt x="1996" y="2547"/>
                    <a:pt x="1711" y="2293"/>
                  </a:cubicBezTo>
                  <a:cubicBezTo>
                    <a:pt x="1426" y="2072"/>
                    <a:pt x="1204" y="1787"/>
                    <a:pt x="983" y="1502"/>
                  </a:cubicBezTo>
                  <a:cubicBezTo>
                    <a:pt x="983" y="1185"/>
                    <a:pt x="1141" y="1058"/>
                    <a:pt x="1394" y="868"/>
                  </a:cubicBezTo>
                  <a:close/>
                  <a:moveTo>
                    <a:pt x="680" y="1"/>
                  </a:moveTo>
                  <a:cubicBezTo>
                    <a:pt x="370" y="1"/>
                    <a:pt x="137" y="161"/>
                    <a:pt x="64" y="583"/>
                  </a:cubicBezTo>
                  <a:cubicBezTo>
                    <a:pt x="1" y="931"/>
                    <a:pt x="96" y="1311"/>
                    <a:pt x="318" y="1597"/>
                  </a:cubicBezTo>
                  <a:cubicBezTo>
                    <a:pt x="318" y="1723"/>
                    <a:pt x="349" y="1850"/>
                    <a:pt x="413" y="1977"/>
                  </a:cubicBezTo>
                  <a:cubicBezTo>
                    <a:pt x="729" y="2610"/>
                    <a:pt x="1299" y="3117"/>
                    <a:pt x="1964" y="3402"/>
                  </a:cubicBezTo>
                  <a:cubicBezTo>
                    <a:pt x="2186" y="3497"/>
                    <a:pt x="2439" y="3560"/>
                    <a:pt x="2661" y="3560"/>
                  </a:cubicBezTo>
                  <a:cubicBezTo>
                    <a:pt x="2792" y="3592"/>
                    <a:pt x="2911" y="3607"/>
                    <a:pt x="3018" y="3607"/>
                  </a:cubicBezTo>
                  <a:cubicBezTo>
                    <a:pt x="4389" y="3607"/>
                    <a:pt x="3872" y="1150"/>
                    <a:pt x="2756" y="710"/>
                  </a:cubicBezTo>
                  <a:cubicBezTo>
                    <a:pt x="2722" y="693"/>
                    <a:pt x="2686" y="685"/>
                    <a:pt x="2651" y="685"/>
                  </a:cubicBezTo>
                  <a:cubicBezTo>
                    <a:pt x="2554" y="685"/>
                    <a:pt x="2463" y="744"/>
                    <a:pt x="2439" y="836"/>
                  </a:cubicBezTo>
                  <a:cubicBezTo>
                    <a:pt x="1890" y="425"/>
                    <a:pt x="1183" y="1"/>
                    <a:pt x="6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7"/>
            <p:cNvSpPr/>
            <p:nvPr/>
          </p:nvSpPr>
          <p:spPr>
            <a:xfrm>
              <a:off x="4135000" y="1774025"/>
              <a:ext cx="119750" cy="99025"/>
            </a:xfrm>
            <a:custGeom>
              <a:avLst/>
              <a:gdLst/>
              <a:ahLst/>
              <a:cxnLst/>
              <a:rect l="l" t="t" r="r" b="b"/>
              <a:pathLst>
                <a:path w="4790" h="3961" extrusionOk="0">
                  <a:moveTo>
                    <a:pt x="2092" y="600"/>
                  </a:moveTo>
                  <a:cubicBezTo>
                    <a:pt x="2647" y="600"/>
                    <a:pt x="3244" y="848"/>
                    <a:pt x="3420" y="1377"/>
                  </a:cubicBezTo>
                  <a:cubicBezTo>
                    <a:pt x="3167" y="1092"/>
                    <a:pt x="2850" y="902"/>
                    <a:pt x="2470" y="839"/>
                  </a:cubicBezTo>
                  <a:cubicBezTo>
                    <a:pt x="2386" y="814"/>
                    <a:pt x="2296" y="804"/>
                    <a:pt x="2204" y="804"/>
                  </a:cubicBezTo>
                  <a:cubicBezTo>
                    <a:pt x="2055" y="804"/>
                    <a:pt x="1899" y="831"/>
                    <a:pt x="1742" y="870"/>
                  </a:cubicBezTo>
                  <a:cubicBezTo>
                    <a:pt x="1710" y="775"/>
                    <a:pt x="1647" y="712"/>
                    <a:pt x="1584" y="680"/>
                  </a:cubicBezTo>
                  <a:lnTo>
                    <a:pt x="1679" y="649"/>
                  </a:lnTo>
                  <a:cubicBezTo>
                    <a:pt x="1808" y="616"/>
                    <a:pt x="1949" y="600"/>
                    <a:pt x="2092" y="600"/>
                  </a:cubicBezTo>
                  <a:close/>
                  <a:moveTo>
                    <a:pt x="2203" y="1431"/>
                  </a:moveTo>
                  <a:cubicBezTo>
                    <a:pt x="2302" y="1431"/>
                    <a:pt x="2402" y="1444"/>
                    <a:pt x="2502" y="1472"/>
                  </a:cubicBezTo>
                  <a:cubicBezTo>
                    <a:pt x="3135" y="1694"/>
                    <a:pt x="3737" y="3024"/>
                    <a:pt x="2692" y="3024"/>
                  </a:cubicBezTo>
                  <a:lnTo>
                    <a:pt x="2692" y="2992"/>
                  </a:lnTo>
                  <a:cubicBezTo>
                    <a:pt x="2185" y="2992"/>
                    <a:pt x="1520" y="2485"/>
                    <a:pt x="1140" y="2169"/>
                  </a:cubicBezTo>
                  <a:cubicBezTo>
                    <a:pt x="1297" y="1725"/>
                    <a:pt x="1734" y="1431"/>
                    <a:pt x="2203" y="1431"/>
                  </a:cubicBezTo>
                  <a:close/>
                  <a:moveTo>
                    <a:pt x="2124" y="0"/>
                  </a:moveTo>
                  <a:cubicBezTo>
                    <a:pt x="1826" y="0"/>
                    <a:pt x="1523" y="56"/>
                    <a:pt x="1235" y="174"/>
                  </a:cubicBezTo>
                  <a:cubicBezTo>
                    <a:pt x="697" y="395"/>
                    <a:pt x="285" y="902"/>
                    <a:pt x="127" y="1504"/>
                  </a:cubicBezTo>
                  <a:cubicBezTo>
                    <a:pt x="0" y="1725"/>
                    <a:pt x="0" y="2010"/>
                    <a:pt x="95" y="2264"/>
                  </a:cubicBezTo>
                  <a:cubicBezTo>
                    <a:pt x="475" y="3119"/>
                    <a:pt x="1204" y="3721"/>
                    <a:pt x="2122" y="3942"/>
                  </a:cubicBezTo>
                  <a:cubicBezTo>
                    <a:pt x="2203" y="3955"/>
                    <a:pt x="2283" y="3961"/>
                    <a:pt x="2362" y="3961"/>
                  </a:cubicBezTo>
                  <a:cubicBezTo>
                    <a:pt x="3870" y="3961"/>
                    <a:pt x="4789" y="1731"/>
                    <a:pt x="3705" y="617"/>
                  </a:cubicBezTo>
                  <a:cubicBezTo>
                    <a:pt x="3285" y="218"/>
                    <a:pt x="2712" y="0"/>
                    <a:pt x="2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7"/>
            <p:cNvSpPr/>
            <p:nvPr/>
          </p:nvSpPr>
          <p:spPr>
            <a:xfrm>
              <a:off x="3886400" y="1691850"/>
              <a:ext cx="91850" cy="85275"/>
            </a:xfrm>
            <a:custGeom>
              <a:avLst/>
              <a:gdLst/>
              <a:ahLst/>
              <a:cxnLst/>
              <a:rect l="l" t="t" r="r" b="b"/>
              <a:pathLst>
                <a:path w="3674" h="3411" extrusionOk="0">
                  <a:moveTo>
                    <a:pt x="1768" y="638"/>
                  </a:moveTo>
                  <a:cubicBezTo>
                    <a:pt x="1989" y="638"/>
                    <a:pt x="2211" y="701"/>
                    <a:pt x="2407" y="832"/>
                  </a:cubicBezTo>
                  <a:cubicBezTo>
                    <a:pt x="2597" y="927"/>
                    <a:pt x="2755" y="1085"/>
                    <a:pt x="2850" y="1275"/>
                  </a:cubicBezTo>
                  <a:cubicBezTo>
                    <a:pt x="2692" y="1370"/>
                    <a:pt x="2629" y="1592"/>
                    <a:pt x="2755" y="1782"/>
                  </a:cubicBezTo>
                  <a:cubicBezTo>
                    <a:pt x="2850" y="1877"/>
                    <a:pt x="2914" y="2004"/>
                    <a:pt x="2914" y="2162"/>
                  </a:cubicBezTo>
                  <a:cubicBezTo>
                    <a:pt x="2755" y="2447"/>
                    <a:pt x="2470" y="2637"/>
                    <a:pt x="2154" y="2701"/>
                  </a:cubicBezTo>
                  <a:lnTo>
                    <a:pt x="1964" y="2701"/>
                  </a:lnTo>
                  <a:lnTo>
                    <a:pt x="1869" y="2669"/>
                  </a:lnTo>
                  <a:cubicBezTo>
                    <a:pt x="1489" y="2511"/>
                    <a:pt x="1140" y="2257"/>
                    <a:pt x="887" y="1909"/>
                  </a:cubicBezTo>
                  <a:cubicBezTo>
                    <a:pt x="887" y="1877"/>
                    <a:pt x="855" y="1846"/>
                    <a:pt x="823" y="1782"/>
                  </a:cubicBezTo>
                  <a:cubicBezTo>
                    <a:pt x="855" y="1751"/>
                    <a:pt x="887" y="1751"/>
                    <a:pt x="918" y="1719"/>
                  </a:cubicBezTo>
                  <a:cubicBezTo>
                    <a:pt x="1013" y="1592"/>
                    <a:pt x="1140" y="1497"/>
                    <a:pt x="1267" y="1402"/>
                  </a:cubicBezTo>
                  <a:cubicBezTo>
                    <a:pt x="1520" y="1212"/>
                    <a:pt x="1299" y="895"/>
                    <a:pt x="1045" y="895"/>
                  </a:cubicBezTo>
                  <a:cubicBezTo>
                    <a:pt x="1077" y="864"/>
                    <a:pt x="1140" y="832"/>
                    <a:pt x="1172" y="800"/>
                  </a:cubicBezTo>
                  <a:cubicBezTo>
                    <a:pt x="1356" y="693"/>
                    <a:pt x="1561" y="638"/>
                    <a:pt x="1768" y="638"/>
                  </a:cubicBezTo>
                  <a:close/>
                  <a:moveTo>
                    <a:pt x="1778" y="0"/>
                  </a:moveTo>
                  <a:cubicBezTo>
                    <a:pt x="1176" y="0"/>
                    <a:pt x="605" y="307"/>
                    <a:pt x="317" y="832"/>
                  </a:cubicBezTo>
                  <a:cubicBezTo>
                    <a:pt x="158" y="1117"/>
                    <a:pt x="127" y="1434"/>
                    <a:pt x="190" y="1719"/>
                  </a:cubicBezTo>
                  <a:cubicBezTo>
                    <a:pt x="0" y="2067"/>
                    <a:pt x="32" y="2447"/>
                    <a:pt x="253" y="2764"/>
                  </a:cubicBezTo>
                  <a:cubicBezTo>
                    <a:pt x="547" y="3146"/>
                    <a:pt x="1169" y="3337"/>
                    <a:pt x="1738" y="3337"/>
                  </a:cubicBezTo>
                  <a:cubicBezTo>
                    <a:pt x="1782" y="3337"/>
                    <a:pt x="1826" y="3336"/>
                    <a:pt x="1869" y="3334"/>
                  </a:cubicBezTo>
                  <a:cubicBezTo>
                    <a:pt x="2003" y="3386"/>
                    <a:pt x="2144" y="3410"/>
                    <a:pt x="2284" y="3410"/>
                  </a:cubicBezTo>
                  <a:cubicBezTo>
                    <a:pt x="2576" y="3410"/>
                    <a:pt x="2869" y="3304"/>
                    <a:pt x="3104" y="3112"/>
                  </a:cubicBezTo>
                  <a:cubicBezTo>
                    <a:pt x="3325" y="2922"/>
                    <a:pt x="3452" y="2669"/>
                    <a:pt x="3484" y="2384"/>
                  </a:cubicBezTo>
                  <a:cubicBezTo>
                    <a:pt x="3642" y="2131"/>
                    <a:pt x="3674" y="1814"/>
                    <a:pt x="3642" y="1529"/>
                  </a:cubicBezTo>
                  <a:cubicBezTo>
                    <a:pt x="3484" y="800"/>
                    <a:pt x="2882" y="199"/>
                    <a:pt x="2154" y="40"/>
                  </a:cubicBezTo>
                  <a:cubicBezTo>
                    <a:pt x="2029" y="13"/>
                    <a:pt x="1903" y="0"/>
                    <a:pt x="17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7"/>
            <p:cNvSpPr/>
            <p:nvPr/>
          </p:nvSpPr>
          <p:spPr>
            <a:xfrm>
              <a:off x="4063725" y="1611150"/>
              <a:ext cx="97425" cy="89750"/>
            </a:xfrm>
            <a:custGeom>
              <a:avLst/>
              <a:gdLst/>
              <a:ahLst/>
              <a:cxnLst/>
              <a:rect l="l" t="t" r="r" b="b"/>
              <a:pathLst>
                <a:path w="3897" h="3590" extrusionOk="0">
                  <a:moveTo>
                    <a:pt x="2186" y="894"/>
                  </a:moveTo>
                  <a:cubicBezTo>
                    <a:pt x="2357" y="894"/>
                    <a:pt x="2531" y="934"/>
                    <a:pt x="2693" y="1020"/>
                  </a:cubicBezTo>
                  <a:cubicBezTo>
                    <a:pt x="2851" y="1115"/>
                    <a:pt x="3010" y="1273"/>
                    <a:pt x="3105" y="1495"/>
                  </a:cubicBezTo>
                  <a:cubicBezTo>
                    <a:pt x="3136" y="1938"/>
                    <a:pt x="2946" y="2382"/>
                    <a:pt x="2661" y="2698"/>
                  </a:cubicBezTo>
                  <a:cubicBezTo>
                    <a:pt x="2600" y="2709"/>
                    <a:pt x="2538" y="2714"/>
                    <a:pt x="2477" y="2714"/>
                  </a:cubicBezTo>
                  <a:cubicBezTo>
                    <a:pt x="2002" y="2714"/>
                    <a:pt x="1541" y="2409"/>
                    <a:pt x="1204" y="2128"/>
                  </a:cubicBezTo>
                  <a:cubicBezTo>
                    <a:pt x="1014" y="1970"/>
                    <a:pt x="888" y="1812"/>
                    <a:pt x="793" y="1590"/>
                  </a:cubicBezTo>
                  <a:lnTo>
                    <a:pt x="793" y="1590"/>
                  </a:lnTo>
                  <a:cubicBezTo>
                    <a:pt x="843" y="1610"/>
                    <a:pt x="896" y="1621"/>
                    <a:pt x="948" y="1621"/>
                  </a:cubicBezTo>
                  <a:cubicBezTo>
                    <a:pt x="1059" y="1621"/>
                    <a:pt x="1161" y="1571"/>
                    <a:pt x="1204" y="1463"/>
                  </a:cubicBezTo>
                  <a:cubicBezTo>
                    <a:pt x="1404" y="1109"/>
                    <a:pt x="1788" y="894"/>
                    <a:pt x="2186" y="894"/>
                  </a:cubicBezTo>
                  <a:close/>
                  <a:moveTo>
                    <a:pt x="1912" y="1"/>
                  </a:moveTo>
                  <a:cubicBezTo>
                    <a:pt x="1760" y="1"/>
                    <a:pt x="1607" y="13"/>
                    <a:pt x="1458" y="38"/>
                  </a:cubicBezTo>
                  <a:lnTo>
                    <a:pt x="1363" y="38"/>
                  </a:lnTo>
                  <a:cubicBezTo>
                    <a:pt x="1109" y="70"/>
                    <a:pt x="856" y="165"/>
                    <a:pt x="634" y="355"/>
                  </a:cubicBezTo>
                  <a:cubicBezTo>
                    <a:pt x="223" y="608"/>
                    <a:pt x="1" y="1083"/>
                    <a:pt x="128" y="1558"/>
                  </a:cubicBezTo>
                  <a:lnTo>
                    <a:pt x="128" y="1653"/>
                  </a:lnTo>
                  <a:cubicBezTo>
                    <a:pt x="159" y="2413"/>
                    <a:pt x="571" y="3078"/>
                    <a:pt x="1204" y="3458"/>
                  </a:cubicBezTo>
                  <a:cubicBezTo>
                    <a:pt x="1418" y="3547"/>
                    <a:pt x="1643" y="3590"/>
                    <a:pt x="1863" y="3590"/>
                  </a:cubicBezTo>
                  <a:cubicBezTo>
                    <a:pt x="2196" y="3590"/>
                    <a:pt x="2521" y="3491"/>
                    <a:pt x="2788" y="3300"/>
                  </a:cubicBezTo>
                  <a:cubicBezTo>
                    <a:pt x="3231" y="3237"/>
                    <a:pt x="3611" y="2920"/>
                    <a:pt x="3738" y="2508"/>
                  </a:cubicBezTo>
                  <a:cubicBezTo>
                    <a:pt x="3896" y="2128"/>
                    <a:pt x="3896" y="1717"/>
                    <a:pt x="3738" y="1368"/>
                  </a:cubicBezTo>
                  <a:cubicBezTo>
                    <a:pt x="3706" y="1115"/>
                    <a:pt x="3611" y="862"/>
                    <a:pt x="3485" y="672"/>
                  </a:cubicBezTo>
                  <a:cubicBezTo>
                    <a:pt x="3154" y="213"/>
                    <a:pt x="2536" y="1"/>
                    <a:pt x="1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7"/>
            <p:cNvSpPr/>
            <p:nvPr/>
          </p:nvSpPr>
          <p:spPr>
            <a:xfrm>
              <a:off x="4239625" y="1666375"/>
              <a:ext cx="94125" cy="81250"/>
            </a:xfrm>
            <a:custGeom>
              <a:avLst/>
              <a:gdLst/>
              <a:ahLst/>
              <a:cxnLst/>
              <a:rect l="l" t="t" r="r" b="b"/>
              <a:pathLst>
                <a:path w="3765" h="3250" extrusionOk="0">
                  <a:moveTo>
                    <a:pt x="1579" y="656"/>
                  </a:moveTo>
                  <a:cubicBezTo>
                    <a:pt x="1642" y="656"/>
                    <a:pt x="1706" y="664"/>
                    <a:pt x="1769" y="679"/>
                  </a:cubicBezTo>
                  <a:cubicBezTo>
                    <a:pt x="1801" y="695"/>
                    <a:pt x="1824" y="703"/>
                    <a:pt x="1848" y="703"/>
                  </a:cubicBezTo>
                  <a:cubicBezTo>
                    <a:pt x="1872" y="703"/>
                    <a:pt x="1896" y="695"/>
                    <a:pt x="1927" y="679"/>
                  </a:cubicBezTo>
                  <a:lnTo>
                    <a:pt x="1927" y="679"/>
                  </a:lnTo>
                  <a:cubicBezTo>
                    <a:pt x="1868" y="858"/>
                    <a:pt x="1949" y="1094"/>
                    <a:pt x="2170" y="1094"/>
                  </a:cubicBezTo>
                  <a:cubicBezTo>
                    <a:pt x="2184" y="1094"/>
                    <a:pt x="2198" y="1093"/>
                    <a:pt x="2212" y="1091"/>
                  </a:cubicBezTo>
                  <a:cubicBezTo>
                    <a:pt x="2291" y="1075"/>
                    <a:pt x="2379" y="1067"/>
                    <a:pt x="2470" y="1067"/>
                  </a:cubicBezTo>
                  <a:cubicBezTo>
                    <a:pt x="2561" y="1067"/>
                    <a:pt x="2656" y="1075"/>
                    <a:pt x="2751" y="1091"/>
                  </a:cubicBezTo>
                  <a:cubicBezTo>
                    <a:pt x="3036" y="1186"/>
                    <a:pt x="2972" y="1534"/>
                    <a:pt x="2877" y="1788"/>
                  </a:cubicBezTo>
                  <a:cubicBezTo>
                    <a:pt x="2846" y="1883"/>
                    <a:pt x="2782" y="1978"/>
                    <a:pt x="2751" y="2104"/>
                  </a:cubicBezTo>
                  <a:cubicBezTo>
                    <a:pt x="2656" y="2168"/>
                    <a:pt x="2529" y="2231"/>
                    <a:pt x="2402" y="2263"/>
                  </a:cubicBezTo>
                  <a:cubicBezTo>
                    <a:pt x="2326" y="2279"/>
                    <a:pt x="2250" y="2287"/>
                    <a:pt x="2175" y="2287"/>
                  </a:cubicBezTo>
                  <a:cubicBezTo>
                    <a:pt x="1812" y="2287"/>
                    <a:pt x="1472" y="2103"/>
                    <a:pt x="1262" y="1788"/>
                  </a:cubicBezTo>
                  <a:cubicBezTo>
                    <a:pt x="1072" y="1534"/>
                    <a:pt x="1009" y="1218"/>
                    <a:pt x="1104" y="933"/>
                  </a:cubicBezTo>
                  <a:cubicBezTo>
                    <a:pt x="1167" y="838"/>
                    <a:pt x="1294" y="743"/>
                    <a:pt x="1389" y="679"/>
                  </a:cubicBezTo>
                  <a:cubicBezTo>
                    <a:pt x="1452" y="664"/>
                    <a:pt x="1516" y="656"/>
                    <a:pt x="1579" y="656"/>
                  </a:cubicBezTo>
                  <a:close/>
                  <a:moveTo>
                    <a:pt x="1925" y="0"/>
                  </a:moveTo>
                  <a:cubicBezTo>
                    <a:pt x="1786" y="0"/>
                    <a:pt x="1648" y="15"/>
                    <a:pt x="1516" y="46"/>
                  </a:cubicBezTo>
                  <a:cubicBezTo>
                    <a:pt x="1475" y="41"/>
                    <a:pt x="1434" y="38"/>
                    <a:pt x="1394" y="38"/>
                  </a:cubicBezTo>
                  <a:cubicBezTo>
                    <a:pt x="962" y="38"/>
                    <a:pt x="557" y="337"/>
                    <a:pt x="471" y="743"/>
                  </a:cubicBezTo>
                  <a:cubicBezTo>
                    <a:pt x="439" y="806"/>
                    <a:pt x="439" y="869"/>
                    <a:pt x="439" y="933"/>
                  </a:cubicBezTo>
                  <a:cubicBezTo>
                    <a:pt x="1" y="1973"/>
                    <a:pt x="912" y="3250"/>
                    <a:pt x="1985" y="3250"/>
                  </a:cubicBezTo>
                  <a:cubicBezTo>
                    <a:pt x="2153" y="3250"/>
                    <a:pt x="2326" y="3218"/>
                    <a:pt x="2497" y="3150"/>
                  </a:cubicBezTo>
                  <a:cubicBezTo>
                    <a:pt x="2814" y="3023"/>
                    <a:pt x="3099" y="2770"/>
                    <a:pt x="3257" y="2453"/>
                  </a:cubicBezTo>
                  <a:cubicBezTo>
                    <a:pt x="3606" y="2136"/>
                    <a:pt x="3764" y="1629"/>
                    <a:pt x="3606" y="1154"/>
                  </a:cubicBezTo>
                  <a:cubicBezTo>
                    <a:pt x="3420" y="410"/>
                    <a:pt x="2653" y="0"/>
                    <a:pt x="1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7"/>
            <p:cNvSpPr/>
            <p:nvPr/>
          </p:nvSpPr>
          <p:spPr>
            <a:xfrm>
              <a:off x="4421600" y="1743175"/>
              <a:ext cx="104525" cy="62925"/>
            </a:xfrm>
            <a:custGeom>
              <a:avLst/>
              <a:gdLst/>
              <a:ahLst/>
              <a:cxnLst/>
              <a:rect l="l" t="t" r="r" b="b"/>
              <a:pathLst>
                <a:path w="4181" h="2517" extrusionOk="0">
                  <a:moveTo>
                    <a:pt x="1690" y="746"/>
                  </a:moveTo>
                  <a:cubicBezTo>
                    <a:pt x="1800" y="746"/>
                    <a:pt x="1907" y="760"/>
                    <a:pt x="1964" y="774"/>
                  </a:cubicBezTo>
                  <a:cubicBezTo>
                    <a:pt x="2281" y="806"/>
                    <a:pt x="2566" y="933"/>
                    <a:pt x="2851" y="1091"/>
                  </a:cubicBezTo>
                  <a:cubicBezTo>
                    <a:pt x="2914" y="1186"/>
                    <a:pt x="2914" y="1344"/>
                    <a:pt x="2882" y="1471"/>
                  </a:cubicBezTo>
                  <a:cubicBezTo>
                    <a:pt x="2819" y="1724"/>
                    <a:pt x="2566" y="1914"/>
                    <a:pt x="2312" y="1914"/>
                  </a:cubicBezTo>
                  <a:lnTo>
                    <a:pt x="2122" y="1914"/>
                  </a:lnTo>
                  <a:cubicBezTo>
                    <a:pt x="1901" y="1883"/>
                    <a:pt x="1710" y="1819"/>
                    <a:pt x="1552" y="1693"/>
                  </a:cubicBezTo>
                  <a:cubicBezTo>
                    <a:pt x="1267" y="1503"/>
                    <a:pt x="1172" y="1123"/>
                    <a:pt x="1362" y="838"/>
                  </a:cubicBezTo>
                  <a:cubicBezTo>
                    <a:pt x="1415" y="768"/>
                    <a:pt x="1554" y="746"/>
                    <a:pt x="1690" y="746"/>
                  </a:cubicBezTo>
                  <a:close/>
                  <a:moveTo>
                    <a:pt x="1798" y="1"/>
                  </a:moveTo>
                  <a:cubicBezTo>
                    <a:pt x="1469" y="1"/>
                    <a:pt x="1148" y="81"/>
                    <a:pt x="855" y="236"/>
                  </a:cubicBezTo>
                  <a:cubicBezTo>
                    <a:pt x="317" y="394"/>
                    <a:pt x="0" y="933"/>
                    <a:pt x="159" y="1471"/>
                  </a:cubicBezTo>
                  <a:cubicBezTo>
                    <a:pt x="380" y="2104"/>
                    <a:pt x="1235" y="2421"/>
                    <a:pt x="1837" y="2484"/>
                  </a:cubicBezTo>
                  <a:lnTo>
                    <a:pt x="1996" y="2484"/>
                  </a:lnTo>
                  <a:cubicBezTo>
                    <a:pt x="2091" y="2516"/>
                    <a:pt x="2186" y="2516"/>
                    <a:pt x="2281" y="2516"/>
                  </a:cubicBezTo>
                  <a:cubicBezTo>
                    <a:pt x="2851" y="2516"/>
                    <a:pt x="3547" y="2389"/>
                    <a:pt x="3864" y="1978"/>
                  </a:cubicBezTo>
                  <a:cubicBezTo>
                    <a:pt x="4181" y="1566"/>
                    <a:pt x="3801" y="933"/>
                    <a:pt x="3421" y="648"/>
                  </a:cubicBezTo>
                  <a:cubicBezTo>
                    <a:pt x="3326" y="584"/>
                    <a:pt x="3231" y="553"/>
                    <a:pt x="3167" y="489"/>
                  </a:cubicBezTo>
                  <a:cubicBezTo>
                    <a:pt x="3009" y="331"/>
                    <a:pt x="2819" y="236"/>
                    <a:pt x="2629" y="173"/>
                  </a:cubicBezTo>
                  <a:cubicBezTo>
                    <a:pt x="2355" y="57"/>
                    <a:pt x="2074" y="1"/>
                    <a:pt x="1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7"/>
            <p:cNvSpPr/>
            <p:nvPr/>
          </p:nvSpPr>
          <p:spPr>
            <a:xfrm>
              <a:off x="4290950" y="1827950"/>
              <a:ext cx="112450" cy="89450"/>
            </a:xfrm>
            <a:custGeom>
              <a:avLst/>
              <a:gdLst/>
              <a:ahLst/>
              <a:cxnLst/>
              <a:rect l="l" t="t" r="r" b="b"/>
              <a:pathLst>
                <a:path w="4498" h="3578" extrusionOk="0">
                  <a:moveTo>
                    <a:pt x="888" y="1500"/>
                  </a:moveTo>
                  <a:cubicBezTo>
                    <a:pt x="888" y="1564"/>
                    <a:pt x="888" y="1627"/>
                    <a:pt x="856" y="1659"/>
                  </a:cubicBezTo>
                  <a:cubicBezTo>
                    <a:pt x="856" y="1595"/>
                    <a:pt x="856" y="1564"/>
                    <a:pt x="888" y="1500"/>
                  </a:cubicBezTo>
                  <a:close/>
                  <a:moveTo>
                    <a:pt x="2851" y="708"/>
                  </a:moveTo>
                  <a:cubicBezTo>
                    <a:pt x="3168" y="708"/>
                    <a:pt x="3485" y="930"/>
                    <a:pt x="3611" y="1215"/>
                  </a:cubicBezTo>
                  <a:cubicBezTo>
                    <a:pt x="3611" y="1374"/>
                    <a:pt x="3611" y="1500"/>
                    <a:pt x="3548" y="1627"/>
                  </a:cubicBezTo>
                  <a:cubicBezTo>
                    <a:pt x="3326" y="1880"/>
                    <a:pt x="3073" y="2070"/>
                    <a:pt x="2788" y="2197"/>
                  </a:cubicBezTo>
                  <a:cubicBezTo>
                    <a:pt x="2571" y="2281"/>
                    <a:pt x="2336" y="2320"/>
                    <a:pt x="2102" y="2320"/>
                  </a:cubicBezTo>
                  <a:cubicBezTo>
                    <a:pt x="1892" y="2320"/>
                    <a:pt x="1684" y="2288"/>
                    <a:pt x="1489" y="2229"/>
                  </a:cubicBezTo>
                  <a:cubicBezTo>
                    <a:pt x="1489" y="2165"/>
                    <a:pt x="1489" y="2134"/>
                    <a:pt x="1458" y="2070"/>
                  </a:cubicBezTo>
                  <a:cubicBezTo>
                    <a:pt x="1426" y="1659"/>
                    <a:pt x="1521" y="1215"/>
                    <a:pt x="1743" y="835"/>
                  </a:cubicBezTo>
                  <a:cubicBezTo>
                    <a:pt x="1789" y="882"/>
                    <a:pt x="1852" y="911"/>
                    <a:pt x="1920" y="911"/>
                  </a:cubicBezTo>
                  <a:cubicBezTo>
                    <a:pt x="1945" y="911"/>
                    <a:pt x="1971" y="907"/>
                    <a:pt x="1996" y="899"/>
                  </a:cubicBezTo>
                  <a:cubicBezTo>
                    <a:pt x="2154" y="835"/>
                    <a:pt x="2313" y="804"/>
                    <a:pt x="2503" y="772"/>
                  </a:cubicBezTo>
                  <a:cubicBezTo>
                    <a:pt x="2528" y="780"/>
                    <a:pt x="2554" y="784"/>
                    <a:pt x="2579" y="784"/>
                  </a:cubicBezTo>
                  <a:cubicBezTo>
                    <a:pt x="2646" y="784"/>
                    <a:pt x="2710" y="755"/>
                    <a:pt x="2756" y="708"/>
                  </a:cubicBezTo>
                  <a:close/>
                  <a:moveTo>
                    <a:pt x="2118" y="1"/>
                  </a:moveTo>
                  <a:cubicBezTo>
                    <a:pt x="1891" y="1"/>
                    <a:pt x="1667" y="78"/>
                    <a:pt x="1489" y="233"/>
                  </a:cubicBezTo>
                  <a:cubicBezTo>
                    <a:pt x="1109" y="328"/>
                    <a:pt x="761" y="550"/>
                    <a:pt x="476" y="867"/>
                  </a:cubicBezTo>
                  <a:cubicBezTo>
                    <a:pt x="1" y="1405"/>
                    <a:pt x="159" y="2292"/>
                    <a:pt x="824" y="2609"/>
                  </a:cubicBezTo>
                  <a:lnTo>
                    <a:pt x="983" y="2672"/>
                  </a:lnTo>
                  <a:cubicBezTo>
                    <a:pt x="1014" y="2799"/>
                    <a:pt x="1078" y="2925"/>
                    <a:pt x="1141" y="3020"/>
                  </a:cubicBezTo>
                  <a:cubicBezTo>
                    <a:pt x="1428" y="3416"/>
                    <a:pt x="1765" y="3577"/>
                    <a:pt x="2109" y="3577"/>
                  </a:cubicBezTo>
                  <a:cubicBezTo>
                    <a:pt x="2864" y="3577"/>
                    <a:pt x="3653" y="2800"/>
                    <a:pt x="4023" y="2039"/>
                  </a:cubicBezTo>
                  <a:cubicBezTo>
                    <a:pt x="4340" y="1690"/>
                    <a:pt x="4498" y="1184"/>
                    <a:pt x="4340" y="708"/>
                  </a:cubicBezTo>
                  <a:cubicBezTo>
                    <a:pt x="4150" y="297"/>
                    <a:pt x="3675" y="138"/>
                    <a:pt x="3168" y="107"/>
                  </a:cubicBezTo>
                  <a:cubicBezTo>
                    <a:pt x="2915" y="43"/>
                    <a:pt x="2661" y="43"/>
                    <a:pt x="2408" y="43"/>
                  </a:cubicBezTo>
                  <a:cubicBezTo>
                    <a:pt x="2313" y="15"/>
                    <a:pt x="2215" y="1"/>
                    <a:pt x="2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7"/>
            <p:cNvSpPr/>
            <p:nvPr/>
          </p:nvSpPr>
          <p:spPr>
            <a:xfrm>
              <a:off x="4469900" y="1938300"/>
              <a:ext cx="105325" cy="92175"/>
            </a:xfrm>
            <a:custGeom>
              <a:avLst/>
              <a:gdLst/>
              <a:ahLst/>
              <a:cxnLst/>
              <a:rect l="l" t="t" r="r" b="b"/>
              <a:pathLst>
                <a:path w="4213" h="3687" extrusionOk="0">
                  <a:moveTo>
                    <a:pt x="1425" y="665"/>
                  </a:moveTo>
                  <a:lnTo>
                    <a:pt x="1394" y="696"/>
                  </a:lnTo>
                  <a:cubicBezTo>
                    <a:pt x="1204" y="950"/>
                    <a:pt x="1077" y="1267"/>
                    <a:pt x="1077" y="1583"/>
                  </a:cubicBezTo>
                  <a:cubicBezTo>
                    <a:pt x="855" y="1235"/>
                    <a:pt x="792" y="887"/>
                    <a:pt x="1267" y="696"/>
                  </a:cubicBezTo>
                  <a:lnTo>
                    <a:pt x="1267" y="728"/>
                  </a:lnTo>
                  <a:cubicBezTo>
                    <a:pt x="1299" y="696"/>
                    <a:pt x="1362" y="665"/>
                    <a:pt x="1425" y="665"/>
                  </a:cubicBezTo>
                  <a:close/>
                  <a:moveTo>
                    <a:pt x="1774" y="633"/>
                  </a:moveTo>
                  <a:lnTo>
                    <a:pt x="1774" y="633"/>
                  </a:lnTo>
                  <a:cubicBezTo>
                    <a:pt x="2407" y="791"/>
                    <a:pt x="2914" y="1172"/>
                    <a:pt x="3262" y="1710"/>
                  </a:cubicBezTo>
                  <a:cubicBezTo>
                    <a:pt x="3432" y="2277"/>
                    <a:pt x="3095" y="2483"/>
                    <a:pt x="2674" y="2483"/>
                  </a:cubicBezTo>
                  <a:cubicBezTo>
                    <a:pt x="2389" y="2483"/>
                    <a:pt x="2067" y="2389"/>
                    <a:pt x="1837" y="2248"/>
                  </a:cubicBezTo>
                  <a:cubicBezTo>
                    <a:pt x="1615" y="1900"/>
                    <a:pt x="1615" y="1457"/>
                    <a:pt x="1837" y="1108"/>
                  </a:cubicBezTo>
                  <a:cubicBezTo>
                    <a:pt x="1964" y="950"/>
                    <a:pt x="1932" y="760"/>
                    <a:pt x="1774" y="633"/>
                  </a:cubicBezTo>
                  <a:close/>
                  <a:moveTo>
                    <a:pt x="1737" y="1"/>
                  </a:moveTo>
                  <a:cubicBezTo>
                    <a:pt x="1093" y="1"/>
                    <a:pt x="465" y="274"/>
                    <a:pt x="95" y="887"/>
                  </a:cubicBezTo>
                  <a:cubicBezTo>
                    <a:pt x="0" y="1077"/>
                    <a:pt x="127" y="1330"/>
                    <a:pt x="349" y="1330"/>
                  </a:cubicBezTo>
                  <a:cubicBezTo>
                    <a:pt x="380" y="1615"/>
                    <a:pt x="507" y="1868"/>
                    <a:pt x="697" y="2090"/>
                  </a:cubicBezTo>
                  <a:cubicBezTo>
                    <a:pt x="887" y="2312"/>
                    <a:pt x="1109" y="2533"/>
                    <a:pt x="1394" y="2723"/>
                  </a:cubicBezTo>
                  <a:cubicBezTo>
                    <a:pt x="1680" y="3296"/>
                    <a:pt x="2250" y="3687"/>
                    <a:pt x="2895" y="3687"/>
                  </a:cubicBezTo>
                  <a:cubicBezTo>
                    <a:pt x="2964" y="3687"/>
                    <a:pt x="3034" y="3683"/>
                    <a:pt x="3104" y="3673"/>
                  </a:cubicBezTo>
                  <a:cubicBezTo>
                    <a:pt x="3769" y="3578"/>
                    <a:pt x="4212" y="2977"/>
                    <a:pt x="4149" y="2312"/>
                  </a:cubicBezTo>
                  <a:cubicBezTo>
                    <a:pt x="4117" y="2058"/>
                    <a:pt x="4022" y="1805"/>
                    <a:pt x="3927" y="1583"/>
                  </a:cubicBezTo>
                  <a:cubicBezTo>
                    <a:pt x="3681" y="600"/>
                    <a:pt x="2691" y="1"/>
                    <a:pt x="17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58" name="Google Shape;5158;p37"/>
          <p:cNvSpPr txBox="1">
            <a:spLocks noGrp="1"/>
          </p:cNvSpPr>
          <p:nvPr>
            <p:ph type="ctrTitle"/>
          </p:nvPr>
        </p:nvSpPr>
        <p:spPr>
          <a:xfrm>
            <a:off x="2750149" y="1761175"/>
            <a:ext cx="3670200" cy="121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Dates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57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Days of the Week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4903893" y="1671923"/>
            <a:ext cx="3373120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500" dirty="0" smtClean="0"/>
              <a:t>Monday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/>
              <a:t>yī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星期一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sz="1500" dirty="0" smtClean="0"/>
              <a:t>Tuesday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èr</a:t>
            </a:r>
            <a:r>
              <a:rPr lang="en-US" sz="1500" dirty="0" smtClean="0"/>
              <a:t> (</a:t>
            </a:r>
            <a:r>
              <a:rPr lang="ja-JP" altLang="en-US" sz="1500" dirty="0"/>
              <a:t>星期二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sz="1500" dirty="0" smtClean="0"/>
              <a:t>Wednesday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sān</a:t>
            </a:r>
            <a:r>
              <a:rPr lang="en-US" sz="1500" dirty="0" smtClean="0"/>
              <a:t> (</a:t>
            </a:r>
            <a:r>
              <a:rPr lang="ja-JP" altLang="en-US" sz="1500" dirty="0"/>
              <a:t>星期三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sz="1500" dirty="0" smtClean="0"/>
              <a:t>Thursday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sì</a:t>
            </a:r>
            <a:r>
              <a:rPr lang="en-US" sz="1500" dirty="0" smtClean="0"/>
              <a:t> (</a:t>
            </a:r>
            <a:r>
              <a:rPr lang="ja-JP" altLang="en-US" sz="1500" dirty="0"/>
              <a:t>星期四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sz="1500" dirty="0" smtClean="0"/>
              <a:t>Friday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wǔ</a:t>
            </a:r>
            <a:r>
              <a:rPr lang="en-US" sz="1500" dirty="0" smtClean="0"/>
              <a:t> (</a:t>
            </a:r>
            <a:r>
              <a:rPr lang="ja-JP" altLang="en-US" sz="1500" dirty="0"/>
              <a:t>星期五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sz="1500" dirty="0" smtClean="0"/>
              <a:t>Saturday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liù</a:t>
            </a:r>
            <a:r>
              <a:rPr lang="en-US" sz="1500" dirty="0" smtClean="0"/>
              <a:t> (</a:t>
            </a:r>
            <a:r>
              <a:rPr lang="ja-JP" altLang="en-US" sz="1500" dirty="0"/>
              <a:t>星期六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 smtClean="0"/>
          </a:p>
          <a:p>
            <a:pPr marL="0" indent="0">
              <a:buNone/>
            </a:pPr>
            <a:r>
              <a:rPr lang="en-US" sz="1500" dirty="0" smtClean="0"/>
              <a:t>Sunday –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rì</a:t>
            </a:r>
            <a:r>
              <a:rPr lang="en-US" sz="1500" dirty="0" smtClean="0"/>
              <a:t> (</a:t>
            </a:r>
            <a:r>
              <a:rPr lang="ja-JP" altLang="en-US" sz="1500" dirty="0"/>
              <a:t>星期</a:t>
            </a:r>
            <a:r>
              <a:rPr lang="ja-JP" altLang="en-US" sz="1500" dirty="0" smtClean="0"/>
              <a:t>日</a:t>
            </a:r>
            <a:r>
              <a:rPr lang="en-US" sz="1500" dirty="0" smtClean="0"/>
              <a:t>) 	</a:t>
            </a:r>
            <a:r>
              <a:rPr lang="en-US" sz="1500" b="1" u="sng" dirty="0" smtClean="0"/>
              <a:t>or</a:t>
            </a:r>
            <a:r>
              <a:rPr lang="en-US" sz="1500" dirty="0" smtClean="0"/>
              <a:t> </a:t>
            </a:r>
          </a:p>
          <a:p>
            <a:pPr marL="0" indent="0">
              <a:buNone/>
            </a:pPr>
            <a:r>
              <a:rPr lang="en-US" sz="1500" dirty="0" smtClean="0"/>
              <a:t>                 </a:t>
            </a:r>
            <a:r>
              <a:rPr lang="en-US" sz="1500" dirty="0" err="1" smtClean="0"/>
              <a:t>xīng</a:t>
            </a:r>
            <a:r>
              <a:rPr lang="en-US" sz="1500" dirty="0" smtClean="0"/>
              <a:t> </a:t>
            </a:r>
            <a:r>
              <a:rPr lang="en-US" sz="1500" dirty="0" err="1" smtClean="0"/>
              <a:t>qí</a:t>
            </a:r>
            <a:r>
              <a:rPr lang="en-US" sz="1500" dirty="0" smtClean="0"/>
              <a:t> </a:t>
            </a:r>
            <a:r>
              <a:rPr lang="en-US" sz="1500" dirty="0" err="1" smtClean="0"/>
              <a:t>tiān</a:t>
            </a:r>
            <a:r>
              <a:rPr lang="en-US" sz="1500" dirty="0" smtClean="0"/>
              <a:t> (</a:t>
            </a:r>
            <a:r>
              <a:rPr lang="ja-JP" altLang="en-US" sz="1500" dirty="0"/>
              <a:t>星</a:t>
            </a:r>
            <a:r>
              <a:rPr lang="ja-JP" altLang="en-US" sz="1500" dirty="0" smtClean="0"/>
              <a:t>期</a:t>
            </a:r>
            <a:r>
              <a:rPr lang="ja-JP" altLang="en-US" sz="1500" dirty="0"/>
              <a:t>天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 </a:t>
            </a: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r>
              <a:rPr lang="ja-JP" altLang="en-US" sz="1600" dirty="0"/>
              <a:t/>
            </a:r>
            <a:br>
              <a:rPr lang="ja-JP" altLang="en-US" sz="1600" dirty="0"/>
            </a:br>
            <a:endParaRPr lang="en-US" sz="1500" dirty="0" smtClean="0"/>
          </a:p>
        </p:txBody>
      </p:sp>
      <p:sp>
        <p:nvSpPr>
          <p:cNvPr id="32" name="Google Shape;5192;p38"/>
          <p:cNvSpPr txBox="1">
            <a:spLocks/>
          </p:cNvSpPr>
          <p:nvPr/>
        </p:nvSpPr>
        <p:spPr>
          <a:xfrm>
            <a:off x="1151467" y="1536624"/>
            <a:ext cx="3285067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Week – </a:t>
            </a:r>
            <a:r>
              <a:rPr lang="en-US" sz="2400" dirty="0" err="1" smtClean="0"/>
              <a:t>xīng</a:t>
            </a:r>
            <a:r>
              <a:rPr lang="en-US" sz="2400" dirty="0" smtClean="0"/>
              <a:t> </a:t>
            </a:r>
            <a:r>
              <a:rPr lang="en-US" sz="2400" dirty="0" err="1" smtClean="0"/>
              <a:t>qí</a:t>
            </a:r>
            <a:r>
              <a:rPr lang="en-US" sz="2400" dirty="0" smtClean="0"/>
              <a:t> (</a:t>
            </a:r>
            <a:r>
              <a:rPr lang="ja-JP" altLang="en-US" sz="2400" dirty="0"/>
              <a:t>星期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1400" dirty="0" smtClean="0"/>
              <a:t>To say the days of the week, you use the word “</a:t>
            </a:r>
            <a:r>
              <a:rPr lang="en-US" altLang="ja-JP" sz="1400" dirty="0" err="1" smtClean="0"/>
              <a:t>x</a:t>
            </a:r>
            <a:r>
              <a:rPr lang="en-US" sz="1400" dirty="0" err="1" smtClean="0"/>
              <a:t>īng</a:t>
            </a:r>
            <a:r>
              <a:rPr lang="en-US" sz="1400" dirty="0" smtClean="0"/>
              <a:t> </a:t>
            </a:r>
            <a:r>
              <a:rPr lang="en-US" sz="1400" dirty="0" err="1" smtClean="0"/>
              <a:t>qí</a:t>
            </a:r>
            <a:r>
              <a:rPr lang="en-US" altLang="ja-JP" sz="1400" dirty="0" smtClean="0"/>
              <a:t>” followed by the number day of the week.</a:t>
            </a:r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1400" dirty="0" smtClean="0"/>
              <a:t>**Monday is the first day of the week.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r>
              <a:rPr lang="en-US" altLang="ja-JP" sz="1400" dirty="0" smtClean="0"/>
              <a:t>**The only one that doesn’t follow this pattern is Sunday.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6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3" name="Google Shape;5163;p38"/>
          <p:cNvSpPr txBox="1">
            <a:spLocks noGrp="1"/>
          </p:cNvSpPr>
          <p:nvPr>
            <p:ph type="title"/>
          </p:nvPr>
        </p:nvSpPr>
        <p:spPr>
          <a:xfrm>
            <a:off x="685800" y="390525"/>
            <a:ext cx="783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Months of the Year</a:t>
            </a:r>
            <a:endParaRPr dirty="0"/>
          </a:p>
        </p:txBody>
      </p:sp>
      <p:grpSp>
        <p:nvGrpSpPr>
          <p:cNvPr id="5164" name="Google Shape;5164;p38"/>
          <p:cNvGrpSpPr/>
          <p:nvPr/>
        </p:nvGrpSpPr>
        <p:grpSpPr>
          <a:xfrm>
            <a:off x="-14933884" y="3954770"/>
            <a:ext cx="2445039" cy="2314058"/>
            <a:chOff x="-189409" y="3469024"/>
            <a:chExt cx="2129454" cy="2015379"/>
          </a:xfrm>
        </p:grpSpPr>
        <p:sp>
          <p:nvSpPr>
            <p:cNvPr id="5165" name="Google Shape;5165;p38"/>
            <p:cNvSpPr/>
            <p:nvPr/>
          </p:nvSpPr>
          <p:spPr>
            <a:xfrm>
              <a:off x="-90808" y="4299518"/>
              <a:ext cx="1366459" cy="1069942"/>
            </a:xfrm>
            <a:custGeom>
              <a:avLst/>
              <a:gdLst/>
              <a:ahLst/>
              <a:cxnLst/>
              <a:rect l="l" t="t" r="r" b="b"/>
              <a:pathLst>
                <a:path w="17309" h="13553" extrusionOk="0">
                  <a:moveTo>
                    <a:pt x="15091" y="1328"/>
                  </a:moveTo>
                  <a:lnTo>
                    <a:pt x="15091" y="1328"/>
                  </a:lnTo>
                  <a:cubicBezTo>
                    <a:pt x="15157" y="1371"/>
                    <a:pt x="15221" y="1416"/>
                    <a:pt x="15283" y="1462"/>
                  </a:cubicBezTo>
                  <a:lnTo>
                    <a:pt x="15283" y="1462"/>
                  </a:lnTo>
                  <a:cubicBezTo>
                    <a:pt x="15336" y="1444"/>
                    <a:pt x="15387" y="1418"/>
                    <a:pt x="15434" y="1380"/>
                  </a:cubicBezTo>
                  <a:lnTo>
                    <a:pt x="15091" y="1328"/>
                  </a:lnTo>
                  <a:close/>
                  <a:moveTo>
                    <a:pt x="9042" y="0"/>
                  </a:moveTo>
                  <a:cubicBezTo>
                    <a:pt x="7902" y="0"/>
                    <a:pt x="6841" y="697"/>
                    <a:pt x="5690" y="849"/>
                  </a:cubicBezTo>
                  <a:cubicBezTo>
                    <a:pt x="5039" y="943"/>
                    <a:pt x="4372" y="849"/>
                    <a:pt x="3722" y="952"/>
                  </a:cubicBezTo>
                  <a:cubicBezTo>
                    <a:pt x="1789" y="1243"/>
                    <a:pt x="437" y="3193"/>
                    <a:pt x="214" y="5135"/>
                  </a:cubicBezTo>
                  <a:cubicBezTo>
                    <a:pt x="1" y="7086"/>
                    <a:pt x="668" y="9010"/>
                    <a:pt x="1429" y="10816"/>
                  </a:cubicBezTo>
                  <a:cubicBezTo>
                    <a:pt x="1891" y="11902"/>
                    <a:pt x="2507" y="13083"/>
                    <a:pt x="3628" y="13442"/>
                  </a:cubicBezTo>
                  <a:cubicBezTo>
                    <a:pt x="3885" y="13522"/>
                    <a:pt x="4149" y="13552"/>
                    <a:pt x="4416" y="13552"/>
                  </a:cubicBezTo>
                  <a:cubicBezTo>
                    <a:pt x="4952" y="13552"/>
                    <a:pt x="5501" y="13430"/>
                    <a:pt x="6032" y="13339"/>
                  </a:cubicBezTo>
                  <a:cubicBezTo>
                    <a:pt x="6934" y="13204"/>
                    <a:pt x="7840" y="13133"/>
                    <a:pt x="8747" y="13133"/>
                  </a:cubicBezTo>
                  <a:cubicBezTo>
                    <a:pt x="9156" y="13133"/>
                    <a:pt x="9566" y="13147"/>
                    <a:pt x="9976" y="13177"/>
                  </a:cubicBezTo>
                  <a:cubicBezTo>
                    <a:pt x="10468" y="13207"/>
                    <a:pt x="10961" y="13251"/>
                    <a:pt x="11452" y="13251"/>
                  </a:cubicBezTo>
                  <a:cubicBezTo>
                    <a:pt x="11779" y="13251"/>
                    <a:pt x="12106" y="13231"/>
                    <a:pt x="12431" y="13177"/>
                  </a:cubicBezTo>
                  <a:cubicBezTo>
                    <a:pt x="13235" y="13048"/>
                    <a:pt x="14048" y="12672"/>
                    <a:pt x="14493" y="11988"/>
                  </a:cubicBezTo>
                  <a:cubicBezTo>
                    <a:pt x="15237" y="10850"/>
                    <a:pt x="14792" y="9276"/>
                    <a:pt x="15365" y="8044"/>
                  </a:cubicBezTo>
                  <a:cubicBezTo>
                    <a:pt x="15605" y="7530"/>
                    <a:pt x="15998" y="7120"/>
                    <a:pt x="16298" y="6641"/>
                  </a:cubicBezTo>
                  <a:cubicBezTo>
                    <a:pt x="17309" y="4996"/>
                    <a:pt x="16819" y="2617"/>
                    <a:pt x="15283" y="1462"/>
                  </a:cubicBezTo>
                  <a:lnTo>
                    <a:pt x="15283" y="1462"/>
                  </a:lnTo>
                  <a:cubicBezTo>
                    <a:pt x="15217" y="1485"/>
                    <a:pt x="15146" y="1494"/>
                    <a:pt x="15073" y="1494"/>
                  </a:cubicBezTo>
                  <a:cubicBezTo>
                    <a:pt x="14816" y="1494"/>
                    <a:pt x="14525" y="1387"/>
                    <a:pt x="14253" y="1387"/>
                  </a:cubicBezTo>
                  <a:cubicBezTo>
                    <a:pt x="14192" y="1387"/>
                    <a:pt x="14132" y="1392"/>
                    <a:pt x="14073" y="1405"/>
                  </a:cubicBezTo>
                  <a:cubicBezTo>
                    <a:pt x="13877" y="1448"/>
                    <a:pt x="13714" y="1568"/>
                    <a:pt x="13526" y="1645"/>
                  </a:cubicBezTo>
                  <a:cubicBezTo>
                    <a:pt x="13380" y="1705"/>
                    <a:pt x="13231" y="1731"/>
                    <a:pt x="13082" y="1731"/>
                  </a:cubicBezTo>
                  <a:cubicBezTo>
                    <a:pt x="12505" y="1731"/>
                    <a:pt x="11918" y="1339"/>
                    <a:pt x="11421" y="986"/>
                  </a:cubicBezTo>
                  <a:cubicBezTo>
                    <a:pt x="10780" y="524"/>
                    <a:pt x="10070" y="88"/>
                    <a:pt x="9283" y="11"/>
                  </a:cubicBezTo>
                  <a:cubicBezTo>
                    <a:pt x="9202" y="3"/>
                    <a:pt x="9122" y="0"/>
                    <a:pt x="9042" y="0"/>
                  </a:cubicBezTo>
                  <a:close/>
                </a:path>
              </a:pathLst>
            </a:custGeom>
            <a:solidFill>
              <a:srgbClr val="F9F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8"/>
            <p:cNvSpPr/>
            <p:nvPr/>
          </p:nvSpPr>
          <p:spPr>
            <a:xfrm>
              <a:off x="-189409" y="3469024"/>
              <a:ext cx="1067810" cy="903526"/>
            </a:xfrm>
            <a:custGeom>
              <a:avLst/>
              <a:gdLst/>
              <a:ahLst/>
              <a:cxnLst/>
              <a:rect l="l" t="t" r="r" b="b"/>
              <a:pathLst>
                <a:path w="13526" h="11445" extrusionOk="0">
                  <a:moveTo>
                    <a:pt x="11299" y="0"/>
                  </a:moveTo>
                  <a:cubicBezTo>
                    <a:pt x="10273" y="0"/>
                    <a:pt x="9331" y="738"/>
                    <a:pt x="8838" y="1651"/>
                  </a:cubicBezTo>
                  <a:cubicBezTo>
                    <a:pt x="8530" y="2215"/>
                    <a:pt x="8265" y="2943"/>
                    <a:pt x="7640" y="3097"/>
                  </a:cubicBezTo>
                  <a:cubicBezTo>
                    <a:pt x="7555" y="3118"/>
                    <a:pt x="7469" y="3127"/>
                    <a:pt x="7384" y="3127"/>
                  </a:cubicBezTo>
                  <a:cubicBezTo>
                    <a:pt x="6996" y="3127"/>
                    <a:pt x="6602" y="2942"/>
                    <a:pt x="6203" y="2900"/>
                  </a:cubicBezTo>
                  <a:cubicBezTo>
                    <a:pt x="6153" y="2895"/>
                    <a:pt x="6103" y="2893"/>
                    <a:pt x="6053" y="2893"/>
                  </a:cubicBezTo>
                  <a:cubicBezTo>
                    <a:pt x="5651" y="2893"/>
                    <a:pt x="5259" y="3045"/>
                    <a:pt x="4962" y="3319"/>
                  </a:cubicBezTo>
                  <a:lnTo>
                    <a:pt x="4962" y="3310"/>
                  </a:lnTo>
                  <a:cubicBezTo>
                    <a:pt x="4244" y="3636"/>
                    <a:pt x="3448" y="3670"/>
                    <a:pt x="2678" y="3815"/>
                  </a:cubicBezTo>
                  <a:cubicBezTo>
                    <a:pt x="1917" y="3969"/>
                    <a:pt x="1113" y="4277"/>
                    <a:pt x="702" y="4944"/>
                  </a:cubicBezTo>
                  <a:cubicBezTo>
                    <a:pt x="1" y="6091"/>
                    <a:pt x="822" y="7562"/>
                    <a:pt x="1694" y="8597"/>
                  </a:cubicBezTo>
                  <a:cubicBezTo>
                    <a:pt x="1848" y="8786"/>
                    <a:pt x="2020" y="8974"/>
                    <a:pt x="2251" y="9059"/>
                  </a:cubicBezTo>
                  <a:cubicBezTo>
                    <a:pt x="2338" y="9091"/>
                    <a:pt x="2425" y="9104"/>
                    <a:pt x="2513" y="9104"/>
                  </a:cubicBezTo>
                  <a:cubicBezTo>
                    <a:pt x="2973" y="9104"/>
                    <a:pt x="3436" y="8729"/>
                    <a:pt x="3910" y="8614"/>
                  </a:cubicBezTo>
                  <a:cubicBezTo>
                    <a:pt x="4027" y="8586"/>
                    <a:pt x="4142" y="8573"/>
                    <a:pt x="4254" y="8573"/>
                  </a:cubicBezTo>
                  <a:cubicBezTo>
                    <a:pt x="5233" y="8573"/>
                    <a:pt x="6035" y="9568"/>
                    <a:pt x="6810" y="10274"/>
                  </a:cubicBezTo>
                  <a:cubicBezTo>
                    <a:pt x="7571" y="10966"/>
                    <a:pt x="8583" y="11445"/>
                    <a:pt x="9599" y="11445"/>
                  </a:cubicBezTo>
                  <a:cubicBezTo>
                    <a:pt x="9839" y="11445"/>
                    <a:pt x="10080" y="11418"/>
                    <a:pt x="10318" y="11361"/>
                  </a:cubicBezTo>
                  <a:cubicBezTo>
                    <a:pt x="11353" y="11112"/>
                    <a:pt x="12208" y="10308"/>
                    <a:pt x="12645" y="9342"/>
                  </a:cubicBezTo>
                  <a:cubicBezTo>
                    <a:pt x="13081" y="8375"/>
                    <a:pt x="13124" y="7254"/>
                    <a:pt x="12918" y="6219"/>
                  </a:cubicBezTo>
                  <a:cubicBezTo>
                    <a:pt x="12705" y="5175"/>
                    <a:pt x="12251" y="4063"/>
                    <a:pt x="12696" y="3097"/>
                  </a:cubicBezTo>
                  <a:cubicBezTo>
                    <a:pt x="12816" y="2831"/>
                    <a:pt x="13004" y="2600"/>
                    <a:pt x="13115" y="2327"/>
                  </a:cubicBezTo>
                  <a:cubicBezTo>
                    <a:pt x="13526" y="1309"/>
                    <a:pt x="12576" y="102"/>
                    <a:pt x="11481" y="8"/>
                  </a:cubicBezTo>
                  <a:cubicBezTo>
                    <a:pt x="11420" y="3"/>
                    <a:pt x="11360" y="0"/>
                    <a:pt x="11299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8"/>
            <p:cNvSpPr/>
            <p:nvPr/>
          </p:nvSpPr>
          <p:spPr>
            <a:xfrm>
              <a:off x="-176541" y="3547889"/>
              <a:ext cx="1040811" cy="920578"/>
            </a:xfrm>
            <a:custGeom>
              <a:avLst/>
              <a:gdLst/>
              <a:ahLst/>
              <a:cxnLst/>
              <a:rect l="l" t="t" r="r" b="b"/>
              <a:pathLst>
                <a:path w="13184" h="11661" extrusionOk="0">
                  <a:moveTo>
                    <a:pt x="11163" y="227"/>
                  </a:moveTo>
                  <a:cubicBezTo>
                    <a:pt x="11214" y="227"/>
                    <a:pt x="11266" y="229"/>
                    <a:pt x="11318" y="233"/>
                  </a:cubicBezTo>
                  <a:cubicBezTo>
                    <a:pt x="12259" y="335"/>
                    <a:pt x="13183" y="1328"/>
                    <a:pt x="12875" y="2311"/>
                  </a:cubicBezTo>
                  <a:cubicBezTo>
                    <a:pt x="12721" y="2816"/>
                    <a:pt x="12353" y="3175"/>
                    <a:pt x="12268" y="3714"/>
                  </a:cubicBezTo>
                  <a:cubicBezTo>
                    <a:pt x="12191" y="4194"/>
                    <a:pt x="12259" y="4673"/>
                    <a:pt x="12362" y="5152"/>
                  </a:cubicBezTo>
                  <a:cubicBezTo>
                    <a:pt x="12610" y="6281"/>
                    <a:pt x="12909" y="7350"/>
                    <a:pt x="12670" y="8514"/>
                  </a:cubicBezTo>
                  <a:cubicBezTo>
                    <a:pt x="12456" y="9540"/>
                    <a:pt x="11866" y="10481"/>
                    <a:pt x="10959" y="11020"/>
                  </a:cubicBezTo>
                  <a:cubicBezTo>
                    <a:pt x="10483" y="11302"/>
                    <a:pt x="9963" y="11429"/>
                    <a:pt x="9438" y="11429"/>
                  </a:cubicBezTo>
                  <a:cubicBezTo>
                    <a:pt x="8896" y="11429"/>
                    <a:pt x="8349" y="11294"/>
                    <a:pt x="7845" y="11055"/>
                  </a:cubicBezTo>
                  <a:cubicBezTo>
                    <a:pt x="6912" y="10610"/>
                    <a:pt x="6305" y="9806"/>
                    <a:pt x="5509" y="9172"/>
                  </a:cubicBezTo>
                  <a:cubicBezTo>
                    <a:pt x="5072" y="8825"/>
                    <a:pt x="4592" y="8590"/>
                    <a:pt x="4079" y="8590"/>
                  </a:cubicBezTo>
                  <a:cubicBezTo>
                    <a:pt x="3860" y="8590"/>
                    <a:pt x="3635" y="8633"/>
                    <a:pt x="3405" y="8728"/>
                  </a:cubicBezTo>
                  <a:cubicBezTo>
                    <a:pt x="3055" y="8866"/>
                    <a:pt x="2709" y="9077"/>
                    <a:pt x="2366" y="9077"/>
                  </a:cubicBezTo>
                  <a:cubicBezTo>
                    <a:pt x="2181" y="9077"/>
                    <a:pt x="1997" y="9016"/>
                    <a:pt x="1814" y="8847"/>
                  </a:cubicBezTo>
                  <a:cubicBezTo>
                    <a:pt x="1429" y="8505"/>
                    <a:pt x="1121" y="8018"/>
                    <a:pt x="864" y="7564"/>
                  </a:cubicBezTo>
                  <a:cubicBezTo>
                    <a:pt x="565" y="7034"/>
                    <a:pt x="334" y="6409"/>
                    <a:pt x="402" y="5793"/>
                  </a:cubicBezTo>
                  <a:cubicBezTo>
                    <a:pt x="479" y="5169"/>
                    <a:pt x="898" y="4681"/>
                    <a:pt x="1454" y="4390"/>
                  </a:cubicBezTo>
                  <a:cubicBezTo>
                    <a:pt x="2493" y="3850"/>
                    <a:pt x="3731" y="3976"/>
                    <a:pt x="4807" y="3536"/>
                  </a:cubicBezTo>
                  <a:lnTo>
                    <a:pt x="4807" y="3536"/>
                  </a:lnTo>
                  <a:cubicBezTo>
                    <a:pt x="4831" y="3535"/>
                    <a:pt x="4855" y="3527"/>
                    <a:pt x="4876" y="3509"/>
                  </a:cubicBezTo>
                  <a:cubicBezTo>
                    <a:pt x="5165" y="3255"/>
                    <a:pt x="5537" y="3116"/>
                    <a:pt x="5916" y="3116"/>
                  </a:cubicBezTo>
                  <a:cubicBezTo>
                    <a:pt x="6009" y="3116"/>
                    <a:pt x="6102" y="3125"/>
                    <a:pt x="6194" y="3141"/>
                  </a:cubicBezTo>
                  <a:cubicBezTo>
                    <a:pt x="6519" y="3201"/>
                    <a:pt x="6835" y="3338"/>
                    <a:pt x="7178" y="3347"/>
                  </a:cubicBezTo>
                  <a:cubicBezTo>
                    <a:pt x="7191" y="3347"/>
                    <a:pt x="7203" y="3347"/>
                    <a:pt x="7216" y="3347"/>
                  </a:cubicBezTo>
                  <a:cubicBezTo>
                    <a:pt x="7718" y="3347"/>
                    <a:pt x="8082" y="3020"/>
                    <a:pt x="8341" y="2611"/>
                  </a:cubicBezTo>
                  <a:cubicBezTo>
                    <a:pt x="8675" y="2072"/>
                    <a:pt x="8880" y="1499"/>
                    <a:pt x="9342" y="1037"/>
                  </a:cubicBezTo>
                  <a:cubicBezTo>
                    <a:pt x="9836" y="543"/>
                    <a:pt x="10470" y="227"/>
                    <a:pt x="11163" y="227"/>
                  </a:cubicBezTo>
                  <a:close/>
                  <a:moveTo>
                    <a:pt x="11303" y="1"/>
                  </a:moveTo>
                  <a:cubicBezTo>
                    <a:pt x="11289" y="1"/>
                    <a:pt x="11277" y="3"/>
                    <a:pt x="11266" y="7"/>
                  </a:cubicBezTo>
                  <a:lnTo>
                    <a:pt x="11266" y="7"/>
                  </a:lnTo>
                  <a:cubicBezTo>
                    <a:pt x="11229" y="6"/>
                    <a:pt x="11192" y="5"/>
                    <a:pt x="11156" y="5"/>
                  </a:cubicBezTo>
                  <a:cubicBezTo>
                    <a:pt x="9871" y="5"/>
                    <a:pt x="8943" y="971"/>
                    <a:pt x="8392" y="2055"/>
                  </a:cubicBezTo>
                  <a:cubicBezTo>
                    <a:pt x="8247" y="2337"/>
                    <a:pt x="8102" y="2637"/>
                    <a:pt x="7871" y="2850"/>
                  </a:cubicBezTo>
                  <a:cubicBezTo>
                    <a:pt x="7664" y="3048"/>
                    <a:pt x="7436" y="3115"/>
                    <a:pt x="7195" y="3115"/>
                  </a:cubicBezTo>
                  <a:cubicBezTo>
                    <a:pt x="7007" y="3115"/>
                    <a:pt x="6812" y="3074"/>
                    <a:pt x="6613" y="3022"/>
                  </a:cubicBezTo>
                  <a:cubicBezTo>
                    <a:pt x="6358" y="2954"/>
                    <a:pt x="6118" y="2915"/>
                    <a:pt x="5887" y="2915"/>
                  </a:cubicBezTo>
                  <a:cubicBezTo>
                    <a:pt x="5492" y="2915"/>
                    <a:pt x="5126" y="3030"/>
                    <a:pt x="4767" y="3311"/>
                  </a:cubicBezTo>
                  <a:lnTo>
                    <a:pt x="4767" y="3311"/>
                  </a:lnTo>
                  <a:cubicBezTo>
                    <a:pt x="4758" y="3313"/>
                    <a:pt x="4749" y="3316"/>
                    <a:pt x="4740" y="3321"/>
                  </a:cubicBezTo>
                  <a:cubicBezTo>
                    <a:pt x="3619" y="3800"/>
                    <a:pt x="2318" y="3646"/>
                    <a:pt x="1241" y="4253"/>
                  </a:cubicBezTo>
                  <a:cubicBezTo>
                    <a:pt x="351" y="4758"/>
                    <a:pt x="0" y="5699"/>
                    <a:pt x="257" y="6683"/>
                  </a:cubicBezTo>
                  <a:cubicBezTo>
                    <a:pt x="402" y="7205"/>
                    <a:pt x="642" y="7701"/>
                    <a:pt x="967" y="8146"/>
                  </a:cubicBezTo>
                  <a:cubicBezTo>
                    <a:pt x="1241" y="8539"/>
                    <a:pt x="1574" y="9095"/>
                    <a:pt x="2045" y="9267"/>
                  </a:cubicBezTo>
                  <a:cubicBezTo>
                    <a:pt x="2147" y="9305"/>
                    <a:pt x="2250" y="9322"/>
                    <a:pt x="2352" y="9322"/>
                  </a:cubicBezTo>
                  <a:cubicBezTo>
                    <a:pt x="2675" y="9322"/>
                    <a:pt x="2992" y="9157"/>
                    <a:pt x="3285" y="9027"/>
                  </a:cubicBezTo>
                  <a:cubicBezTo>
                    <a:pt x="3577" y="8893"/>
                    <a:pt x="3851" y="8821"/>
                    <a:pt x="4122" y="8821"/>
                  </a:cubicBezTo>
                  <a:cubicBezTo>
                    <a:pt x="4423" y="8821"/>
                    <a:pt x="4720" y="8910"/>
                    <a:pt x="5030" y="9104"/>
                  </a:cubicBezTo>
                  <a:cubicBezTo>
                    <a:pt x="5963" y="9694"/>
                    <a:pt x="6587" y="10644"/>
                    <a:pt x="7580" y="11166"/>
                  </a:cubicBezTo>
                  <a:cubicBezTo>
                    <a:pt x="8160" y="11474"/>
                    <a:pt x="8809" y="11660"/>
                    <a:pt x="9458" y="11660"/>
                  </a:cubicBezTo>
                  <a:cubicBezTo>
                    <a:pt x="9852" y="11660"/>
                    <a:pt x="10247" y="11592"/>
                    <a:pt x="10625" y="11439"/>
                  </a:cubicBezTo>
                  <a:cubicBezTo>
                    <a:pt x="11549" y="11063"/>
                    <a:pt x="12268" y="10276"/>
                    <a:pt x="12644" y="9361"/>
                  </a:cubicBezTo>
                  <a:cubicBezTo>
                    <a:pt x="13106" y="8240"/>
                    <a:pt x="13046" y="7017"/>
                    <a:pt x="12764" y="5853"/>
                  </a:cubicBezTo>
                  <a:cubicBezTo>
                    <a:pt x="12584" y="5126"/>
                    <a:pt x="12336" y="4339"/>
                    <a:pt x="12516" y="3595"/>
                  </a:cubicBezTo>
                  <a:cubicBezTo>
                    <a:pt x="12670" y="2996"/>
                    <a:pt x="13158" y="2560"/>
                    <a:pt x="13158" y="1918"/>
                  </a:cubicBezTo>
                  <a:cubicBezTo>
                    <a:pt x="13149" y="926"/>
                    <a:pt x="12268" y="113"/>
                    <a:pt x="11318" y="2"/>
                  </a:cubicBezTo>
                  <a:cubicBezTo>
                    <a:pt x="11313" y="1"/>
                    <a:pt x="11308" y="1"/>
                    <a:pt x="11303" y="1"/>
                  </a:cubicBezTo>
                  <a:close/>
                </a:path>
              </a:pathLst>
            </a:custGeom>
            <a:solidFill>
              <a:srgbClr val="4C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8"/>
            <p:cNvSpPr/>
            <p:nvPr/>
          </p:nvSpPr>
          <p:spPr>
            <a:xfrm>
              <a:off x="870971" y="4435539"/>
              <a:ext cx="1069073" cy="1048863"/>
            </a:xfrm>
            <a:custGeom>
              <a:avLst/>
              <a:gdLst/>
              <a:ahLst/>
              <a:cxnLst/>
              <a:rect l="l" t="t" r="r" b="b"/>
              <a:pathLst>
                <a:path w="13542" h="13286" extrusionOk="0">
                  <a:moveTo>
                    <a:pt x="4736" y="0"/>
                  </a:moveTo>
                  <a:cubicBezTo>
                    <a:pt x="4708" y="0"/>
                    <a:pt x="4679" y="13"/>
                    <a:pt x="4658" y="44"/>
                  </a:cubicBezTo>
                  <a:lnTo>
                    <a:pt x="4658" y="44"/>
                  </a:lnTo>
                  <a:lnTo>
                    <a:pt x="4654" y="41"/>
                  </a:lnTo>
                  <a:cubicBezTo>
                    <a:pt x="4642" y="64"/>
                    <a:pt x="4631" y="87"/>
                    <a:pt x="4619" y="110"/>
                  </a:cubicBezTo>
                  <a:lnTo>
                    <a:pt x="4619" y="110"/>
                  </a:lnTo>
                  <a:cubicBezTo>
                    <a:pt x="3487" y="2095"/>
                    <a:pt x="2214" y="4005"/>
                    <a:pt x="811" y="5818"/>
                  </a:cubicBezTo>
                  <a:lnTo>
                    <a:pt x="811" y="5818"/>
                  </a:lnTo>
                  <a:cubicBezTo>
                    <a:pt x="1433" y="4453"/>
                    <a:pt x="2098" y="3106"/>
                    <a:pt x="2806" y="1778"/>
                  </a:cubicBezTo>
                  <a:cubicBezTo>
                    <a:pt x="2848" y="1695"/>
                    <a:pt x="2773" y="1619"/>
                    <a:pt x="2703" y="1619"/>
                  </a:cubicBezTo>
                  <a:cubicBezTo>
                    <a:pt x="2673" y="1619"/>
                    <a:pt x="2644" y="1633"/>
                    <a:pt x="2626" y="1667"/>
                  </a:cubicBezTo>
                  <a:cubicBezTo>
                    <a:pt x="1796" y="3241"/>
                    <a:pt x="1018" y="4841"/>
                    <a:pt x="291" y="6475"/>
                  </a:cubicBezTo>
                  <a:cubicBezTo>
                    <a:pt x="259" y="6544"/>
                    <a:pt x="321" y="6632"/>
                    <a:pt x="386" y="6632"/>
                  </a:cubicBezTo>
                  <a:cubicBezTo>
                    <a:pt x="409" y="6632"/>
                    <a:pt x="433" y="6621"/>
                    <a:pt x="453" y="6595"/>
                  </a:cubicBezTo>
                  <a:cubicBezTo>
                    <a:pt x="458" y="6588"/>
                    <a:pt x="463" y="6582"/>
                    <a:pt x="468" y="6576"/>
                  </a:cubicBezTo>
                  <a:lnTo>
                    <a:pt x="468" y="6576"/>
                  </a:lnTo>
                  <a:lnTo>
                    <a:pt x="470" y="6577"/>
                  </a:lnTo>
                  <a:cubicBezTo>
                    <a:pt x="472" y="6574"/>
                    <a:pt x="473" y="6571"/>
                    <a:pt x="474" y="6568"/>
                  </a:cubicBezTo>
                  <a:lnTo>
                    <a:pt x="474" y="6568"/>
                  </a:lnTo>
                  <a:cubicBezTo>
                    <a:pt x="1432" y="5372"/>
                    <a:pt x="2333" y="4128"/>
                    <a:pt x="3174" y="2845"/>
                  </a:cubicBezTo>
                  <a:lnTo>
                    <a:pt x="3174" y="2845"/>
                  </a:lnTo>
                  <a:cubicBezTo>
                    <a:pt x="2437" y="4166"/>
                    <a:pt x="1656" y="5462"/>
                    <a:pt x="830" y="6731"/>
                  </a:cubicBezTo>
                  <a:cubicBezTo>
                    <a:pt x="781" y="6804"/>
                    <a:pt x="853" y="6877"/>
                    <a:pt x="926" y="6877"/>
                  </a:cubicBezTo>
                  <a:cubicBezTo>
                    <a:pt x="954" y="6877"/>
                    <a:pt x="983" y="6866"/>
                    <a:pt x="1005" y="6840"/>
                  </a:cubicBezTo>
                  <a:lnTo>
                    <a:pt x="1005" y="6840"/>
                  </a:lnTo>
                  <a:lnTo>
                    <a:pt x="1009" y="6843"/>
                  </a:lnTo>
                  <a:cubicBezTo>
                    <a:pt x="1025" y="6819"/>
                    <a:pt x="1040" y="6796"/>
                    <a:pt x="1055" y="6772"/>
                  </a:cubicBezTo>
                  <a:lnTo>
                    <a:pt x="1055" y="6772"/>
                  </a:lnTo>
                  <a:cubicBezTo>
                    <a:pt x="1912" y="5612"/>
                    <a:pt x="2742" y="4433"/>
                    <a:pt x="3547" y="3234"/>
                  </a:cubicBezTo>
                  <a:lnTo>
                    <a:pt x="3547" y="3234"/>
                  </a:lnTo>
                  <a:cubicBezTo>
                    <a:pt x="2725" y="4707"/>
                    <a:pt x="1889" y="6173"/>
                    <a:pt x="1035" y="7630"/>
                  </a:cubicBezTo>
                  <a:cubicBezTo>
                    <a:pt x="987" y="7707"/>
                    <a:pt x="1060" y="7780"/>
                    <a:pt x="1131" y="7780"/>
                  </a:cubicBezTo>
                  <a:cubicBezTo>
                    <a:pt x="1163" y="7780"/>
                    <a:pt x="1194" y="7766"/>
                    <a:pt x="1215" y="7732"/>
                  </a:cubicBezTo>
                  <a:lnTo>
                    <a:pt x="1217" y="7729"/>
                  </a:lnTo>
                  <a:lnTo>
                    <a:pt x="1223" y="7732"/>
                  </a:lnTo>
                  <a:cubicBezTo>
                    <a:pt x="1239" y="7705"/>
                    <a:pt x="1255" y="7678"/>
                    <a:pt x="1271" y="7650"/>
                  </a:cubicBezTo>
                  <a:lnTo>
                    <a:pt x="1271" y="7650"/>
                  </a:lnTo>
                  <a:lnTo>
                    <a:pt x="3253" y="4773"/>
                  </a:lnTo>
                  <a:lnTo>
                    <a:pt x="3253" y="4773"/>
                  </a:lnTo>
                  <a:cubicBezTo>
                    <a:pt x="2224" y="6399"/>
                    <a:pt x="1165" y="8006"/>
                    <a:pt x="73" y="9592"/>
                  </a:cubicBezTo>
                  <a:lnTo>
                    <a:pt x="73" y="9592"/>
                  </a:lnTo>
                  <a:cubicBezTo>
                    <a:pt x="71" y="9593"/>
                    <a:pt x="70" y="9595"/>
                    <a:pt x="68" y="9597"/>
                  </a:cubicBezTo>
                  <a:lnTo>
                    <a:pt x="69" y="9598"/>
                  </a:lnTo>
                  <a:lnTo>
                    <a:pt x="69" y="9598"/>
                  </a:lnTo>
                  <a:cubicBezTo>
                    <a:pt x="63" y="9606"/>
                    <a:pt x="57" y="9614"/>
                    <a:pt x="51" y="9623"/>
                  </a:cubicBezTo>
                  <a:cubicBezTo>
                    <a:pt x="0" y="9693"/>
                    <a:pt x="72" y="9777"/>
                    <a:pt x="144" y="9777"/>
                  </a:cubicBezTo>
                  <a:cubicBezTo>
                    <a:pt x="169" y="9777"/>
                    <a:pt x="194" y="9767"/>
                    <a:pt x="214" y="9743"/>
                  </a:cubicBezTo>
                  <a:cubicBezTo>
                    <a:pt x="1832" y="7686"/>
                    <a:pt x="3400" y="5591"/>
                    <a:pt x="4915" y="3453"/>
                  </a:cubicBezTo>
                  <a:lnTo>
                    <a:pt x="4915" y="3453"/>
                  </a:lnTo>
                  <a:cubicBezTo>
                    <a:pt x="3772" y="5473"/>
                    <a:pt x="2536" y="7435"/>
                    <a:pt x="1206" y="9341"/>
                  </a:cubicBezTo>
                  <a:cubicBezTo>
                    <a:pt x="1155" y="9411"/>
                    <a:pt x="1227" y="9495"/>
                    <a:pt x="1295" y="9495"/>
                  </a:cubicBezTo>
                  <a:cubicBezTo>
                    <a:pt x="1319" y="9495"/>
                    <a:pt x="1342" y="9485"/>
                    <a:pt x="1360" y="9460"/>
                  </a:cubicBezTo>
                  <a:cubicBezTo>
                    <a:pt x="1364" y="9456"/>
                    <a:pt x="1367" y="9451"/>
                    <a:pt x="1371" y="9447"/>
                  </a:cubicBezTo>
                  <a:lnTo>
                    <a:pt x="1371" y="9447"/>
                  </a:lnTo>
                  <a:lnTo>
                    <a:pt x="1377" y="9452"/>
                  </a:lnTo>
                  <a:cubicBezTo>
                    <a:pt x="1398" y="9421"/>
                    <a:pt x="1420" y="9391"/>
                    <a:pt x="1441" y="9361"/>
                  </a:cubicBezTo>
                  <a:lnTo>
                    <a:pt x="1441" y="9361"/>
                  </a:lnTo>
                  <a:cubicBezTo>
                    <a:pt x="2280" y="8326"/>
                    <a:pt x="3095" y="7273"/>
                    <a:pt x="3886" y="6202"/>
                  </a:cubicBezTo>
                  <a:lnTo>
                    <a:pt x="3886" y="6202"/>
                  </a:lnTo>
                  <a:lnTo>
                    <a:pt x="941" y="10821"/>
                  </a:lnTo>
                  <a:cubicBezTo>
                    <a:pt x="887" y="10898"/>
                    <a:pt x="954" y="10967"/>
                    <a:pt x="1026" y="10967"/>
                  </a:cubicBezTo>
                  <a:cubicBezTo>
                    <a:pt x="1057" y="10967"/>
                    <a:pt x="1089" y="10954"/>
                    <a:pt x="1112" y="10923"/>
                  </a:cubicBezTo>
                  <a:lnTo>
                    <a:pt x="6942" y="3285"/>
                  </a:lnTo>
                  <a:lnTo>
                    <a:pt x="6942" y="3285"/>
                  </a:lnTo>
                  <a:cubicBezTo>
                    <a:pt x="5584" y="5582"/>
                    <a:pt x="4168" y="7839"/>
                    <a:pt x="2695" y="10068"/>
                  </a:cubicBezTo>
                  <a:cubicBezTo>
                    <a:pt x="2650" y="10138"/>
                    <a:pt x="2719" y="10222"/>
                    <a:pt x="2789" y="10222"/>
                  </a:cubicBezTo>
                  <a:cubicBezTo>
                    <a:pt x="2813" y="10222"/>
                    <a:pt x="2837" y="10212"/>
                    <a:pt x="2857" y="10188"/>
                  </a:cubicBezTo>
                  <a:lnTo>
                    <a:pt x="8987" y="2728"/>
                  </a:lnTo>
                  <a:lnTo>
                    <a:pt x="8987" y="2728"/>
                  </a:lnTo>
                  <a:cubicBezTo>
                    <a:pt x="7192" y="5499"/>
                    <a:pt x="5349" y="8234"/>
                    <a:pt x="3456" y="10932"/>
                  </a:cubicBezTo>
                  <a:cubicBezTo>
                    <a:pt x="3405" y="11002"/>
                    <a:pt x="3477" y="11086"/>
                    <a:pt x="3549" y="11086"/>
                  </a:cubicBezTo>
                  <a:cubicBezTo>
                    <a:pt x="3574" y="11086"/>
                    <a:pt x="3599" y="11076"/>
                    <a:pt x="3618" y="11052"/>
                  </a:cubicBezTo>
                  <a:cubicBezTo>
                    <a:pt x="5048" y="9301"/>
                    <a:pt x="6464" y="7540"/>
                    <a:pt x="7869" y="5772"/>
                  </a:cubicBezTo>
                  <a:lnTo>
                    <a:pt x="7869" y="5772"/>
                  </a:lnTo>
                  <a:cubicBezTo>
                    <a:pt x="6232" y="8078"/>
                    <a:pt x="4611" y="10393"/>
                    <a:pt x="3005" y="12717"/>
                  </a:cubicBezTo>
                  <a:lnTo>
                    <a:pt x="3005" y="12717"/>
                  </a:lnTo>
                  <a:cubicBezTo>
                    <a:pt x="3004" y="12718"/>
                    <a:pt x="3003" y="12719"/>
                    <a:pt x="3002" y="12720"/>
                  </a:cubicBezTo>
                  <a:lnTo>
                    <a:pt x="3003" y="12720"/>
                  </a:lnTo>
                  <a:lnTo>
                    <a:pt x="3003" y="12720"/>
                  </a:lnTo>
                  <a:cubicBezTo>
                    <a:pt x="2997" y="12729"/>
                    <a:pt x="2991" y="12737"/>
                    <a:pt x="2985" y="12745"/>
                  </a:cubicBezTo>
                  <a:cubicBezTo>
                    <a:pt x="2934" y="12822"/>
                    <a:pt x="3003" y="12904"/>
                    <a:pt x="3073" y="12904"/>
                  </a:cubicBezTo>
                  <a:cubicBezTo>
                    <a:pt x="3097" y="12904"/>
                    <a:pt x="3120" y="12895"/>
                    <a:pt x="3139" y="12874"/>
                  </a:cubicBezTo>
                  <a:cubicBezTo>
                    <a:pt x="5573" y="10159"/>
                    <a:pt x="7924" y="7373"/>
                    <a:pt x="10187" y="4506"/>
                  </a:cubicBezTo>
                  <a:lnTo>
                    <a:pt x="10187" y="4506"/>
                  </a:lnTo>
                  <a:cubicBezTo>
                    <a:pt x="8613" y="7054"/>
                    <a:pt x="6934" y="9532"/>
                    <a:pt x="5146" y="11934"/>
                  </a:cubicBezTo>
                  <a:lnTo>
                    <a:pt x="5146" y="11934"/>
                  </a:lnTo>
                  <a:cubicBezTo>
                    <a:pt x="5107" y="11982"/>
                    <a:pt x="5069" y="12030"/>
                    <a:pt x="5030" y="12078"/>
                  </a:cubicBezTo>
                  <a:lnTo>
                    <a:pt x="5035" y="12082"/>
                  </a:lnTo>
                  <a:lnTo>
                    <a:pt x="5035" y="12082"/>
                  </a:lnTo>
                  <a:cubicBezTo>
                    <a:pt x="5028" y="12092"/>
                    <a:pt x="5020" y="12102"/>
                    <a:pt x="5013" y="12112"/>
                  </a:cubicBezTo>
                  <a:cubicBezTo>
                    <a:pt x="4961" y="12177"/>
                    <a:pt x="5036" y="12265"/>
                    <a:pt x="5108" y="12265"/>
                  </a:cubicBezTo>
                  <a:cubicBezTo>
                    <a:pt x="5132" y="12265"/>
                    <a:pt x="5156" y="12256"/>
                    <a:pt x="5175" y="12232"/>
                  </a:cubicBezTo>
                  <a:cubicBezTo>
                    <a:pt x="5991" y="11215"/>
                    <a:pt x="6808" y="10198"/>
                    <a:pt x="7614" y="9171"/>
                  </a:cubicBezTo>
                  <a:lnTo>
                    <a:pt x="7614" y="9171"/>
                  </a:lnTo>
                  <a:cubicBezTo>
                    <a:pt x="6639" y="10512"/>
                    <a:pt x="5631" y="11829"/>
                    <a:pt x="4568" y="13105"/>
                  </a:cubicBezTo>
                  <a:cubicBezTo>
                    <a:pt x="4503" y="13183"/>
                    <a:pt x="4571" y="13285"/>
                    <a:pt x="4645" y="13285"/>
                  </a:cubicBezTo>
                  <a:cubicBezTo>
                    <a:pt x="4669" y="13285"/>
                    <a:pt x="4693" y="13275"/>
                    <a:pt x="4713" y="13250"/>
                  </a:cubicBezTo>
                  <a:cubicBezTo>
                    <a:pt x="4715" y="13249"/>
                    <a:pt x="4716" y="13247"/>
                    <a:pt x="4718" y="13246"/>
                  </a:cubicBezTo>
                  <a:lnTo>
                    <a:pt x="4718" y="13246"/>
                  </a:lnTo>
                  <a:lnTo>
                    <a:pt x="4722" y="13250"/>
                  </a:lnTo>
                  <a:cubicBezTo>
                    <a:pt x="4758" y="13207"/>
                    <a:pt x="4794" y="13163"/>
                    <a:pt x="4830" y="13120"/>
                  </a:cubicBezTo>
                  <a:lnTo>
                    <a:pt x="4830" y="13120"/>
                  </a:lnTo>
                  <a:cubicBezTo>
                    <a:pt x="6926" y="10774"/>
                    <a:pt x="8925" y="8345"/>
                    <a:pt x="10823" y="5836"/>
                  </a:cubicBezTo>
                  <a:lnTo>
                    <a:pt x="10823" y="5836"/>
                  </a:lnTo>
                  <a:cubicBezTo>
                    <a:pt x="9491" y="8098"/>
                    <a:pt x="7954" y="10237"/>
                    <a:pt x="6236" y="12224"/>
                  </a:cubicBezTo>
                  <a:lnTo>
                    <a:pt x="6250" y="12237"/>
                  </a:lnTo>
                  <a:lnTo>
                    <a:pt x="6250" y="12237"/>
                  </a:lnTo>
                  <a:cubicBezTo>
                    <a:pt x="6191" y="12314"/>
                    <a:pt x="6253" y="12413"/>
                    <a:pt x="6323" y="12413"/>
                  </a:cubicBezTo>
                  <a:cubicBezTo>
                    <a:pt x="6346" y="12413"/>
                    <a:pt x="6370" y="12402"/>
                    <a:pt x="6390" y="12378"/>
                  </a:cubicBezTo>
                  <a:cubicBezTo>
                    <a:pt x="7101" y="11557"/>
                    <a:pt x="7780" y="10712"/>
                    <a:pt x="8426" y="9843"/>
                  </a:cubicBezTo>
                  <a:lnTo>
                    <a:pt x="8426" y="9843"/>
                  </a:lnTo>
                  <a:cubicBezTo>
                    <a:pt x="9473" y="8519"/>
                    <a:pt x="10495" y="7175"/>
                    <a:pt x="11492" y="5811"/>
                  </a:cubicBezTo>
                  <a:lnTo>
                    <a:pt x="11492" y="5811"/>
                  </a:lnTo>
                  <a:cubicBezTo>
                    <a:pt x="10007" y="8222"/>
                    <a:pt x="8423" y="10572"/>
                    <a:pt x="6750" y="12857"/>
                  </a:cubicBezTo>
                  <a:cubicBezTo>
                    <a:pt x="6695" y="12936"/>
                    <a:pt x="6770" y="13006"/>
                    <a:pt x="6846" y="13006"/>
                  </a:cubicBezTo>
                  <a:cubicBezTo>
                    <a:pt x="6876" y="13006"/>
                    <a:pt x="6905" y="12996"/>
                    <a:pt x="6927" y="12970"/>
                  </a:cubicBezTo>
                  <a:lnTo>
                    <a:pt x="6927" y="12970"/>
                  </a:lnTo>
                  <a:lnTo>
                    <a:pt x="6938" y="12976"/>
                  </a:lnTo>
                  <a:cubicBezTo>
                    <a:pt x="7032" y="12848"/>
                    <a:pt x="7125" y="12720"/>
                    <a:pt x="7219" y="12591"/>
                  </a:cubicBezTo>
                  <a:lnTo>
                    <a:pt x="7219" y="12591"/>
                  </a:lnTo>
                  <a:lnTo>
                    <a:pt x="11001" y="7670"/>
                  </a:lnTo>
                  <a:lnTo>
                    <a:pt x="11001" y="7670"/>
                  </a:lnTo>
                  <a:cubicBezTo>
                    <a:pt x="9827" y="9454"/>
                    <a:pt x="8614" y="11214"/>
                    <a:pt x="7357" y="12942"/>
                  </a:cubicBezTo>
                  <a:cubicBezTo>
                    <a:pt x="7311" y="13014"/>
                    <a:pt x="7384" y="13100"/>
                    <a:pt x="7456" y="13100"/>
                  </a:cubicBezTo>
                  <a:cubicBezTo>
                    <a:pt x="7478" y="13100"/>
                    <a:pt x="7501" y="13091"/>
                    <a:pt x="7519" y="13071"/>
                  </a:cubicBezTo>
                  <a:cubicBezTo>
                    <a:pt x="7524" y="13065"/>
                    <a:pt x="7530" y="13059"/>
                    <a:pt x="7535" y="13053"/>
                  </a:cubicBezTo>
                  <a:lnTo>
                    <a:pt x="7535" y="13053"/>
                  </a:lnTo>
                  <a:lnTo>
                    <a:pt x="7545" y="13062"/>
                  </a:lnTo>
                  <a:cubicBezTo>
                    <a:pt x="7576" y="13019"/>
                    <a:pt x="7608" y="12976"/>
                    <a:pt x="7639" y="12933"/>
                  </a:cubicBezTo>
                  <a:lnTo>
                    <a:pt x="7639" y="12933"/>
                  </a:lnTo>
                  <a:cubicBezTo>
                    <a:pt x="9321" y="10984"/>
                    <a:pt x="10907" y="8957"/>
                    <a:pt x="12401" y="6868"/>
                  </a:cubicBezTo>
                  <a:lnTo>
                    <a:pt x="12401" y="6868"/>
                  </a:lnTo>
                  <a:cubicBezTo>
                    <a:pt x="11413" y="8672"/>
                    <a:pt x="10293" y="10403"/>
                    <a:pt x="9059" y="12053"/>
                  </a:cubicBezTo>
                  <a:lnTo>
                    <a:pt x="9080" y="12064"/>
                  </a:lnTo>
                  <a:lnTo>
                    <a:pt x="9080" y="12064"/>
                  </a:lnTo>
                  <a:cubicBezTo>
                    <a:pt x="9079" y="12066"/>
                    <a:pt x="9078" y="12068"/>
                    <a:pt x="9076" y="12070"/>
                  </a:cubicBezTo>
                  <a:cubicBezTo>
                    <a:pt x="9022" y="12142"/>
                    <a:pt x="9092" y="12215"/>
                    <a:pt x="9164" y="12215"/>
                  </a:cubicBezTo>
                  <a:cubicBezTo>
                    <a:pt x="9194" y="12215"/>
                    <a:pt x="9225" y="12202"/>
                    <a:pt x="9248" y="12172"/>
                  </a:cubicBezTo>
                  <a:cubicBezTo>
                    <a:pt x="9664" y="11617"/>
                    <a:pt x="10068" y="11051"/>
                    <a:pt x="10457" y="10476"/>
                  </a:cubicBezTo>
                  <a:lnTo>
                    <a:pt x="10457" y="10476"/>
                  </a:lnTo>
                  <a:cubicBezTo>
                    <a:pt x="11315" y="9312"/>
                    <a:pt x="12189" y="8161"/>
                    <a:pt x="13078" y="7019"/>
                  </a:cubicBezTo>
                  <a:lnTo>
                    <a:pt x="13078" y="7019"/>
                  </a:lnTo>
                  <a:cubicBezTo>
                    <a:pt x="12448" y="8613"/>
                    <a:pt x="11670" y="10150"/>
                    <a:pt x="10745" y="11599"/>
                  </a:cubicBezTo>
                  <a:cubicBezTo>
                    <a:pt x="10725" y="11671"/>
                    <a:pt x="10781" y="11739"/>
                    <a:pt x="10847" y="11739"/>
                  </a:cubicBezTo>
                  <a:cubicBezTo>
                    <a:pt x="10867" y="11739"/>
                    <a:pt x="10887" y="11733"/>
                    <a:pt x="10907" y="11719"/>
                  </a:cubicBezTo>
                  <a:cubicBezTo>
                    <a:pt x="10913" y="11714"/>
                    <a:pt x="10918" y="11708"/>
                    <a:pt x="10923" y="11703"/>
                  </a:cubicBezTo>
                  <a:lnTo>
                    <a:pt x="10923" y="11703"/>
                  </a:lnTo>
                  <a:lnTo>
                    <a:pt x="10933" y="11710"/>
                  </a:lnTo>
                  <a:cubicBezTo>
                    <a:pt x="10943" y="11694"/>
                    <a:pt x="10953" y="11678"/>
                    <a:pt x="10963" y="11662"/>
                  </a:cubicBezTo>
                  <a:lnTo>
                    <a:pt x="10963" y="11662"/>
                  </a:lnTo>
                  <a:cubicBezTo>
                    <a:pt x="11814" y="10797"/>
                    <a:pt x="12600" y="9867"/>
                    <a:pt x="13311" y="8887"/>
                  </a:cubicBezTo>
                  <a:cubicBezTo>
                    <a:pt x="13366" y="8808"/>
                    <a:pt x="13291" y="8734"/>
                    <a:pt x="13216" y="8734"/>
                  </a:cubicBezTo>
                  <a:cubicBezTo>
                    <a:pt x="13185" y="8734"/>
                    <a:pt x="13154" y="8746"/>
                    <a:pt x="13131" y="8776"/>
                  </a:cubicBezTo>
                  <a:lnTo>
                    <a:pt x="13149" y="8793"/>
                  </a:lnTo>
                  <a:cubicBezTo>
                    <a:pt x="12607" y="9526"/>
                    <a:pt x="12033" y="10234"/>
                    <a:pt x="11421" y="10909"/>
                  </a:cubicBezTo>
                  <a:lnTo>
                    <a:pt x="11421" y="10909"/>
                  </a:lnTo>
                  <a:cubicBezTo>
                    <a:pt x="12251" y="9495"/>
                    <a:pt x="12956" y="8012"/>
                    <a:pt x="13516" y="6475"/>
                  </a:cubicBezTo>
                  <a:cubicBezTo>
                    <a:pt x="13541" y="6406"/>
                    <a:pt x="13476" y="6342"/>
                    <a:pt x="13415" y="6342"/>
                  </a:cubicBezTo>
                  <a:cubicBezTo>
                    <a:pt x="13392" y="6342"/>
                    <a:pt x="13370" y="6351"/>
                    <a:pt x="13354" y="6372"/>
                  </a:cubicBezTo>
                  <a:cubicBezTo>
                    <a:pt x="13343" y="6386"/>
                    <a:pt x="13333" y="6399"/>
                    <a:pt x="13322" y="6412"/>
                  </a:cubicBezTo>
                  <a:lnTo>
                    <a:pt x="13322" y="6412"/>
                  </a:lnTo>
                  <a:lnTo>
                    <a:pt x="13311" y="6406"/>
                  </a:lnTo>
                  <a:cubicBezTo>
                    <a:pt x="13307" y="6419"/>
                    <a:pt x="13302" y="6431"/>
                    <a:pt x="13297" y="6444"/>
                  </a:cubicBezTo>
                  <a:lnTo>
                    <a:pt x="13297" y="6444"/>
                  </a:lnTo>
                  <a:cubicBezTo>
                    <a:pt x="12783" y="7097"/>
                    <a:pt x="12274" y="7754"/>
                    <a:pt x="11770" y="8415"/>
                  </a:cubicBezTo>
                  <a:lnTo>
                    <a:pt x="11770" y="8415"/>
                  </a:lnTo>
                  <a:cubicBezTo>
                    <a:pt x="12320" y="7496"/>
                    <a:pt x="12837" y="6557"/>
                    <a:pt x="13320" y="5602"/>
                  </a:cubicBezTo>
                  <a:cubicBezTo>
                    <a:pt x="13339" y="5527"/>
                    <a:pt x="13279" y="5465"/>
                    <a:pt x="13212" y="5465"/>
                  </a:cubicBezTo>
                  <a:cubicBezTo>
                    <a:pt x="13191" y="5465"/>
                    <a:pt x="13169" y="5471"/>
                    <a:pt x="13148" y="5485"/>
                  </a:cubicBezTo>
                  <a:lnTo>
                    <a:pt x="13148" y="5485"/>
                  </a:lnTo>
                  <a:lnTo>
                    <a:pt x="13131" y="5474"/>
                  </a:lnTo>
                  <a:cubicBezTo>
                    <a:pt x="13113" y="5510"/>
                    <a:pt x="13095" y="5546"/>
                    <a:pt x="13077" y="5582"/>
                  </a:cubicBezTo>
                  <a:lnTo>
                    <a:pt x="13077" y="5582"/>
                  </a:lnTo>
                  <a:cubicBezTo>
                    <a:pt x="11787" y="7450"/>
                    <a:pt x="10426" y="9269"/>
                    <a:pt x="8992" y="11028"/>
                  </a:cubicBezTo>
                  <a:lnTo>
                    <a:pt x="8992" y="11028"/>
                  </a:lnTo>
                  <a:cubicBezTo>
                    <a:pt x="10206" y="9289"/>
                    <a:pt x="11379" y="7525"/>
                    <a:pt x="12516" y="5730"/>
                  </a:cubicBezTo>
                  <a:cubicBezTo>
                    <a:pt x="12563" y="5653"/>
                    <a:pt x="12494" y="5587"/>
                    <a:pt x="12422" y="5587"/>
                  </a:cubicBezTo>
                  <a:cubicBezTo>
                    <a:pt x="12392" y="5587"/>
                    <a:pt x="12361" y="5599"/>
                    <a:pt x="12338" y="5626"/>
                  </a:cubicBezTo>
                  <a:lnTo>
                    <a:pt x="12338" y="5626"/>
                  </a:lnTo>
                  <a:lnTo>
                    <a:pt x="12327" y="5619"/>
                  </a:lnTo>
                  <a:cubicBezTo>
                    <a:pt x="12303" y="5657"/>
                    <a:pt x="12279" y="5696"/>
                    <a:pt x="12255" y="5734"/>
                  </a:cubicBezTo>
                  <a:lnTo>
                    <a:pt x="12255" y="5734"/>
                  </a:lnTo>
                  <a:lnTo>
                    <a:pt x="9524" y="9287"/>
                  </a:lnTo>
                  <a:lnTo>
                    <a:pt x="9524" y="9287"/>
                  </a:lnTo>
                  <a:cubicBezTo>
                    <a:pt x="10741" y="7468"/>
                    <a:pt x="11902" y="5612"/>
                    <a:pt x="13003" y="3720"/>
                  </a:cubicBezTo>
                  <a:cubicBezTo>
                    <a:pt x="13051" y="3643"/>
                    <a:pt x="12986" y="3573"/>
                    <a:pt x="12917" y="3573"/>
                  </a:cubicBezTo>
                  <a:cubicBezTo>
                    <a:pt x="12888" y="3573"/>
                    <a:pt x="12858" y="3585"/>
                    <a:pt x="12835" y="3613"/>
                  </a:cubicBezTo>
                  <a:lnTo>
                    <a:pt x="12835" y="3613"/>
                  </a:lnTo>
                  <a:lnTo>
                    <a:pt x="12815" y="3600"/>
                  </a:lnTo>
                  <a:cubicBezTo>
                    <a:pt x="12768" y="3681"/>
                    <a:pt x="12721" y="3762"/>
                    <a:pt x="12673" y="3843"/>
                  </a:cubicBezTo>
                  <a:lnTo>
                    <a:pt x="12673" y="3843"/>
                  </a:lnTo>
                  <a:cubicBezTo>
                    <a:pt x="11911" y="4923"/>
                    <a:pt x="11134" y="5991"/>
                    <a:pt x="10342" y="7048"/>
                  </a:cubicBezTo>
                  <a:lnTo>
                    <a:pt x="10342" y="7048"/>
                  </a:lnTo>
                  <a:cubicBezTo>
                    <a:pt x="10864" y="6218"/>
                    <a:pt x="11358" y="5371"/>
                    <a:pt x="11823" y="4507"/>
                  </a:cubicBezTo>
                  <a:cubicBezTo>
                    <a:pt x="11848" y="4432"/>
                    <a:pt x="11785" y="4370"/>
                    <a:pt x="11719" y="4370"/>
                  </a:cubicBezTo>
                  <a:cubicBezTo>
                    <a:pt x="11696" y="4370"/>
                    <a:pt x="11672" y="4378"/>
                    <a:pt x="11651" y="4396"/>
                  </a:cubicBezTo>
                  <a:cubicBezTo>
                    <a:pt x="11650" y="4398"/>
                    <a:pt x="11648" y="4401"/>
                    <a:pt x="11646" y="4403"/>
                  </a:cubicBezTo>
                  <a:lnTo>
                    <a:pt x="11646" y="4403"/>
                  </a:lnTo>
                  <a:lnTo>
                    <a:pt x="11634" y="4396"/>
                  </a:lnTo>
                  <a:cubicBezTo>
                    <a:pt x="11618" y="4426"/>
                    <a:pt x="11602" y="4455"/>
                    <a:pt x="11586" y="4485"/>
                  </a:cubicBezTo>
                  <a:lnTo>
                    <a:pt x="11586" y="4485"/>
                  </a:lnTo>
                  <a:cubicBezTo>
                    <a:pt x="10191" y="6390"/>
                    <a:pt x="8735" y="8247"/>
                    <a:pt x="7221" y="10059"/>
                  </a:cubicBezTo>
                  <a:lnTo>
                    <a:pt x="7221" y="10059"/>
                  </a:lnTo>
                  <a:cubicBezTo>
                    <a:pt x="8853" y="7859"/>
                    <a:pt x="10387" y="5587"/>
                    <a:pt x="11917" y="3318"/>
                  </a:cubicBezTo>
                  <a:lnTo>
                    <a:pt x="11914" y="3317"/>
                  </a:lnTo>
                  <a:lnTo>
                    <a:pt x="11914" y="3317"/>
                  </a:lnTo>
                  <a:cubicBezTo>
                    <a:pt x="11956" y="3241"/>
                    <a:pt x="11885" y="3173"/>
                    <a:pt x="11816" y="3173"/>
                  </a:cubicBezTo>
                  <a:cubicBezTo>
                    <a:pt x="11786" y="3173"/>
                    <a:pt x="11757" y="3186"/>
                    <a:pt x="11737" y="3215"/>
                  </a:cubicBezTo>
                  <a:cubicBezTo>
                    <a:pt x="11575" y="3454"/>
                    <a:pt x="11414" y="3693"/>
                    <a:pt x="11252" y="3932"/>
                  </a:cubicBezTo>
                  <a:lnTo>
                    <a:pt x="11252" y="3932"/>
                  </a:lnTo>
                  <a:cubicBezTo>
                    <a:pt x="10063" y="5659"/>
                    <a:pt x="8800" y="7327"/>
                    <a:pt x="7507" y="8973"/>
                  </a:cubicBezTo>
                  <a:lnTo>
                    <a:pt x="7507" y="8973"/>
                  </a:lnTo>
                  <a:cubicBezTo>
                    <a:pt x="8810" y="7082"/>
                    <a:pt x="10049" y="5149"/>
                    <a:pt x="11226" y="3174"/>
                  </a:cubicBezTo>
                  <a:lnTo>
                    <a:pt x="11226" y="3174"/>
                  </a:lnTo>
                  <a:cubicBezTo>
                    <a:pt x="11231" y="3168"/>
                    <a:pt x="11236" y="3162"/>
                    <a:pt x="11241" y="3155"/>
                  </a:cubicBezTo>
                  <a:lnTo>
                    <a:pt x="11239" y="3154"/>
                  </a:lnTo>
                  <a:lnTo>
                    <a:pt x="11239" y="3154"/>
                  </a:lnTo>
                  <a:cubicBezTo>
                    <a:pt x="11245" y="3143"/>
                    <a:pt x="11251" y="3132"/>
                    <a:pt x="11258" y="3121"/>
                  </a:cubicBezTo>
                  <a:cubicBezTo>
                    <a:pt x="11302" y="3051"/>
                    <a:pt x="11234" y="2967"/>
                    <a:pt x="11164" y="2967"/>
                  </a:cubicBezTo>
                  <a:cubicBezTo>
                    <a:pt x="11140" y="2967"/>
                    <a:pt x="11115" y="2977"/>
                    <a:pt x="11095" y="3001"/>
                  </a:cubicBezTo>
                  <a:cubicBezTo>
                    <a:pt x="8870" y="5884"/>
                    <a:pt x="6549" y="8691"/>
                    <a:pt x="4144" y="11432"/>
                  </a:cubicBezTo>
                  <a:lnTo>
                    <a:pt x="4144" y="11432"/>
                  </a:lnTo>
                  <a:cubicBezTo>
                    <a:pt x="6245" y="8415"/>
                    <a:pt x="8365" y="5412"/>
                    <a:pt x="10505" y="2428"/>
                  </a:cubicBezTo>
                  <a:cubicBezTo>
                    <a:pt x="10557" y="2357"/>
                    <a:pt x="10481" y="2271"/>
                    <a:pt x="10407" y="2271"/>
                  </a:cubicBezTo>
                  <a:cubicBezTo>
                    <a:pt x="10384" y="2271"/>
                    <a:pt x="10361" y="2279"/>
                    <a:pt x="10343" y="2300"/>
                  </a:cubicBezTo>
                  <a:cubicBezTo>
                    <a:pt x="8624" y="4500"/>
                    <a:pt x="6891" y="6685"/>
                    <a:pt x="5140" y="8855"/>
                  </a:cubicBezTo>
                  <a:lnTo>
                    <a:pt x="5140" y="8855"/>
                  </a:lnTo>
                  <a:cubicBezTo>
                    <a:pt x="6830" y="6390"/>
                    <a:pt x="8480" y="3900"/>
                    <a:pt x="10090" y="1385"/>
                  </a:cubicBezTo>
                  <a:lnTo>
                    <a:pt x="10090" y="1385"/>
                  </a:lnTo>
                  <a:lnTo>
                    <a:pt x="10112" y="1359"/>
                  </a:lnTo>
                  <a:lnTo>
                    <a:pt x="10108" y="1356"/>
                  </a:lnTo>
                  <a:lnTo>
                    <a:pt x="10108" y="1356"/>
                  </a:lnTo>
                  <a:cubicBezTo>
                    <a:pt x="10115" y="1346"/>
                    <a:pt x="10122" y="1335"/>
                    <a:pt x="10129" y="1325"/>
                  </a:cubicBezTo>
                  <a:cubicBezTo>
                    <a:pt x="10173" y="1255"/>
                    <a:pt x="10104" y="1171"/>
                    <a:pt x="10038" y="1171"/>
                  </a:cubicBezTo>
                  <a:cubicBezTo>
                    <a:pt x="10015" y="1171"/>
                    <a:pt x="9992" y="1181"/>
                    <a:pt x="9975" y="1205"/>
                  </a:cubicBezTo>
                  <a:cubicBezTo>
                    <a:pt x="9967" y="1214"/>
                    <a:pt x="9959" y="1224"/>
                    <a:pt x="9952" y="1233"/>
                  </a:cubicBezTo>
                  <a:lnTo>
                    <a:pt x="9952" y="1233"/>
                  </a:lnTo>
                  <a:lnTo>
                    <a:pt x="9949" y="1231"/>
                  </a:lnTo>
                  <a:cubicBezTo>
                    <a:pt x="9944" y="1239"/>
                    <a:pt x="9939" y="1247"/>
                    <a:pt x="9933" y="1255"/>
                  </a:cubicBezTo>
                  <a:lnTo>
                    <a:pt x="9933" y="1255"/>
                  </a:lnTo>
                  <a:cubicBezTo>
                    <a:pt x="7926" y="3696"/>
                    <a:pt x="5918" y="6136"/>
                    <a:pt x="3916" y="8576"/>
                  </a:cubicBezTo>
                  <a:lnTo>
                    <a:pt x="3916" y="8576"/>
                  </a:lnTo>
                  <a:cubicBezTo>
                    <a:pt x="5324" y="6397"/>
                    <a:pt x="6678" y="4183"/>
                    <a:pt x="7976" y="1931"/>
                  </a:cubicBezTo>
                  <a:lnTo>
                    <a:pt x="7976" y="1931"/>
                  </a:lnTo>
                  <a:lnTo>
                    <a:pt x="7981" y="1924"/>
                  </a:lnTo>
                  <a:lnTo>
                    <a:pt x="7980" y="1923"/>
                  </a:lnTo>
                  <a:lnTo>
                    <a:pt x="7980" y="1923"/>
                  </a:lnTo>
                  <a:cubicBezTo>
                    <a:pt x="7984" y="1917"/>
                    <a:pt x="7987" y="1912"/>
                    <a:pt x="7990" y="1906"/>
                  </a:cubicBezTo>
                  <a:cubicBezTo>
                    <a:pt x="8038" y="1822"/>
                    <a:pt x="7968" y="1755"/>
                    <a:pt x="7895" y="1755"/>
                  </a:cubicBezTo>
                  <a:cubicBezTo>
                    <a:pt x="7865" y="1755"/>
                    <a:pt x="7833" y="1767"/>
                    <a:pt x="7810" y="1795"/>
                  </a:cubicBezTo>
                  <a:lnTo>
                    <a:pt x="2424" y="8872"/>
                  </a:lnTo>
                  <a:lnTo>
                    <a:pt x="7460" y="1000"/>
                  </a:lnTo>
                  <a:lnTo>
                    <a:pt x="7456" y="997"/>
                  </a:lnTo>
                  <a:lnTo>
                    <a:pt x="7456" y="997"/>
                  </a:lnTo>
                  <a:cubicBezTo>
                    <a:pt x="7457" y="995"/>
                    <a:pt x="7458" y="993"/>
                    <a:pt x="7460" y="991"/>
                  </a:cubicBezTo>
                  <a:cubicBezTo>
                    <a:pt x="7508" y="912"/>
                    <a:pt x="7432" y="838"/>
                    <a:pt x="7359" y="838"/>
                  </a:cubicBezTo>
                  <a:cubicBezTo>
                    <a:pt x="7329" y="838"/>
                    <a:pt x="7300" y="850"/>
                    <a:pt x="7280" y="880"/>
                  </a:cubicBezTo>
                  <a:lnTo>
                    <a:pt x="6455" y="2173"/>
                  </a:lnTo>
                  <a:lnTo>
                    <a:pt x="6455" y="2173"/>
                  </a:lnTo>
                  <a:cubicBezTo>
                    <a:pt x="5324" y="3892"/>
                    <a:pt x="4135" y="5571"/>
                    <a:pt x="2889" y="7207"/>
                  </a:cubicBezTo>
                  <a:lnTo>
                    <a:pt x="2889" y="7207"/>
                  </a:lnTo>
                  <a:cubicBezTo>
                    <a:pt x="4005" y="5477"/>
                    <a:pt x="5045" y="3701"/>
                    <a:pt x="6011" y="1884"/>
                  </a:cubicBezTo>
                  <a:lnTo>
                    <a:pt x="6011" y="1884"/>
                  </a:lnTo>
                  <a:cubicBezTo>
                    <a:pt x="6018" y="1874"/>
                    <a:pt x="6024" y="1865"/>
                    <a:pt x="6031" y="1855"/>
                  </a:cubicBezTo>
                  <a:lnTo>
                    <a:pt x="6028" y="1853"/>
                  </a:lnTo>
                  <a:lnTo>
                    <a:pt x="6028" y="1853"/>
                  </a:lnTo>
                  <a:cubicBezTo>
                    <a:pt x="6029" y="1851"/>
                    <a:pt x="6030" y="1849"/>
                    <a:pt x="6031" y="1847"/>
                  </a:cubicBezTo>
                  <a:cubicBezTo>
                    <a:pt x="6049" y="1773"/>
                    <a:pt x="5988" y="1716"/>
                    <a:pt x="5923" y="1716"/>
                  </a:cubicBezTo>
                  <a:cubicBezTo>
                    <a:pt x="5898" y="1716"/>
                    <a:pt x="5873" y="1725"/>
                    <a:pt x="5851" y="1744"/>
                  </a:cubicBezTo>
                  <a:cubicBezTo>
                    <a:pt x="4588" y="3582"/>
                    <a:pt x="3285" y="5393"/>
                    <a:pt x="1939" y="7174"/>
                  </a:cubicBezTo>
                  <a:lnTo>
                    <a:pt x="1939" y="7174"/>
                  </a:lnTo>
                  <a:cubicBezTo>
                    <a:pt x="3144" y="5343"/>
                    <a:pt x="4312" y="3485"/>
                    <a:pt x="5436" y="1603"/>
                  </a:cubicBezTo>
                  <a:lnTo>
                    <a:pt x="5436" y="1603"/>
                  </a:lnTo>
                  <a:lnTo>
                    <a:pt x="5475" y="1547"/>
                  </a:lnTo>
                  <a:lnTo>
                    <a:pt x="5471" y="1545"/>
                  </a:lnTo>
                  <a:lnTo>
                    <a:pt x="5471" y="1545"/>
                  </a:lnTo>
                  <a:cubicBezTo>
                    <a:pt x="5472" y="1543"/>
                    <a:pt x="5474" y="1541"/>
                    <a:pt x="5475" y="1539"/>
                  </a:cubicBezTo>
                  <a:cubicBezTo>
                    <a:pt x="5523" y="1461"/>
                    <a:pt x="5454" y="1392"/>
                    <a:pt x="5385" y="1392"/>
                  </a:cubicBezTo>
                  <a:cubicBezTo>
                    <a:pt x="5355" y="1392"/>
                    <a:pt x="5324" y="1405"/>
                    <a:pt x="5304" y="1436"/>
                  </a:cubicBezTo>
                  <a:lnTo>
                    <a:pt x="2529" y="5469"/>
                  </a:lnTo>
                  <a:lnTo>
                    <a:pt x="2529" y="5469"/>
                  </a:lnTo>
                  <a:cubicBezTo>
                    <a:pt x="3401" y="3940"/>
                    <a:pt x="4257" y="2399"/>
                    <a:pt x="5098" y="854"/>
                  </a:cubicBezTo>
                  <a:cubicBezTo>
                    <a:pt x="5124" y="779"/>
                    <a:pt x="5061" y="717"/>
                    <a:pt x="4995" y="717"/>
                  </a:cubicBezTo>
                  <a:cubicBezTo>
                    <a:pt x="4972" y="717"/>
                    <a:pt x="4948" y="725"/>
                    <a:pt x="4927" y="743"/>
                  </a:cubicBezTo>
                  <a:cubicBezTo>
                    <a:pt x="4927" y="744"/>
                    <a:pt x="4926" y="745"/>
                    <a:pt x="4925" y="747"/>
                  </a:cubicBezTo>
                  <a:lnTo>
                    <a:pt x="4925" y="747"/>
                  </a:lnTo>
                  <a:lnTo>
                    <a:pt x="4919" y="743"/>
                  </a:lnTo>
                  <a:cubicBezTo>
                    <a:pt x="4900" y="777"/>
                    <a:pt x="4882" y="811"/>
                    <a:pt x="4863" y="845"/>
                  </a:cubicBezTo>
                  <a:lnTo>
                    <a:pt x="4863" y="845"/>
                  </a:lnTo>
                  <a:cubicBezTo>
                    <a:pt x="4136" y="2000"/>
                    <a:pt x="3381" y="3142"/>
                    <a:pt x="2603" y="4267"/>
                  </a:cubicBezTo>
                  <a:lnTo>
                    <a:pt x="2603" y="4267"/>
                  </a:lnTo>
                  <a:cubicBezTo>
                    <a:pt x="3393" y="2922"/>
                    <a:pt x="4134" y="1550"/>
                    <a:pt x="4825" y="153"/>
                  </a:cubicBezTo>
                  <a:cubicBezTo>
                    <a:pt x="4866" y="71"/>
                    <a:pt x="4802" y="0"/>
                    <a:pt x="4736" y="0"/>
                  </a:cubicBezTo>
                  <a:close/>
                </a:path>
              </a:pathLst>
            </a:custGeom>
            <a:solidFill>
              <a:srgbClr val="DAE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8"/>
            <p:cNvSpPr/>
            <p:nvPr/>
          </p:nvSpPr>
          <p:spPr>
            <a:xfrm>
              <a:off x="1002256" y="5006702"/>
              <a:ext cx="60946" cy="68524"/>
            </a:xfrm>
            <a:custGeom>
              <a:avLst/>
              <a:gdLst/>
              <a:ahLst/>
              <a:cxnLst/>
              <a:rect l="l" t="t" r="r" b="b"/>
              <a:pathLst>
                <a:path w="772" h="868" extrusionOk="0">
                  <a:moveTo>
                    <a:pt x="294" y="1"/>
                  </a:moveTo>
                  <a:cubicBezTo>
                    <a:pt x="182" y="1"/>
                    <a:pt x="80" y="112"/>
                    <a:pt x="73" y="224"/>
                  </a:cubicBezTo>
                  <a:cubicBezTo>
                    <a:pt x="73" y="236"/>
                    <a:pt x="73" y="248"/>
                    <a:pt x="73" y="260"/>
                  </a:cubicBezTo>
                  <a:lnTo>
                    <a:pt x="73" y="260"/>
                  </a:lnTo>
                  <a:cubicBezTo>
                    <a:pt x="52" y="303"/>
                    <a:pt x="37" y="349"/>
                    <a:pt x="31" y="395"/>
                  </a:cubicBezTo>
                  <a:cubicBezTo>
                    <a:pt x="0" y="599"/>
                    <a:pt x="138" y="817"/>
                    <a:pt x="341" y="817"/>
                  </a:cubicBezTo>
                  <a:cubicBezTo>
                    <a:pt x="344" y="817"/>
                    <a:pt x="347" y="817"/>
                    <a:pt x="350" y="817"/>
                  </a:cubicBezTo>
                  <a:lnTo>
                    <a:pt x="350" y="817"/>
                  </a:lnTo>
                  <a:cubicBezTo>
                    <a:pt x="360" y="825"/>
                    <a:pt x="371" y="832"/>
                    <a:pt x="381" y="840"/>
                  </a:cubicBezTo>
                  <a:cubicBezTo>
                    <a:pt x="418" y="859"/>
                    <a:pt x="456" y="868"/>
                    <a:pt x="493" y="868"/>
                  </a:cubicBezTo>
                  <a:cubicBezTo>
                    <a:pt x="588" y="868"/>
                    <a:pt x="676" y="809"/>
                    <a:pt x="706" y="711"/>
                  </a:cubicBezTo>
                  <a:cubicBezTo>
                    <a:pt x="708" y="708"/>
                    <a:pt x="709" y="705"/>
                    <a:pt x="710" y="701"/>
                  </a:cubicBezTo>
                  <a:lnTo>
                    <a:pt x="710" y="701"/>
                  </a:lnTo>
                  <a:cubicBezTo>
                    <a:pt x="752" y="654"/>
                    <a:pt x="772" y="586"/>
                    <a:pt x="749" y="506"/>
                  </a:cubicBezTo>
                  <a:cubicBezTo>
                    <a:pt x="748" y="501"/>
                    <a:pt x="746" y="496"/>
                    <a:pt x="744" y="490"/>
                  </a:cubicBezTo>
                  <a:lnTo>
                    <a:pt x="744" y="490"/>
                  </a:lnTo>
                  <a:cubicBezTo>
                    <a:pt x="750" y="315"/>
                    <a:pt x="700" y="129"/>
                    <a:pt x="552" y="52"/>
                  </a:cubicBezTo>
                  <a:cubicBezTo>
                    <a:pt x="503" y="25"/>
                    <a:pt x="454" y="13"/>
                    <a:pt x="407" y="13"/>
                  </a:cubicBezTo>
                  <a:cubicBezTo>
                    <a:pt x="393" y="13"/>
                    <a:pt x="379" y="14"/>
                    <a:pt x="366" y="16"/>
                  </a:cubicBezTo>
                  <a:lnTo>
                    <a:pt x="366" y="16"/>
                  </a:lnTo>
                  <a:cubicBezTo>
                    <a:pt x="342" y="6"/>
                    <a:pt x="318" y="1"/>
                    <a:pt x="29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8"/>
            <p:cNvSpPr/>
            <p:nvPr/>
          </p:nvSpPr>
          <p:spPr>
            <a:xfrm>
              <a:off x="888339" y="5070252"/>
              <a:ext cx="74524" cy="67577"/>
            </a:xfrm>
            <a:custGeom>
              <a:avLst/>
              <a:gdLst/>
              <a:ahLst/>
              <a:cxnLst/>
              <a:rect l="l" t="t" r="r" b="b"/>
              <a:pathLst>
                <a:path w="944" h="856" extrusionOk="0">
                  <a:moveTo>
                    <a:pt x="330" y="0"/>
                  </a:moveTo>
                  <a:cubicBezTo>
                    <a:pt x="326" y="0"/>
                    <a:pt x="323" y="0"/>
                    <a:pt x="319" y="0"/>
                  </a:cubicBezTo>
                  <a:cubicBezTo>
                    <a:pt x="297" y="2"/>
                    <a:pt x="276" y="5"/>
                    <a:pt x="256" y="10"/>
                  </a:cubicBezTo>
                  <a:lnTo>
                    <a:pt x="256" y="10"/>
                  </a:lnTo>
                  <a:cubicBezTo>
                    <a:pt x="188" y="17"/>
                    <a:pt x="125" y="58"/>
                    <a:pt x="90" y="119"/>
                  </a:cubicBezTo>
                  <a:lnTo>
                    <a:pt x="90" y="119"/>
                  </a:lnTo>
                  <a:cubicBezTo>
                    <a:pt x="4" y="234"/>
                    <a:pt x="1" y="412"/>
                    <a:pt x="88" y="548"/>
                  </a:cubicBezTo>
                  <a:cubicBezTo>
                    <a:pt x="233" y="745"/>
                    <a:pt x="456" y="856"/>
                    <a:pt x="695" y="856"/>
                  </a:cubicBezTo>
                  <a:cubicBezTo>
                    <a:pt x="841" y="856"/>
                    <a:pt x="943" y="719"/>
                    <a:pt x="909" y="573"/>
                  </a:cubicBezTo>
                  <a:cubicBezTo>
                    <a:pt x="871" y="397"/>
                    <a:pt x="770" y="243"/>
                    <a:pt x="628" y="141"/>
                  </a:cubicBezTo>
                  <a:lnTo>
                    <a:pt x="628" y="141"/>
                  </a:lnTo>
                  <a:cubicBezTo>
                    <a:pt x="547" y="57"/>
                    <a:pt x="440" y="0"/>
                    <a:pt x="33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8"/>
            <p:cNvSpPr/>
            <p:nvPr/>
          </p:nvSpPr>
          <p:spPr>
            <a:xfrm>
              <a:off x="756739" y="5158038"/>
              <a:ext cx="71524" cy="72629"/>
            </a:xfrm>
            <a:custGeom>
              <a:avLst/>
              <a:gdLst/>
              <a:ahLst/>
              <a:cxnLst/>
              <a:rect l="l" t="t" r="r" b="b"/>
              <a:pathLst>
                <a:path w="906" h="920" extrusionOk="0">
                  <a:moveTo>
                    <a:pt x="431" y="0"/>
                  </a:moveTo>
                  <a:cubicBezTo>
                    <a:pt x="376" y="0"/>
                    <a:pt x="320" y="11"/>
                    <a:pt x="266" y="35"/>
                  </a:cubicBezTo>
                  <a:cubicBezTo>
                    <a:pt x="69" y="120"/>
                    <a:pt x="1" y="360"/>
                    <a:pt x="121" y="539"/>
                  </a:cubicBezTo>
                  <a:cubicBezTo>
                    <a:pt x="135" y="566"/>
                    <a:pt x="151" y="592"/>
                    <a:pt x="168" y="617"/>
                  </a:cubicBezTo>
                  <a:lnTo>
                    <a:pt x="168" y="617"/>
                  </a:lnTo>
                  <a:cubicBezTo>
                    <a:pt x="195" y="673"/>
                    <a:pt x="237" y="719"/>
                    <a:pt x="287" y="753"/>
                  </a:cubicBezTo>
                  <a:lnTo>
                    <a:pt x="287" y="753"/>
                  </a:lnTo>
                  <a:cubicBezTo>
                    <a:pt x="352" y="810"/>
                    <a:pt x="426" y="856"/>
                    <a:pt x="506" y="890"/>
                  </a:cubicBezTo>
                  <a:cubicBezTo>
                    <a:pt x="540" y="910"/>
                    <a:pt x="578" y="920"/>
                    <a:pt x="616" y="920"/>
                  </a:cubicBezTo>
                  <a:cubicBezTo>
                    <a:pt x="691" y="920"/>
                    <a:pt x="765" y="882"/>
                    <a:pt x="805" y="813"/>
                  </a:cubicBezTo>
                  <a:cubicBezTo>
                    <a:pt x="814" y="798"/>
                    <a:pt x="821" y="782"/>
                    <a:pt x="826" y="766"/>
                  </a:cubicBezTo>
                  <a:lnTo>
                    <a:pt x="826" y="766"/>
                  </a:lnTo>
                  <a:cubicBezTo>
                    <a:pt x="855" y="729"/>
                    <a:pt x="875" y="684"/>
                    <a:pt x="882" y="633"/>
                  </a:cubicBezTo>
                  <a:cubicBezTo>
                    <a:pt x="892" y="571"/>
                    <a:pt x="889" y="509"/>
                    <a:pt x="876" y="450"/>
                  </a:cubicBezTo>
                  <a:lnTo>
                    <a:pt x="876" y="450"/>
                  </a:lnTo>
                  <a:cubicBezTo>
                    <a:pt x="905" y="202"/>
                    <a:pt x="672" y="0"/>
                    <a:pt x="43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8"/>
            <p:cNvSpPr/>
            <p:nvPr/>
          </p:nvSpPr>
          <p:spPr>
            <a:xfrm>
              <a:off x="645980" y="5198537"/>
              <a:ext cx="84550" cy="85261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215" y="1"/>
                  </a:moveTo>
                  <a:cubicBezTo>
                    <a:pt x="95" y="9"/>
                    <a:pt x="1" y="103"/>
                    <a:pt x="1" y="215"/>
                  </a:cubicBezTo>
                  <a:cubicBezTo>
                    <a:pt x="1" y="668"/>
                    <a:pt x="343" y="1044"/>
                    <a:pt x="788" y="1079"/>
                  </a:cubicBezTo>
                  <a:cubicBezTo>
                    <a:pt x="794" y="1079"/>
                    <a:pt x="800" y="1079"/>
                    <a:pt x="805" y="1079"/>
                  </a:cubicBezTo>
                  <a:cubicBezTo>
                    <a:pt x="900" y="1079"/>
                    <a:pt x="978" y="1013"/>
                    <a:pt x="1002" y="925"/>
                  </a:cubicBezTo>
                  <a:cubicBezTo>
                    <a:pt x="1070" y="596"/>
                    <a:pt x="871" y="251"/>
                    <a:pt x="565" y="153"/>
                  </a:cubicBezTo>
                  <a:lnTo>
                    <a:pt x="565" y="153"/>
                  </a:lnTo>
                  <a:cubicBezTo>
                    <a:pt x="475" y="62"/>
                    <a:pt x="351" y="5"/>
                    <a:pt x="21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8"/>
            <p:cNvSpPr/>
            <p:nvPr/>
          </p:nvSpPr>
          <p:spPr>
            <a:xfrm>
              <a:off x="780106" y="4992492"/>
              <a:ext cx="75314" cy="70024"/>
            </a:xfrm>
            <a:custGeom>
              <a:avLst/>
              <a:gdLst/>
              <a:ahLst/>
              <a:cxnLst/>
              <a:rect l="l" t="t" r="r" b="b"/>
              <a:pathLst>
                <a:path w="954" h="887" extrusionOk="0">
                  <a:moveTo>
                    <a:pt x="534" y="1"/>
                  </a:moveTo>
                  <a:cubicBezTo>
                    <a:pt x="494" y="1"/>
                    <a:pt x="454" y="7"/>
                    <a:pt x="415" y="19"/>
                  </a:cubicBezTo>
                  <a:cubicBezTo>
                    <a:pt x="270" y="78"/>
                    <a:pt x="158" y="181"/>
                    <a:pt x="73" y="309"/>
                  </a:cubicBezTo>
                  <a:cubicBezTo>
                    <a:pt x="1" y="430"/>
                    <a:pt x="56" y="580"/>
                    <a:pt x="177" y="627"/>
                  </a:cubicBezTo>
                  <a:lnTo>
                    <a:pt x="177" y="627"/>
                  </a:lnTo>
                  <a:cubicBezTo>
                    <a:pt x="162" y="750"/>
                    <a:pt x="265" y="886"/>
                    <a:pt x="396" y="886"/>
                  </a:cubicBezTo>
                  <a:cubicBezTo>
                    <a:pt x="429" y="886"/>
                    <a:pt x="465" y="877"/>
                    <a:pt x="501" y="857"/>
                  </a:cubicBezTo>
                  <a:lnTo>
                    <a:pt x="509" y="848"/>
                  </a:lnTo>
                  <a:cubicBezTo>
                    <a:pt x="655" y="771"/>
                    <a:pt x="774" y="669"/>
                    <a:pt x="868" y="540"/>
                  </a:cubicBezTo>
                  <a:cubicBezTo>
                    <a:pt x="954" y="404"/>
                    <a:pt x="937" y="224"/>
                    <a:pt x="817" y="113"/>
                  </a:cubicBezTo>
                  <a:cubicBezTo>
                    <a:pt x="737" y="39"/>
                    <a:pt x="635" y="1"/>
                    <a:pt x="53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8"/>
            <p:cNvSpPr/>
            <p:nvPr/>
          </p:nvSpPr>
          <p:spPr>
            <a:xfrm>
              <a:off x="868919" y="4925231"/>
              <a:ext cx="71603" cy="67972"/>
            </a:xfrm>
            <a:custGeom>
              <a:avLst/>
              <a:gdLst/>
              <a:ahLst/>
              <a:cxnLst/>
              <a:rect l="l" t="t" r="r" b="b"/>
              <a:pathLst>
                <a:path w="907" h="861" extrusionOk="0">
                  <a:moveTo>
                    <a:pt x="482" y="382"/>
                  </a:moveTo>
                  <a:cubicBezTo>
                    <a:pt x="482" y="382"/>
                    <a:pt x="482" y="382"/>
                    <a:pt x="483" y="383"/>
                  </a:cubicBezTo>
                  <a:lnTo>
                    <a:pt x="482" y="383"/>
                  </a:lnTo>
                  <a:cubicBezTo>
                    <a:pt x="482" y="382"/>
                    <a:pt x="482" y="382"/>
                    <a:pt x="482" y="382"/>
                  </a:cubicBezTo>
                  <a:close/>
                  <a:moveTo>
                    <a:pt x="483" y="384"/>
                  </a:moveTo>
                  <a:cubicBezTo>
                    <a:pt x="483" y="384"/>
                    <a:pt x="483" y="384"/>
                    <a:pt x="484" y="384"/>
                  </a:cubicBezTo>
                  <a:lnTo>
                    <a:pt x="484" y="384"/>
                  </a:lnTo>
                  <a:cubicBezTo>
                    <a:pt x="484" y="385"/>
                    <a:pt x="485" y="386"/>
                    <a:pt x="485" y="387"/>
                  </a:cubicBezTo>
                  <a:lnTo>
                    <a:pt x="485" y="387"/>
                  </a:lnTo>
                  <a:cubicBezTo>
                    <a:pt x="485" y="387"/>
                    <a:pt x="485" y="387"/>
                    <a:pt x="485" y="387"/>
                  </a:cubicBezTo>
                  <a:lnTo>
                    <a:pt x="485" y="387"/>
                  </a:lnTo>
                  <a:cubicBezTo>
                    <a:pt x="484" y="386"/>
                    <a:pt x="483" y="384"/>
                    <a:pt x="483" y="384"/>
                  </a:cubicBezTo>
                  <a:close/>
                  <a:moveTo>
                    <a:pt x="396" y="0"/>
                  </a:moveTo>
                  <a:cubicBezTo>
                    <a:pt x="358" y="0"/>
                    <a:pt x="319" y="10"/>
                    <a:pt x="282" y="32"/>
                  </a:cubicBezTo>
                  <a:cubicBezTo>
                    <a:pt x="51" y="161"/>
                    <a:pt x="0" y="477"/>
                    <a:pt x="171" y="682"/>
                  </a:cubicBezTo>
                  <a:cubicBezTo>
                    <a:pt x="229" y="746"/>
                    <a:pt x="302" y="790"/>
                    <a:pt x="381" y="809"/>
                  </a:cubicBezTo>
                  <a:lnTo>
                    <a:pt x="381" y="809"/>
                  </a:lnTo>
                  <a:cubicBezTo>
                    <a:pt x="420" y="844"/>
                    <a:pt x="469" y="861"/>
                    <a:pt x="519" y="861"/>
                  </a:cubicBezTo>
                  <a:cubicBezTo>
                    <a:pt x="597" y="861"/>
                    <a:pt x="677" y="820"/>
                    <a:pt x="718" y="751"/>
                  </a:cubicBezTo>
                  <a:lnTo>
                    <a:pt x="718" y="751"/>
                  </a:lnTo>
                  <a:cubicBezTo>
                    <a:pt x="769" y="718"/>
                    <a:pt x="813" y="675"/>
                    <a:pt x="847" y="622"/>
                  </a:cubicBezTo>
                  <a:cubicBezTo>
                    <a:pt x="907" y="520"/>
                    <a:pt x="873" y="392"/>
                    <a:pt x="770" y="323"/>
                  </a:cubicBezTo>
                  <a:cubicBezTo>
                    <a:pt x="738" y="307"/>
                    <a:pt x="703" y="299"/>
                    <a:pt x="668" y="299"/>
                  </a:cubicBezTo>
                  <a:cubicBezTo>
                    <a:pt x="664" y="299"/>
                    <a:pt x="659" y="300"/>
                    <a:pt x="655" y="300"/>
                  </a:cubicBezTo>
                  <a:lnTo>
                    <a:pt x="655" y="300"/>
                  </a:lnTo>
                  <a:lnTo>
                    <a:pt x="607" y="161"/>
                  </a:lnTo>
                  <a:cubicBezTo>
                    <a:pt x="577" y="63"/>
                    <a:pt x="490" y="0"/>
                    <a:pt x="39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8"/>
            <p:cNvSpPr/>
            <p:nvPr/>
          </p:nvSpPr>
          <p:spPr>
            <a:xfrm>
              <a:off x="666979" y="5081936"/>
              <a:ext cx="60314" cy="56209"/>
            </a:xfrm>
            <a:custGeom>
              <a:avLst/>
              <a:gdLst/>
              <a:ahLst/>
              <a:cxnLst/>
              <a:rect l="l" t="t" r="r" b="b"/>
              <a:pathLst>
                <a:path w="764" h="712" extrusionOk="0">
                  <a:moveTo>
                    <a:pt x="396" y="1"/>
                  </a:moveTo>
                  <a:cubicBezTo>
                    <a:pt x="308" y="1"/>
                    <a:pt x="220" y="36"/>
                    <a:pt x="154" y="109"/>
                  </a:cubicBezTo>
                  <a:cubicBezTo>
                    <a:pt x="0" y="263"/>
                    <a:pt x="17" y="520"/>
                    <a:pt x="205" y="648"/>
                  </a:cubicBezTo>
                  <a:cubicBezTo>
                    <a:pt x="266" y="691"/>
                    <a:pt x="337" y="711"/>
                    <a:pt x="409" y="711"/>
                  </a:cubicBezTo>
                  <a:cubicBezTo>
                    <a:pt x="509" y="711"/>
                    <a:pt x="610" y="671"/>
                    <a:pt x="685" y="597"/>
                  </a:cubicBezTo>
                  <a:cubicBezTo>
                    <a:pt x="751" y="530"/>
                    <a:pt x="764" y="452"/>
                    <a:pt x="743" y="385"/>
                  </a:cubicBezTo>
                  <a:lnTo>
                    <a:pt x="743" y="385"/>
                  </a:lnTo>
                  <a:cubicBezTo>
                    <a:pt x="744" y="382"/>
                    <a:pt x="744" y="378"/>
                    <a:pt x="744" y="374"/>
                  </a:cubicBezTo>
                  <a:cubicBezTo>
                    <a:pt x="744" y="289"/>
                    <a:pt x="727" y="212"/>
                    <a:pt x="685" y="152"/>
                  </a:cubicBezTo>
                  <a:cubicBezTo>
                    <a:pt x="614" y="53"/>
                    <a:pt x="505" y="1"/>
                    <a:pt x="39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8"/>
            <p:cNvSpPr/>
            <p:nvPr/>
          </p:nvSpPr>
          <p:spPr>
            <a:xfrm>
              <a:off x="915654" y="4818025"/>
              <a:ext cx="61340" cy="69077"/>
            </a:xfrm>
            <a:custGeom>
              <a:avLst/>
              <a:gdLst/>
              <a:ahLst/>
              <a:cxnLst/>
              <a:rect l="l" t="t" r="r" b="b"/>
              <a:pathLst>
                <a:path w="777" h="875" extrusionOk="0">
                  <a:moveTo>
                    <a:pt x="228" y="445"/>
                  </a:moveTo>
                  <a:cubicBezTo>
                    <a:pt x="226" y="447"/>
                    <a:pt x="224" y="449"/>
                    <a:pt x="221" y="449"/>
                  </a:cubicBezTo>
                  <a:cubicBezTo>
                    <a:pt x="224" y="448"/>
                    <a:pt x="226" y="446"/>
                    <a:pt x="228" y="445"/>
                  </a:cubicBezTo>
                  <a:close/>
                  <a:moveTo>
                    <a:pt x="383" y="0"/>
                  </a:moveTo>
                  <a:cubicBezTo>
                    <a:pt x="328" y="0"/>
                    <a:pt x="272" y="21"/>
                    <a:pt x="229" y="64"/>
                  </a:cubicBezTo>
                  <a:cubicBezTo>
                    <a:pt x="103" y="199"/>
                    <a:pt x="1" y="385"/>
                    <a:pt x="106" y="554"/>
                  </a:cubicBezTo>
                  <a:lnTo>
                    <a:pt x="106" y="554"/>
                  </a:lnTo>
                  <a:cubicBezTo>
                    <a:pt x="79" y="602"/>
                    <a:pt x="71" y="659"/>
                    <a:pt x="84" y="714"/>
                  </a:cubicBezTo>
                  <a:cubicBezTo>
                    <a:pt x="113" y="816"/>
                    <a:pt x="203" y="874"/>
                    <a:pt x="298" y="874"/>
                  </a:cubicBezTo>
                  <a:cubicBezTo>
                    <a:pt x="315" y="874"/>
                    <a:pt x="332" y="872"/>
                    <a:pt x="349" y="868"/>
                  </a:cubicBezTo>
                  <a:cubicBezTo>
                    <a:pt x="683" y="749"/>
                    <a:pt x="777" y="321"/>
                    <a:pt x="537" y="64"/>
                  </a:cubicBezTo>
                  <a:cubicBezTo>
                    <a:pt x="495" y="21"/>
                    <a:pt x="439" y="0"/>
                    <a:pt x="38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8"/>
            <p:cNvSpPr/>
            <p:nvPr/>
          </p:nvSpPr>
          <p:spPr>
            <a:xfrm>
              <a:off x="677795" y="4846840"/>
              <a:ext cx="66235" cy="68682"/>
            </a:xfrm>
            <a:custGeom>
              <a:avLst/>
              <a:gdLst/>
              <a:ahLst/>
              <a:cxnLst/>
              <a:rect l="l" t="t" r="r" b="b"/>
              <a:pathLst>
                <a:path w="839" h="870" extrusionOk="0">
                  <a:moveTo>
                    <a:pt x="390" y="0"/>
                  </a:moveTo>
                  <a:cubicBezTo>
                    <a:pt x="325" y="0"/>
                    <a:pt x="260" y="20"/>
                    <a:pt x="205" y="59"/>
                  </a:cubicBezTo>
                  <a:cubicBezTo>
                    <a:pt x="68" y="144"/>
                    <a:pt x="0" y="298"/>
                    <a:pt x="26" y="452"/>
                  </a:cubicBezTo>
                  <a:cubicBezTo>
                    <a:pt x="60" y="597"/>
                    <a:pt x="137" y="717"/>
                    <a:pt x="257" y="811"/>
                  </a:cubicBezTo>
                  <a:cubicBezTo>
                    <a:pt x="299" y="849"/>
                    <a:pt x="355" y="869"/>
                    <a:pt x="412" y="869"/>
                  </a:cubicBezTo>
                  <a:cubicBezTo>
                    <a:pt x="446" y="869"/>
                    <a:pt x="481" y="862"/>
                    <a:pt x="513" y="846"/>
                  </a:cubicBezTo>
                  <a:cubicBezTo>
                    <a:pt x="607" y="803"/>
                    <a:pt x="693" y="734"/>
                    <a:pt x="753" y="666"/>
                  </a:cubicBezTo>
                  <a:cubicBezTo>
                    <a:pt x="838" y="572"/>
                    <a:pt x="838" y="443"/>
                    <a:pt x="753" y="358"/>
                  </a:cubicBezTo>
                  <a:cubicBezTo>
                    <a:pt x="744" y="348"/>
                    <a:pt x="734" y="339"/>
                    <a:pt x="725" y="331"/>
                  </a:cubicBezTo>
                  <a:lnTo>
                    <a:pt x="725" y="331"/>
                  </a:lnTo>
                  <a:cubicBezTo>
                    <a:pt x="724" y="321"/>
                    <a:pt x="722" y="310"/>
                    <a:pt x="719" y="298"/>
                  </a:cubicBezTo>
                  <a:cubicBezTo>
                    <a:pt x="710" y="213"/>
                    <a:pt x="667" y="144"/>
                    <a:pt x="607" y="84"/>
                  </a:cubicBezTo>
                  <a:cubicBezTo>
                    <a:pt x="547" y="28"/>
                    <a:pt x="468" y="0"/>
                    <a:pt x="390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8"/>
            <p:cNvSpPr/>
            <p:nvPr/>
          </p:nvSpPr>
          <p:spPr>
            <a:xfrm>
              <a:off x="618981" y="4979624"/>
              <a:ext cx="68998" cy="60235"/>
            </a:xfrm>
            <a:custGeom>
              <a:avLst/>
              <a:gdLst/>
              <a:ahLst/>
              <a:cxnLst/>
              <a:rect l="l" t="t" r="r" b="b"/>
              <a:pathLst>
                <a:path w="874" h="763" extrusionOk="0">
                  <a:moveTo>
                    <a:pt x="385" y="423"/>
                  </a:moveTo>
                  <a:cubicBezTo>
                    <a:pt x="385" y="425"/>
                    <a:pt x="385" y="426"/>
                    <a:pt x="385" y="428"/>
                  </a:cubicBezTo>
                  <a:lnTo>
                    <a:pt x="385" y="428"/>
                  </a:lnTo>
                  <a:cubicBezTo>
                    <a:pt x="385" y="429"/>
                    <a:pt x="384" y="431"/>
                    <a:pt x="383" y="433"/>
                  </a:cubicBezTo>
                  <a:lnTo>
                    <a:pt x="383" y="433"/>
                  </a:lnTo>
                  <a:cubicBezTo>
                    <a:pt x="384" y="430"/>
                    <a:pt x="385" y="427"/>
                    <a:pt x="385" y="423"/>
                  </a:cubicBezTo>
                  <a:close/>
                  <a:moveTo>
                    <a:pt x="434" y="0"/>
                  </a:moveTo>
                  <a:cubicBezTo>
                    <a:pt x="347" y="0"/>
                    <a:pt x="260" y="28"/>
                    <a:pt x="189" y="87"/>
                  </a:cubicBezTo>
                  <a:cubicBezTo>
                    <a:pt x="18" y="207"/>
                    <a:pt x="1" y="455"/>
                    <a:pt x="146" y="601"/>
                  </a:cubicBezTo>
                  <a:cubicBezTo>
                    <a:pt x="218" y="677"/>
                    <a:pt x="313" y="715"/>
                    <a:pt x="408" y="715"/>
                  </a:cubicBezTo>
                  <a:cubicBezTo>
                    <a:pt x="418" y="715"/>
                    <a:pt x="428" y="715"/>
                    <a:pt x="439" y="714"/>
                  </a:cubicBezTo>
                  <a:lnTo>
                    <a:pt x="439" y="714"/>
                  </a:lnTo>
                  <a:cubicBezTo>
                    <a:pt x="479" y="744"/>
                    <a:pt x="529" y="762"/>
                    <a:pt x="580" y="762"/>
                  </a:cubicBezTo>
                  <a:cubicBezTo>
                    <a:pt x="648" y="762"/>
                    <a:pt x="716" y="730"/>
                    <a:pt x="762" y="652"/>
                  </a:cubicBezTo>
                  <a:lnTo>
                    <a:pt x="779" y="652"/>
                  </a:lnTo>
                  <a:cubicBezTo>
                    <a:pt x="873" y="472"/>
                    <a:pt x="848" y="259"/>
                    <a:pt x="719" y="113"/>
                  </a:cubicBezTo>
                  <a:cubicBezTo>
                    <a:pt x="641" y="39"/>
                    <a:pt x="537" y="0"/>
                    <a:pt x="434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8"/>
            <p:cNvSpPr/>
            <p:nvPr/>
          </p:nvSpPr>
          <p:spPr>
            <a:xfrm>
              <a:off x="516353" y="5130881"/>
              <a:ext cx="64261" cy="60077"/>
            </a:xfrm>
            <a:custGeom>
              <a:avLst/>
              <a:gdLst/>
              <a:ahLst/>
              <a:cxnLst/>
              <a:rect l="l" t="t" r="r" b="b"/>
              <a:pathLst>
                <a:path w="814" h="761" extrusionOk="0">
                  <a:moveTo>
                    <a:pt x="328" y="353"/>
                  </a:moveTo>
                  <a:cubicBezTo>
                    <a:pt x="328" y="353"/>
                    <a:pt x="328" y="354"/>
                    <a:pt x="328" y="356"/>
                  </a:cubicBezTo>
                  <a:lnTo>
                    <a:pt x="328" y="356"/>
                  </a:lnTo>
                  <a:cubicBezTo>
                    <a:pt x="328" y="355"/>
                    <a:pt x="328" y="355"/>
                    <a:pt x="327" y="354"/>
                  </a:cubicBezTo>
                  <a:lnTo>
                    <a:pt x="327" y="354"/>
                  </a:lnTo>
                  <a:cubicBezTo>
                    <a:pt x="328" y="354"/>
                    <a:pt x="328" y="353"/>
                    <a:pt x="328" y="353"/>
                  </a:cubicBezTo>
                  <a:close/>
                  <a:moveTo>
                    <a:pt x="418" y="0"/>
                  </a:moveTo>
                  <a:cubicBezTo>
                    <a:pt x="299" y="0"/>
                    <a:pt x="181" y="59"/>
                    <a:pt x="112" y="173"/>
                  </a:cubicBezTo>
                  <a:cubicBezTo>
                    <a:pt x="1" y="361"/>
                    <a:pt x="94" y="607"/>
                    <a:pt x="305" y="660"/>
                  </a:cubicBezTo>
                  <a:lnTo>
                    <a:pt x="305" y="660"/>
                  </a:lnTo>
                  <a:cubicBezTo>
                    <a:pt x="349" y="721"/>
                    <a:pt x="423" y="761"/>
                    <a:pt x="498" y="761"/>
                  </a:cubicBezTo>
                  <a:cubicBezTo>
                    <a:pt x="564" y="761"/>
                    <a:pt x="631" y="729"/>
                    <a:pt x="676" y="652"/>
                  </a:cubicBezTo>
                  <a:lnTo>
                    <a:pt x="676" y="661"/>
                  </a:lnTo>
                  <a:cubicBezTo>
                    <a:pt x="770" y="490"/>
                    <a:pt x="813" y="250"/>
                    <a:pt x="659" y="96"/>
                  </a:cubicBezTo>
                  <a:cubicBezTo>
                    <a:pt x="591" y="31"/>
                    <a:pt x="504" y="0"/>
                    <a:pt x="418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8"/>
            <p:cNvSpPr/>
            <p:nvPr/>
          </p:nvSpPr>
          <p:spPr>
            <a:xfrm>
              <a:off x="382622" y="5252061"/>
              <a:ext cx="64261" cy="58814"/>
            </a:xfrm>
            <a:custGeom>
              <a:avLst/>
              <a:gdLst/>
              <a:ahLst/>
              <a:cxnLst/>
              <a:rect l="l" t="t" r="r" b="b"/>
              <a:pathLst>
                <a:path w="814" h="745" extrusionOk="0">
                  <a:moveTo>
                    <a:pt x="492" y="388"/>
                  </a:moveTo>
                  <a:cubicBezTo>
                    <a:pt x="491" y="390"/>
                    <a:pt x="491" y="392"/>
                    <a:pt x="490" y="394"/>
                  </a:cubicBezTo>
                  <a:lnTo>
                    <a:pt x="490" y="394"/>
                  </a:lnTo>
                  <a:cubicBezTo>
                    <a:pt x="489" y="396"/>
                    <a:pt x="488" y="397"/>
                    <a:pt x="487" y="399"/>
                  </a:cubicBezTo>
                  <a:lnTo>
                    <a:pt x="487" y="399"/>
                  </a:lnTo>
                  <a:cubicBezTo>
                    <a:pt x="487" y="397"/>
                    <a:pt x="488" y="395"/>
                    <a:pt x="488" y="392"/>
                  </a:cubicBezTo>
                  <a:lnTo>
                    <a:pt x="488" y="392"/>
                  </a:lnTo>
                  <a:cubicBezTo>
                    <a:pt x="488" y="392"/>
                    <a:pt x="488" y="392"/>
                    <a:pt x="488" y="392"/>
                  </a:cubicBezTo>
                  <a:cubicBezTo>
                    <a:pt x="490" y="391"/>
                    <a:pt x="491" y="389"/>
                    <a:pt x="492" y="388"/>
                  </a:cubicBezTo>
                  <a:close/>
                  <a:moveTo>
                    <a:pt x="426" y="1"/>
                  </a:moveTo>
                  <a:cubicBezTo>
                    <a:pt x="360" y="1"/>
                    <a:pt x="293" y="19"/>
                    <a:pt x="232" y="58"/>
                  </a:cubicBezTo>
                  <a:cubicBezTo>
                    <a:pt x="26" y="195"/>
                    <a:pt x="1" y="478"/>
                    <a:pt x="172" y="649"/>
                  </a:cubicBezTo>
                  <a:cubicBezTo>
                    <a:pt x="247" y="714"/>
                    <a:pt x="338" y="744"/>
                    <a:pt x="429" y="744"/>
                  </a:cubicBezTo>
                  <a:cubicBezTo>
                    <a:pt x="565" y="744"/>
                    <a:pt x="699" y="675"/>
                    <a:pt x="770" y="546"/>
                  </a:cubicBezTo>
                  <a:cubicBezTo>
                    <a:pt x="772" y="543"/>
                    <a:pt x="773" y="540"/>
                    <a:pt x="775" y="537"/>
                  </a:cubicBezTo>
                  <a:lnTo>
                    <a:pt x="775" y="537"/>
                  </a:lnTo>
                  <a:cubicBezTo>
                    <a:pt x="784" y="521"/>
                    <a:pt x="791" y="504"/>
                    <a:pt x="796" y="486"/>
                  </a:cubicBezTo>
                  <a:cubicBezTo>
                    <a:pt x="813" y="418"/>
                    <a:pt x="813" y="349"/>
                    <a:pt x="796" y="289"/>
                  </a:cubicBezTo>
                  <a:cubicBezTo>
                    <a:pt x="747" y="113"/>
                    <a:pt x="590" y="1"/>
                    <a:pt x="426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8"/>
            <p:cNvSpPr/>
            <p:nvPr/>
          </p:nvSpPr>
          <p:spPr>
            <a:xfrm>
              <a:off x="554562" y="5227351"/>
              <a:ext cx="44920" cy="49893"/>
            </a:xfrm>
            <a:custGeom>
              <a:avLst/>
              <a:gdLst/>
              <a:ahLst/>
              <a:cxnLst/>
              <a:rect l="l" t="t" r="r" b="b"/>
              <a:pathLst>
                <a:path w="569" h="632" extrusionOk="0">
                  <a:moveTo>
                    <a:pt x="115" y="337"/>
                  </a:moveTo>
                  <a:lnTo>
                    <a:pt x="115" y="337"/>
                  </a:lnTo>
                  <a:cubicBezTo>
                    <a:pt x="118" y="346"/>
                    <a:pt x="121" y="354"/>
                    <a:pt x="124" y="362"/>
                  </a:cubicBezTo>
                  <a:lnTo>
                    <a:pt x="124" y="362"/>
                  </a:lnTo>
                  <a:cubicBezTo>
                    <a:pt x="124" y="362"/>
                    <a:pt x="124" y="362"/>
                    <a:pt x="124" y="363"/>
                  </a:cubicBezTo>
                  <a:lnTo>
                    <a:pt x="122" y="361"/>
                  </a:lnTo>
                  <a:lnTo>
                    <a:pt x="122" y="361"/>
                  </a:lnTo>
                  <a:lnTo>
                    <a:pt x="115" y="337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cubicBezTo>
                    <a:pt x="131" y="357"/>
                    <a:pt x="130" y="361"/>
                    <a:pt x="130" y="364"/>
                  </a:cubicBezTo>
                  <a:lnTo>
                    <a:pt x="130" y="364"/>
                  </a:lnTo>
                  <a:cubicBezTo>
                    <a:pt x="129" y="361"/>
                    <a:pt x="129" y="359"/>
                    <a:pt x="128" y="357"/>
                  </a:cubicBezTo>
                  <a:lnTo>
                    <a:pt x="128" y="357"/>
                  </a:lnTo>
                  <a:cubicBezTo>
                    <a:pt x="129" y="353"/>
                    <a:pt x="131" y="349"/>
                    <a:pt x="132" y="346"/>
                  </a:cubicBezTo>
                  <a:close/>
                  <a:moveTo>
                    <a:pt x="273" y="0"/>
                  </a:moveTo>
                  <a:cubicBezTo>
                    <a:pt x="186" y="0"/>
                    <a:pt x="109" y="50"/>
                    <a:pt x="64" y="132"/>
                  </a:cubicBezTo>
                  <a:cubicBezTo>
                    <a:pt x="0" y="235"/>
                    <a:pt x="33" y="368"/>
                    <a:pt x="127" y="448"/>
                  </a:cubicBezTo>
                  <a:lnTo>
                    <a:pt x="127" y="448"/>
                  </a:lnTo>
                  <a:cubicBezTo>
                    <a:pt x="131" y="472"/>
                    <a:pt x="139" y="495"/>
                    <a:pt x="149" y="517"/>
                  </a:cubicBezTo>
                  <a:cubicBezTo>
                    <a:pt x="190" y="592"/>
                    <a:pt x="265" y="632"/>
                    <a:pt x="341" y="632"/>
                  </a:cubicBezTo>
                  <a:cubicBezTo>
                    <a:pt x="378" y="632"/>
                    <a:pt x="415" y="622"/>
                    <a:pt x="449" y="602"/>
                  </a:cubicBezTo>
                  <a:cubicBezTo>
                    <a:pt x="500" y="568"/>
                    <a:pt x="534" y="525"/>
                    <a:pt x="552" y="466"/>
                  </a:cubicBezTo>
                  <a:lnTo>
                    <a:pt x="552" y="457"/>
                  </a:lnTo>
                  <a:cubicBezTo>
                    <a:pt x="569" y="371"/>
                    <a:pt x="560" y="294"/>
                    <a:pt x="534" y="217"/>
                  </a:cubicBezTo>
                  <a:cubicBezTo>
                    <a:pt x="509" y="106"/>
                    <a:pt x="423" y="21"/>
                    <a:pt x="312" y="4"/>
                  </a:cubicBezTo>
                  <a:cubicBezTo>
                    <a:pt x="299" y="1"/>
                    <a:pt x="286" y="0"/>
                    <a:pt x="273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8"/>
            <p:cNvSpPr/>
            <p:nvPr/>
          </p:nvSpPr>
          <p:spPr>
            <a:xfrm>
              <a:off x="881076" y="4680583"/>
              <a:ext cx="75708" cy="62998"/>
            </a:xfrm>
            <a:custGeom>
              <a:avLst/>
              <a:gdLst/>
              <a:ahLst/>
              <a:cxnLst/>
              <a:rect l="l" t="t" r="r" b="b"/>
              <a:pathLst>
                <a:path w="959" h="798" extrusionOk="0">
                  <a:moveTo>
                    <a:pt x="451" y="375"/>
                  </a:moveTo>
                  <a:lnTo>
                    <a:pt x="451" y="375"/>
                  </a:lnTo>
                  <a:cubicBezTo>
                    <a:pt x="450" y="377"/>
                    <a:pt x="449" y="379"/>
                    <a:pt x="447" y="381"/>
                  </a:cubicBezTo>
                  <a:lnTo>
                    <a:pt x="447" y="381"/>
                  </a:lnTo>
                  <a:cubicBezTo>
                    <a:pt x="448" y="380"/>
                    <a:pt x="448" y="379"/>
                    <a:pt x="449" y="378"/>
                  </a:cubicBezTo>
                  <a:lnTo>
                    <a:pt x="449" y="378"/>
                  </a:lnTo>
                  <a:cubicBezTo>
                    <a:pt x="449" y="377"/>
                    <a:pt x="450" y="376"/>
                    <a:pt x="451" y="375"/>
                  </a:cubicBezTo>
                  <a:close/>
                  <a:moveTo>
                    <a:pt x="471" y="0"/>
                  </a:moveTo>
                  <a:cubicBezTo>
                    <a:pt x="180" y="0"/>
                    <a:pt x="0" y="342"/>
                    <a:pt x="128" y="590"/>
                  </a:cubicBezTo>
                  <a:cubicBezTo>
                    <a:pt x="129" y="592"/>
                    <a:pt x="130" y="593"/>
                    <a:pt x="131" y="594"/>
                  </a:cubicBezTo>
                  <a:lnTo>
                    <a:pt x="131" y="594"/>
                  </a:lnTo>
                  <a:cubicBezTo>
                    <a:pt x="141" y="625"/>
                    <a:pt x="160" y="656"/>
                    <a:pt x="188" y="685"/>
                  </a:cubicBezTo>
                  <a:cubicBezTo>
                    <a:pt x="268" y="761"/>
                    <a:pt x="370" y="798"/>
                    <a:pt x="470" y="798"/>
                  </a:cubicBezTo>
                  <a:cubicBezTo>
                    <a:pt x="626" y="798"/>
                    <a:pt x="779" y="709"/>
                    <a:pt x="847" y="548"/>
                  </a:cubicBezTo>
                  <a:cubicBezTo>
                    <a:pt x="958" y="282"/>
                    <a:pt x="761" y="0"/>
                    <a:pt x="471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8"/>
            <p:cNvSpPr/>
            <p:nvPr/>
          </p:nvSpPr>
          <p:spPr>
            <a:xfrm>
              <a:off x="560957" y="4883391"/>
              <a:ext cx="69235" cy="62288"/>
            </a:xfrm>
            <a:custGeom>
              <a:avLst/>
              <a:gdLst/>
              <a:ahLst/>
              <a:cxnLst/>
              <a:rect l="l" t="t" r="r" b="b"/>
              <a:pathLst>
                <a:path w="877" h="789" extrusionOk="0">
                  <a:moveTo>
                    <a:pt x="526" y="0"/>
                  </a:moveTo>
                  <a:cubicBezTo>
                    <a:pt x="420" y="0"/>
                    <a:pt x="316" y="25"/>
                    <a:pt x="222" y="75"/>
                  </a:cubicBezTo>
                  <a:cubicBezTo>
                    <a:pt x="77" y="160"/>
                    <a:pt x="0" y="323"/>
                    <a:pt x="26" y="485"/>
                  </a:cubicBezTo>
                  <a:cubicBezTo>
                    <a:pt x="51" y="656"/>
                    <a:pt x="205" y="785"/>
                    <a:pt x="376" y="785"/>
                  </a:cubicBezTo>
                  <a:cubicBezTo>
                    <a:pt x="383" y="784"/>
                    <a:pt x="389" y="783"/>
                    <a:pt x="395" y="782"/>
                  </a:cubicBezTo>
                  <a:lnTo>
                    <a:pt x="395" y="782"/>
                  </a:lnTo>
                  <a:cubicBezTo>
                    <a:pt x="412" y="786"/>
                    <a:pt x="429" y="788"/>
                    <a:pt x="446" y="788"/>
                  </a:cubicBezTo>
                  <a:cubicBezTo>
                    <a:pt x="484" y="788"/>
                    <a:pt x="522" y="779"/>
                    <a:pt x="556" y="759"/>
                  </a:cubicBezTo>
                  <a:lnTo>
                    <a:pt x="556" y="776"/>
                  </a:lnTo>
                  <a:cubicBezTo>
                    <a:pt x="589" y="754"/>
                    <a:pt x="620" y="729"/>
                    <a:pt x="649" y="701"/>
                  </a:cubicBezTo>
                  <a:lnTo>
                    <a:pt x="649" y="701"/>
                  </a:lnTo>
                  <a:cubicBezTo>
                    <a:pt x="702" y="672"/>
                    <a:pt x="752" y="637"/>
                    <a:pt x="796" y="596"/>
                  </a:cubicBezTo>
                  <a:cubicBezTo>
                    <a:pt x="861" y="531"/>
                    <a:pt x="877" y="429"/>
                    <a:pt x="841" y="351"/>
                  </a:cubicBezTo>
                  <a:lnTo>
                    <a:pt x="841" y="351"/>
                  </a:lnTo>
                  <a:cubicBezTo>
                    <a:pt x="849" y="314"/>
                    <a:pt x="854" y="276"/>
                    <a:pt x="856" y="237"/>
                  </a:cubicBezTo>
                  <a:cubicBezTo>
                    <a:pt x="864" y="134"/>
                    <a:pt x="796" y="49"/>
                    <a:pt x="702" y="23"/>
                  </a:cubicBezTo>
                  <a:cubicBezTo>
                    <a:pt x="643" y="8"/>
                    <a:pt x="584" y="0"/>
                    <a:pt x="52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8"/>
            <p:cNvSpPr/>
            <p:nvPr/>
          </p:nvSpPr>
          <p:spPr>
            <a:xfrm>
              <a:off x="1039360" y="4858918"/>
              <a:ext cx="53130" cy="55419"/>
            </a:xfrm>
            <a:custGeom>
              <a:avLst/>
              <a:gdLst/>
              <a:ahLst/>
              <a:cxnLst/>
              <a:rect l="l" t="t" r="r" b="b"/>
              <a:pathLst>
                <a:path w="673" h="702" extrusionOk="0">
                  <a:moveTo>
                    <a:pt x="254" y="282"/>
                  </a:moveTo>
                  <a:cubicBezTo>
                    <a:pt x="253" y="283"/>
                    <a:pt x="252" y="283"/>
                    <a:pt x="252" y="284"/>
                  </a:cubicBezTo>
                  <a:lnTo>
                    <a:pt x="252" y="284"/>
                  </a:lnTo>
                  <a:cubicBezTo>
                    <a:pt x="252" y="284"/>
                    <a:pt x="251" y="284"/>
                    <a:pt x="251" y="284"/>
                  </a:cubicBezTo>
                  <a:lnTo>
                    <a:pt x="251" y="284"/>
                  </a:lnTo>
                  <a:lnTo>
                    <a:pt x="254" y="282"/>
                  </a:lnTo>
                  <a:close/>
                  <a:moveTo>
                    <a:pt x="235" y="312"/>
                  </a:moveTo>
                  <a:lnTo>
                    <a:pt x="235" y="312"/>
                  </a:lnTo>
                  <a:cubicBezTo>
                    <a:pt x="235" y="313"/>
                    <a:pt x="235" y="313"/>
                    <a:pt x="235" y="314"/>
                  </a:cubicBezTo>
                  <a:lnTo>
                    <a:pt x="235" y="314"/>
                  </a:lnTo>
                  <a:cubicBezTo>
                    <a:pt x="235" y="314"/>
                    <a:pt x="235" y="315"/>
                    <a:pt x="235" y="315"/>
                  </a:cubicBezTo>
                  <a:lnTo>
                    <a:pt x="235" y="315"/>
                  </a:lnTo>
                  <a:cubicBezTo>
                    <a:pt x="235" y="315"/>
                    <a:pt x="235" y="314"/>
                    <a:pt x="235" y="314"/>
                  </a:cubicBezTo>
                  <a:lnTo>
                    <a:pt x="235" y="314"/>
                  </a:lnTo>
                  <a:cubicBezTo>
                    <a:pt x="235" y="313"/>
                    <a:pt x="235" y="313"/>
                    <a:pt x="235" y="312"/>
                  </a:cubicBezTo>
                  <a:close/>
                  <a:moveTo>
                    <a:pt x="236" y="317"/>
                  </a:moveTo>
                  <a:lnTo>
                    <a:pt x="236" y="317"/>
                  </a:lnTo>
                  <a:cubicBezTo>
                    <a:pt x="236" y="320"/>
                    <a:pt x="236" y="323"/>
                    <a:pt x="236" y="325"/>
                  </a:cubicBezTo>
                  <a:cubicBezTo>
                    <a:pt x="236" y="322"/>
                    <a:pt x="236" y="320"/>
                    <a:pt x="235" y="318"/>
                  </a:cubicBezTo>
                  <a:lnTo>
                    <a:pt x="235" y="318"/>
                  </a:lnTo>
                  <a:cubicBezTo>
                    <a:pt x="235" y="318"/>
                    <a:pt x="236" y="317"/>
                    <a:pt x="236" y="317"/>
                  </a:cubicBezTo>
                  <a:close/>
                  <a:moveTo>
                    <a:pt x="239" y="316"/>
                  </a:moveTo>
                  <a:cubicBezTo>
                    <a:pt x="242" y="318"/>
                    <a:pt x="243" y="329"/>
                    <a:pt x="243" y="336"/>
                  </a:cubicBezTo>
                  <a:lnTo>
                    <a:pt x="243" y="336"/>
                  </a:lnTo>
                  <a:lnTo>
                    <a:pt x="239" y="334"/>
                  </a:lnTo>
                  <a:lnTo>
                    <a:pt x="239" y="334"/>
                  </a:lnTo>
                  <a:cubicBezTo>
                    <a:pt x="238" y="333"/>
                    <a:pt x="238" y="331"/>
                    <a:pt x="237" y="329"/>
                  </a:cubicBezTo>
                  <a:lnTo>
                    <a:pt x="237" y="329"/>
                  </a:lnTo>
                  <a:cubicBezTo>
                    <a:pt x="238" y="327"/>
                    <a:pt x="238" y="321"/>
                    <a:pt x="239" y="316"/>
                  </a:cubicBezTo>
                  <a:close/>
                  <a:moveTo>
                    <a:pt x="412" y="1"/>
                  </a:moveTo>
                  <a:cubicBezTo>
                    <a:pt x="393" y="1"/>
                    <a:pt x="375" y="3"/>
                    <a:pt x="356" y="8"/>
                  </a:cubicBezTo>
                  <a:cubicBezTo>
                    <a:pt x="202" y="42"/>
                    <a:pt x="74" y="162"/>
                    <a:pt x="31" y="308"/>
                  </a:cubicBezTo>
                  <a:cubicBezTo>
                    <a:pt x="1" y="411"/>
                    <a:pt x="48" y="511"/>
                    <a:pt x="131" y="556"/>
                  </a:cubicBezTo>
                  <a:lnTo>
                    <a:pt x="131" y="556"/>
                  </a:lnTo>
                  <a:cubicBezTo>
                    <a:pt x="164" y="645"/>
                    <a:pt x="246" y="701"/>
                    <a:pt x="337" y="701"/>
                  </a:cubicBezTo>
                  <a:cubicBezTo>
                    <a:pt x="357" y="701"/>
                    <a:pt x="378" y="699"/>
                    <a:pt x="399" y="693"/>
                  </a:cubicBezTo>
                  <a:lnTo>
                    <a:pt x="382" y="684"/>
                  </a:lnTo>
                  <a:cubicBezTo>
                    <a:pt x="502" y="641"/>
                    <a:pt x="596" y="547"/>
                    <a:pt x="639" y="427"/>
                  </a:cubicBezTo>
                  <a:cubicBezTo>
                    <a:pt x="673" y="316"/>
                    <a:pt x="656" y="205"/>
                    <a:pt x="596" y="102"/>
                  </a:cubicBezTo>
                  <a:cubicBezTo>
                    <a:pt x="555" y="40"/>
                    <a:pt x="486" y="1"/>
                    <a:pt x="412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8"/>
            <p:cNvSpPr/>
            <p:nvPr/>
          </p:nvSpPr>
          <p:spPr>
            <a:xfrm>
              <a:off x="1009361" y="4705608"/>
              <a:ext cx="71682" cy="62840"/>
            </a:xfrm>
            <a:custGeom>
              <a:avLst/>
              <a:gdLst/>
              <a:ahLst/>
              <a:cxnLst/>
              <a:rect l="l" t="t" r="r" b="b"/>
              <a:pathLst>
                <a:path w="908" h="796" extrusionOk="0">
                  <a:moveTo>
                    <a:pt x="414" y="374"/>
                  </a:moveTo>
                  <a:cubicBezTo>
                    <a:pt x="414" y="374"/>
                    <a:pt x="414" y="374"/>
                    <a:pt x="414" y="374"/>
                  </a:cubicBezTo>
                  <a:lnTo>
                    <a:pt x="414" y="374"/>
                  </a:lnTo>
                  <a:cubicBezTo>
                    <a:pt x="413" y="374"/>
                    <a:pt x="413" y="374"/>
                    <a:pt x="413" y="374"/>
                  </a:cubicBezTo>
                  <a:lnTo>
                    <a:pt x="413" y="374"/>
                  </a:lnTo>
                  <a:cubicBezTo>
                    <a:pt x="413" y="374"/>
                    <a:pt x="413" y="374"/>
                    <a:pt x="414" y="374"/>
                  </a:cubicBezTo>
                  <a:close/>
                  <a:moveTo>
                    <a:pt x="455" y="1"/>
                  </a:moveTo>
                  <a:cubicBezTo>
                    <a:pt x="385" y="1"/>
                    <a:pt x="314" y="19"/>
                    <a:pt x="249" y="60"/>
                  </a:cubicBezTo>
                  <a:cubicBezTo>
                    <a:pt x="35" y="196"/>
                    <a:pt x="0" y="539"/>
                    <a:pt x="231" y="675"/>
                  </a:cubicBezTo>
                  <a:cubicBezTo>
                    <a:pt x="247" y="686"/>
                    <a:pt x="263" y="695"/>
                    <a:pt x="280" y="702"/>
                  </a:cubicBezTo>
                  <a:lnTo>
                    <a:pt x="280" y="702"/>
                  </a:lnTo>
                  <a:cubicBezTo>
                    <a:pt x="318" y="759"/>
                    <a:pt x="379" y="795"/>
                    <a:pt x="454" y="795"/>
                  </a:cubicBezTo>
                  <a:lnTo>
                    <a:pt x="462" y="795"/>
                  </a:lnTo>
                  <a:cubicBezTo>
                    <a:pt x="719" y="795"/>
                    <a:pt x="907" y="539"/>
                    <a:pt x="839" y="291"/>
                  </a:cubicBezTo>
                  <a:cubicBezTo>
                    <a:pt x="784" y="109"/>
                    <a:pt x="623" y="1"/>
                    <a:pt x="455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8"/>
            <p:cNvSpPr/>
            <p:nvPr/>
          </p:nvSpPr>
          <p:spPr>
            <a:xfrm>
              <a:off x="603508" y="4734186"/>
              <a:ext cx="66866" cy="64656"/>
            </a:xfrm>
            <a:custGeom>
              <a:avLst/>
              <a:gdLst/>
              <a:ahLst/>
              <a:cxnLst/>
              <a:rect l="l" t="t" r="r" b="b"/>
              <a:pathLst>
                <a:path w="847" h="819" extrusionOk="0">
                  <a:moveTo>
                    <a:pt x="379" y="407"/>
                  </a:moveTo>
                  <a:cubicBezTo>
                    <a:pt x="380" y="407"/>
                    <a:pt x="381" y="409"/>
                    <a:pt x="384" y="414"/>
                  </a:cubicBezTo>
                  <a:lnTo>
                    <a:pt x="384" y="414"/>
                  </a:lnTo>
                  <a:cubicBezTo>
                    <a:pt x="380" y="409"/>
                    <a:pt x="379" y="407"/>
                    <a:pt x="379" y="407"/>
                  </a:cubicBezTo>
                  <a:close/>
                  <a:moveTo>
                    <a:pt x="432" y="414"/>
                  </a:moveTo>
                  <a:cubicBezTo>
                    <a:pt x="428" y="417"/>
                    <a:pt x="426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5" y="419"/>
                    <a:pt x="425" y="419"/>
                  </a:cubicBezTo>
                  <a:lnTo>
                    <a:pt x="425" y="419"/>
                  </a:lnTo>
                  <a:cubicBezTo>
                    <a:pt x="425" y="419"/>
                    <a:pt x="426" y="418"/>
                    <a:pt x="428" y="416"/>
                  </a:cubicBezTo>
                  <a:cubicBezTo>
                    <a:pt x="429" y="415"/>
                    <a:pt x="431" y="415"/>
                    <a:pt x="432" y="414"/>
                  </a:cubicBezTo>
                  <a:close/>
                  <a:moveTo>
                    <a:pt x="407" y="0"/>
                  </a:moveTo>
                  <a:cubicBezTo>
                    <a:pt x="335" y="0"/>
                    <a:pt x="263" y="19"/>
                    <a:pt x="197" y="57"/>
                  </a:cubicBezTo>
                  <a:cubicBezTo>
                    <a:pt x="26" y="168"/>
                    <a:pt x="0" y="408"/>
                    <a:pt x="154" y="553"/>
                  </a:cubicBezTo>
                  <a:cubicBezTo>
                    <a:pt x="208" y="607"/>
                    <a:pt x="280" y="639"/>
                    <a:pt x="354" y="648"/>
                  </a:cubicBezTo>
                  <a:lnTo>
                    <a:pt x="354" y="648"/>
                  </a:lnTo>
                  <a:cubicBezTo>
                    <a:pt x="369" y="727"/>
                    <a:pt x="426" y="792"/>
                    <a:pt x="505" y="810"/>
                  </a:cubicBezTo>
                  <a:cubicBezTo>
                    <a:pt x="526" y="816"/>
                    <a:pt x="546" y="818"/>
                    <a:pt x="567" y="818"/>
                  </a:cubicBezTo>
                  <a:cubicBezTo>
                    <a:pt x="664" y="818"/>
                    <a:pt x="750" y="755"/>
                    <a:pt x="778" y="656"/>
                  </a:cubicBezTo>
                  <a:lnTo>
                    <a:pt x="778" y="656"/>
                  </a:lnTo>
                  <a:lnTo>
                    <a:pt x="770" y="664"/>
                  </a:lnTo>
                  <a:cubicBezTo>
                    <a:pt x="847" y="485"/>
                    <a:pt x="821" y="271"/>
                    <a:pt x="693" y="117"/>
                  </a:cubicBezTo>
                  <a:cubicBezTo>
                    <a:pt x="617" y="40"/>
                    <a:pt x="513" y="0"/>
                    <a:pt x="40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8"/>
            <p:cNvSpPr/>
            <p:nvPr/>
          </p:nvSpPr>
          <p:spPr>
            <a:xfrm>
              <a:off x="773001" y="4793789"/>
              <a:ext cx="67261" cy="65919"/>
            </a:xfrm>
            <a:custGeom>
              <a:avLst/>
              <a:gdLst/>
              <a:ahLst/>
              <a:cxnLst/>
              <a:rect l="l" t="t" r="r" b="b"/>
              <a:pathLst>
                <a:path w="852" h="835" extrusionOk="0">
                  <a:moveTo>
                    <a:pt x="414" y="383"/>
                  </a:moveTo>
                  <a:cubicBezTo>
                    <a:pt x="415" y="383"/>
                    <a:pt x="413" y="391"/>
                    <a:pt x="412" y="401"/>
                  </a:cubicBezTo>
                  <a:lnTo>
                    <a:pt x="412" y="401"/>
                  </a:lnTo>
                  <a:cubicBezTo>
                    <a:pt x="411" y="399"/>
                    <a:pt x="411" y="398"/>
                    <a:pt x="411" y="397"/>
                  </a:cubicBezTo>
                  <a:cubicBezTo>
                    <a:pt x="411" y="397"/>
                    <a:pt x="408" y="402"/>
                    <a:pt x="407" y="402"/>
                  </a:cubicBezTo>
                  <a:cubicBezTo>
                    <a:pt x="407" y="402"/>
                    <a:pt x="407" y="399"/>
                    <a:pt x="411" y="388"/>
                  </a:cubicBezTo>
                  <a:cubicBezTo>
                    <a:pt x="413" y="384"/>
                    <a:pt x="414" y="383"/>
                    <a:pt x="414" y="383"/>
                  </a:cubicBezTo>
                  <a:close/>
                  <a:moveTo>
                    <a:pt x="419" y="405"/>
                  </a:move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9" y="405"/>
                    <a:pt x="419" y="405"/>
                    <a:pt x="419" y="405"/>
                  </a:cubicBezTo>
                  <a:close/>
                  <a:moveTo>
                    <a:pt x="429" y="401"/>
                  </a:moveTo>
                  <a:lnTo>
                    <a:pt x="429" y="402"/>
                  </a:lnTo>
                  <a:lnTo>
                    <a:pt x="429" y="402"/>
                  </a:lnTo>
                  <a:cubicBezTo>
                    <a:pt x="427" y="403"/>
                    <a:pt x="423" y="404"/>
                    <a:pt x="419" y="405"/>
                  </a:cubicBezTo>
                  <a:cubicBezTo>
                    <a:pt x="419" y="405"/>
                    <a:pt x="419" y="405"/>
                    <a:pt x="419" y="405"/>
                  </a:cubicBezTo>
                  <a:lnTo>
                    <a:pt x="419" y="405"/>
                  </a:lnTo>
                  <a:cubicBezTo>
                    <a:pt x="418" y="405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6"/>
                  </a:cubicBezTo>
                  <a:lnTo>
                    <a:pt x="415" y="406"/>
                  </a:lnTo>
                  <a:cubicBezTo>
                    <a:pt x="419" y="404"/>
                    <a:pt x="424" y="403"/>
                    <a:pt x="429" y="401"/>
                  </a:cubicBezTo>
                  <a:close/>
                  <a:moveTo>
                    <a:pt x="419" y="405"/>
                  </a:moveTo>
                  <a:cubicBezTo>
                    <a:pt x="418" y="406"/>
                    <a:pt x="417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5" y="406"/>
                    <a:pt x="415" y="406"/>
                    <a:pt x="415" y="407"/>
                  </a:cubicBezTo>
                  <a:lnTo>
                    <a:pt x="415" y="407"/>
                  </a:lnTo>
                  <a:cubicBezTo>
                    <a:pt x="415" y="406"/>
                    <a:pt x="415" y="406"/>
                    <a:pt x="416" y="406"/>
                  </a:cubicBezTo>
                  <a:lnTo>
                    <a:pt x="416" y="406"/>
                  </a:lnTo>
                  <a:cubicBezTo>
                    <a:pt x="416" y="406"/>
                    <a:pt x="416" y="406"/>
                    <a:pt x="416" y="406"/>
                  </a:cubicBezTo>
                  <a:lnTo>
                    <a:pt x="416" y="406"/>
                  </a:lnTo>
                  <a:cubicBezTo>
                    <a:pt x="417" y="406"/>
                    <a:pt x="418" y="406"/>
                    <a:pt x="419" y="405"/>
                  </a:cubicBezTo>
                  <a:close/>
                  <a:moveTo>
                    <a:pt x="411" y="407"/>
                  </a:moveTo>
                  <a:cubicBezTo>
                    <a:pt x="411" y="407"/>
                    <a:pt x="411" y="407"/>
                    <a:pt x="411" y="407"/>
                  </a:cubicBezTo>
                  <a:lnTo>
                    <a:pt x="411" y="407"/>
                  </a:lnTo>
                  <a:cubicBezTo>
                    <a:pt x="411" y="407"/>
                    <a:pt x="411" y="407"/>
                    <a:pt x="411" y="407"/>
                  </a:cubicBezTo>
                  <a:close/>
                  <a:moveTo>
                    <a:pt x="450" y="438"/>
                  </a:move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lnTo>
                    <a:pt x="450" y="438"/>
                  </a:lnTo>
                  <a:cubicBezTo>
                    <a:pt x="450" y="438"/>
                    <a:pt x="450" y="438"/>
                    <a:pt x="450" y="438"/>
                  </a:cubicBezTo>
                  <a:close/>
                  <a:moveTo>
                    <a:pt x="444" y="1"/>
                  </a:moveTo>
                  <a:cubicBezTo>
                    <a:pt x="250" y="1"/>
                    <a:pt x="51" y="123"/>
                    <a:pt x="17" y="328"/>
                  </a:cubicBezTo>
                  <a:cubicBezTo>
                    <a:pt x="0" y="423"/>
                    <a:pt x="34" y="525"/>
                    <a:pt x="120" y="577"/>
                  </a:cubicBezTo>
                  <a:cubicBezTo>
                    <a:pt x="163" y="602"/>
                    <a:pt x="209" y="621"/>
                    <a:pt x="256" y="634"/>
                  </a:cubicBezTo>
                  <a:lnTo>
                    <a:pt x="256" y="634"/>
                  </a:lnTo>
                  <a:cubicBezTo>
                    <a:pt x="266" y="737"/>
                    <a:pt x="343" y="834"/>
                    <a:pt x="464" y="834"/>
                  </a:cubicBezTo>
                  <a:cubicBezTo>
                    <a:pt x="485" y="834"/>
                    <a:pt x="507" y="831"/>
                    <a:pt x="531" y="825"/>
                  </a:cubicBezTo>
                  <a:lnTo>
                    <a:pt x="522" y="816"/>
                  </a:lnTo>
                  <a:cubicBezTo>
                    <a:pt x="733" y="758"/>
                    <a:pt x="852" y="563"/>
                    <a:pt x="837" y="369"/>
                  </a:cubicBezTo>
                  <a:lnTo>
                    <a:pt x="837" y="369"/>
                  </a:lnTo>
                  <a:cubicBezTo>
                    <a:pt x="837" y="346"/>
                    <a:pt x="833" y="323"/>
                    <a:pt x="826" y="301"/>
                  </a:cubicBezTo>
                  <a:lnTo>
                    <a:pt x="826" y="301"/>
                  </a:lnTo>
                  <a:cubicBezTo>
                    <a:pt x="810" y="235"/>
                    <a:pt x="778" y="171"/>
                    <a:pt x="727" y="115"/>
                  </a:cubicBezTo>
                  <a:cubicBezTo>
                    <a:pt x="652" y="36"/>
                    <a:pt x="549" y="1"/>
                    <a:pt x="444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8"/>
            <p:cNvSpPr/>
            <p:nvPr/>
          </p:nvSpPr>
          <p:spPr>
            <a:xfrm>
              <a:off x="1129593" y="4721713"/>
              <a:ext cx="63472" cy="73735"/>
            </a:xfrm>
            <a:custGeom>
              <a:avLst/>
              <a:gdLst/>
              <a:ahLst/>
              <a:cxnLst/>
              <a:rect l="l" t="t" r="r" b="b"/>
              <a:pathLst>
                <a:path w="804" h="934" extrusionOk="0">
                  <a:moveTo>
                    <a:pt x="219" y="0"/>
                  </a:moveTo>
                  <a:cubicBezTo>
                    <a:pt x="100" y="0"/>
                    <a:pt x="0" y="99"/>
                    <a:pt x="0" y="223"/>
                  </a:cubicBezTo>
                  <a:cubicBezTo>
                    <a:pt x="6" y="408"/>
                    <a:pt x="88" y="574"/>
                    <a:pt x="218" y="690"/>
                  </a:cubicBezTo>
                  <a:lnTo>
                    <a:pt x="218" y="690"/>
                  </a:lnTo>
                  <a:cubicBezTo>
                    <a:pt x="240" y="717"/>
                    <a:pt x="268" y="738"/>
                    <a:pt x="299" y="753"/>
                  </a:cubicBezTo>
                  <a:lnTo>
                    <a:pt x="299" y="753"/>
                  </a:lnTo>
                  <a:cubicBezTo>
                    <a:pt x="318" y="765"/>
                    <a:pt x="337" y="776"/>
                    <a:pt x="357" y="787"/>
                  </a:cubicBezTo>
                  <a:lnTo>
                    <a:pt x="357" y="787"/>
                  </a:lnTo>
                  <a:cubicBezTo>
                    <a:pt x="389" y="873"/>
                    <a:pt x="467" y="933"/>
                    <a:pt x="556" y="933"/>
                  </a:cubicBezTo>
                  <a:cubicBezTo>
                    <a:pt x="676" y="933"/>
                    <a:pt x="770" y="839"/>
                    <a:pt x="770" y="720"/>
                  </a:cubicBezTo>
                  <a:lnTo>
                    <a:pt x="779" y="711"/>
                  </a:lnTo>
                  <a:cubicBezTo>
                    <a:pt x="781" y="678"/>
                    <a:pt x="780" y="645"/>
                    <a:pt x="777" y="612"/>
                  </a:cubicBezTo>
                  <a:lnTo>
                    <a:pt x="777" y="612"/>
                  </a:lnTo>
                  <a:cubicBezTo>
                    <a:pt x="802" y="533"/>
                    <a:pt x="803" y="447"/>
                    <a:pt x="779" y="369"/>
                  </a:cubicBezTo>
                  <a:cubicBezTo>
                    <a:pt x="747" y="281"/>
                    <a:pt x="679" y="221"/>
                    <a:pt x="597" y="208"/>
                  </a:cubicBezTo>
                  <a:lnTo>
                    <a:pt x="597" y="208"/>
                  </a:lnTo>
                  <a:cubicBezTo>
                    <a:pt x="514" y="118"/>
                    <a:pt x="407" y="48"/>
                    <a:pt x="283" y="10"/>
                  </a:cubicBezTo>
                  <a:cubicBezTo>
                    <a:pt x="261" y="3"/>
                    <a:pt x="240" y="0"/>
                    <a:pt x="219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8"/>
            <p:cNvSpPr/>
            <p:nvPr/>
          </p:nvSpPr>
          <p:spPr>
            <a:xfrm>
              <a:off x="746634" y="4642689"/>
              <a:ext cx="62209" cy="61735"/>
            </a:xfrm>
            <a:custGeom>
              <a:avLst/>
              <a:gdLst/>
              <a:ahLst/>
              <a:cxnLst/>
              <a:rect l="l" t="t" r="r" b="b"/>
              <a:pathLst>
                <a:path w="788" h="782" extrusionOk="0">
                  <a:moveTo>
                    <a:pt x="317" y="0"/>
                  </a:moveTo>
                  <a:cubicBezTo>
                    <a:pt x="308" y="0"/>
                    <a:pt x="300" y="1"/>
                    <a:pt x="292" y="1"/>
                  </a:cubicBezTo>
                  <a:cubicBezTo>
                    <a:pt x="197" y="1"/>
                    <a:pt x="112" y="61"/>
                    <a:pt x="78" y="155"/>
                  </a:cubicBezTo>
                  <a:cubicBezTo>
                    <a:pt x="1" y="463"/>
                    <a:pt x="223" y="762"/>
                    <a:pt x="531" y="780"/>
                  </a:cubicBezTo>
                  <a:cubicBezTo>
                    <a:pt x="539" y="781"/>
                    <a:pt x="547" y="781"/>
                    <a:pt x="555" y="781"/>
                  </a:cubicBezTo>
                  <a:cubicBezTo>
                    <a:pt x="606" y="781"/>
                    <a:pt x="648" y="759"/>
                    <a:pt x="679" y="725"/>
                  </a:cubicBezTo>
                  <a:lnTo>
                    <a:pt x="679" y="725"/>
                  </a:lnTo>
                  <a:cubicBezTo>
                    <a:pt x="742" y="688"/>
                    <a:pt x="788" y="620"/>
                    <a:pt x="788" y="540"/>
                  </a:cubicBezTo>
                  <a:cubicBezTo>
                    <a:pt x="784" y="491"/>
                    <a:pt x="763" y="445"/>
                    <a:pt x="732" y="408"/>
                  </a:cubicBezTo>
                  <a:lnTo>
                    <a:pt x="732" y="408"/>
                  </a:lnTo>
                  <a:cubicBezTo>
                    <a:pt x="728" y="393"/>
                    <a:pt x="724" y="378"/>
                    <a:pt x="719" y="363"/>
                  </a:cubicBezTo>
                  <a:lnTo>
                    <a:pt x="719" y="363"/>
                  </a:lnTo>
                  <a:cubicBezTo>
                    <a:pt x="696" y="164"/>
                    <a:pt x="528" y="0"/>
                    <a:pt x="317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8"/>
            <p:cNvSpPr/>
            <p:nvPr/>
          </p:nvSpPr>
          <p:spPr>
            <a:xfrm>
              <a:off x="1099831" y="4568245"/>
              <a:ext cx="65682" cy="71366"/>
            </a:xfrm>
            <a:custGeom>
              <a:avLst/>
              <a:gdLst/>
              <a:ahLst/>
              <a:cxnLst/>
              <a:rect l="l" t="t" r="r" b="b"/>
              <a:pathLst>
                <a:path w="832" h="904" extrusionOk="0">
                  <a:moveTo>
                    <a:pt x="376" y="0"/>
                  </a:moveTo>
                  <a:cubicBezTo>
                    <a:pt x="314" y="0"/>
                    <a:pt x="250" y="17"/>
                    <a:pt x="189" y="54"/>
                  </a:cubicBezTo>
                  <a:cubicBezTo>
                    <a:pt x="58" y="138"/>
                    <a:pt x="12" y="279"/>
                    <a:pt x="31" y="414"/>
                  </a:cubicBezTo>
                  <a:lnTo>
                    <a:pt x="31" y="414"/>
                  </a:lnTo>
                  <a:cubicBezTo>
                    <a:pt x="1" y="546"/>
                    <a:pt x="24" y="685"/>
                    <a:pt x="103" y="799"/>
                  </a:cubicBezTo>
                  <a:cubicBezTo>
                    <a:pt x="148" y="873"/>
                    <a:pt x="216" y="903"/>
                    <a:pt x="282" y="903"/>
                  </a:cubicBezTo>
                  <a:cubicBezTo>
                    <a:pt x="376" y="903"/>
                    <a:pt x="469" y="844"/>
                    <a:pt x="501" y="759"/>
                  </a:cubicBezTo>
                  <a:lnTo>
                    <a:pt x="501" y="759"/>
                  </a:lnTo>
                  <a:cubicBezTo>
                    <a:pt x="589" y="736"/>
                    <a:pt x="665" y="677"/>
                    <a:pt x="709" y="593"/>
                  </a:cubicBezTo>
                  <a:lnTo>
                    <a:pt x="709" y="593"/>
                  </a:lnTo>
                  <a:cubicBezTo>
                    <a:pt x="738" y="566"/>
                    <a:pt x="760" y="531"/>
                    <a:pt x="771" y="491"/>
                  </a:cubicBezTo>
                  <a:cubicBezTo>
                    <a:pt x="832" y="240"/>
                    <a:pt x="614" y="0"/>
                    <a:pt x="376" y="0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8"/>
            <p:cNvSpPr/>
            <p:nvPr/>
          </p:nvSpPr>
          <p:spPr>
            <a:xfrm>
              <a:off x="887155" y="4564219"/>
              <a:ext cx="76340" cy="67103"/>
            </a:xfrm>
            <a:custGeom>
              <a:avLst/>
              <a:gdLst/>
              <a:ahLst/>
              <a:cxnLst/>
              <a:rect l="l" t="t" r="r" b="b"/>
              <a:pathLst>
                <a:path w="967" h="850" extrusionOk="0">
                  <a:moveTo>
                    <a:pt x="484" y="401"/>
                  </a:moveTo>
                  <a:cubicBezTo>
                    <a:pt x="484" y="401"/>
                    <a:pt x="484" y="402"/>
                    <a:pt x="485" y="402"/>
                  </a:cubicBezTo>
                  <a:lnTo>
                    <a:pt x="485" y="402"/>
                  </a:lnTo>
                  <a:cubicBezTo>
                    <a:pt x="484" y="402"/>
                    <a:pt x="484" y="403"/>
                    <a:pt x="484" y="403"/>
                  </a:cubicBezTo>
                  <a:lnTo>
                    <a:pt x="484" y="403"/>
                  </a:lnTo>
                  <a:cubicBezTo>
                    <a:pt x="484" y="402"/>
                    <a:pt x="484" y="401"/>
                    <a:pt x="484" y="401"/>
                  </a:cubicBezTo>
                  <a:close/>
                  <a:moveTo>
                    <a:pt x="500" y="1"/>
                  </a:moveTo>
                  <a:cubicBezTo>
                    <a:pt x="377" y="1"/>
                    <a:pt x="255" y="50"/>
                    <a:pt x="171" y="148"/>
                  </a:cubicBezTo>
                  <a:cubicBezTo>
                    <a:pt x="0" y="345"/>
                    <a:pt x="51" y="653"/>
                    <a:pt x="274" y="790"/>
                  </a:cubicBezTo>
                  <a:cubicBezTo>
                    <a:pt x="341" y="829"/>
                    <a:pt x="416" y="850"/>
                    <a:pt x="493" y="850"/>
                  </a:cubicBezTo>
                  <a:cubicBezTo>
                    <a:pt x="534" y="850"/>
                    <a:pt x="575" y="844"/>
                    <a:pt x="616" y="833"/>
                  </a:cubicBezTo>
                  <a:cubicBezTo>
                    <a:pt x="634" y="825"/>
                    <a:pt x="651" y="817"/>
                    <a:pt x="668" y="808"/>
                  </a:cubicBezTo>
                  <a:lnTo>
                    <a:pt x="668" y="808"/>
                  </a:lnTo>
                  <a:cubicBezTo>
                    <a:pt x="709" y="802"/>
                    <a:pt x="750" y="783"/>
                    <a:pt x="787" y="747"/>
                  </a:cubicBezTo>
                  <a:lnTo>
                    <a:pt x="804" y="738"/>
                  </a:lnTo>
                  <a:cubicBezTo>
                    <a:pt x="967" y="559"/>
                    <a:pt x="958" y="276"/>
                    <a:pt x="787" y="105"/>
                  </a:cubicBezTo>
                  <a:cubicBezTo>
                    <a:pt x="705" y="35"/>
                    <a:pt x="602" y="1"/>
                    <a:pt x="500" y="1"/>
                  </a:cubicBezTo>
                  <a:close/>
                </a:path>
              </a:pathLst>
            </a:custGeom>
            <a:solidFill>
              <a:srgbClr val="4C4B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5192;p38"/>
          <p:cNvSpPr txBox="1">
            <a:spLocks/>
          </p:cNvSpPr>
          <p:nvPr/>
        </p:nvSpPr>
        <p:spPr>
          <a:xfrm>
            <a:off x="4842933" y="1392389"/>
            <a:ext cx="3373120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>
              <a:buNone/>
            </a:pPr>
            <a:r>
              <a:rPr lang="en-US" sz="1500" dirty="0" smtClean="0"/>
              <a:t>January – </a:t>
            </a:r>
            <a:r>
              <a:rPr lang="en-US" sz="1500" dirty="0" err="1" smtClean="0"/>
              <a:t>yī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一月</a:t>
            </a:r>
            <a:r>
              <a:rPr lang="en-US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February – </a:t>
            </a:r>
            <a:r>
              <a:rPr lang="en-US" sz="1500" dirty="0" err="1" smtClean="0"/>
              <a:t>èr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二月</a:t>
            </a:r>
            <a:r>
              <a:rPr lang="en-US" sz="1500" dirty="0" smtClean="0"/>
              <a:t>)</a:t>
            </a:r>
            <a:endParaRPr lang="en-US" altLang="ja-JP" sz="1500" dirty="0" smtClean="0"/>
          </a:p>
          <a:p>
            <a:pPr marL="0" indent="0">
              <a:buNone/>
            </a:pPr>
            <a:r>
              <a:rPr lang="en-US" altLang="ja-JP" sz="1500" dirty="0" smtClean="0"/>
              <a:t>March – </a:t>
            </a:r>
            <a:r>
              <a:rPr lang="en-US" sz="1500" dirty="0" err="1" smtClean="0"/>
              <a:t>sān</a:t>
            </a:r>
            <a:r>
              <a:rPr lang="en-US" sz="1500" dirty="0" smtClean="0"/>
              <a:t> </a:t>
            </a:r>
            <a:r>
              <a:rPr lang="en-US" sz="1500" dirty="0" err="1" smtClean="0"/>
              <a:t>yuè</a:t>
            </a:r>
            <a:r>
              <a:rPr lang="en-US" sz="1500" dirty="0" smtClean="0"/>
              <a:t> (</a:t>
            </a:r>
            <a:r>
              <a:rPr lang="ja-JP" altLang="en-US" sz="1500" dirty="0" smtClean="0"/>
              <a:t>三</a:t>
            </a:r>
            <a:r>
              <a:rPr lang="ja-JP" altLang="en-US" sz="1500" dirty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April – </a:t>
            </a:r>
            <a:r>
              <a:rPr lang="en-US" sz="1500" dirty="0" err="1" smtClean="0"/>
              <a:t>sì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四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May – </a:t>
            </a:r>
            <a:r>
              <a:rPr lang="en-US" sz="1500" dirty="0" err="1" smtClean="0"/>
              <a:t>wǔ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 smtClean="0"/>
              <a:t>五</a:t>
            </a:r>
            <a:r>
              <a:rPr lang="ja-JP" altLang="en-US" sz="1500" dirty="0"/>
              <a:t>月</a:t>
            </a:r>
            <a:r>
              <a:rPr lang="en-US" sz="1500" dirty="0" smtClean="0"/>
              <a:t>)</a:t>
            </a:r>
            <a:endParaRPr lang="en-US" altLang="ja-JP" sz="1500" dirty="0" smtClean="0"/>
          </a:p>
          <a:p>
            <a:pPr marL="0" indent="0">
              <a:buNone/>
            </a:pPr>
            <a:r>
              <a:rPr lang="en-US" altLang="ja-JP" sz="1500" dirty="0" smtClean="0"/>
              <a:t>June – </a:t>
            </a:r>
            <a:r>
              <a:rPr lang="en-US" sz="1500" dirty="0" err="1" smtClean="0"/>
              <a:t>liù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六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July – </a:t>
            </a:r>
            <a:r>
              <a:rPr lang="en-US" sz="1500" dirty="0" err="1" smtClean="0"/>
              <a:t>qī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七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August – </a:t>
            </a:r>
            <a:r>
              <a:rPr lang="en-US" sz="1500" dirty="0" err="1" smtClean="0"/>
              <a:t>bā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八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September – </a:t>
            </a:r>
            <a:r>
              <a:rPr lang="en-US" sz="1500" dirty="0" err="1" smtClean="0"/>
              <a:t>jiǔ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九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October – </a:t>
            </a:r>
            <a:r>
              <a:rPr lang="en-US" sz="1500" dirty="0" err="1" smtClean="0"/>
              <a:t>shí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十月</a:t>
            </a:r>
            <a:r>
              <a:rPr lang="en-US" sz="1500" dirty="0" smtClean="0"/>
              <a:t>)</a:t>
            </a:r>
            <a:endParaRPr lang="en-US" altLang="ja-JP" sz="1500" dirty="0" smtClean="0"/>
          </a:p>
          <a:p>
            <a:pPr marL="0" indent="0">
              <a:buNone/>
            </a:pPr>
            <a:r>
              <a:rPr lang="en-US" altLang="ja-JP" sz="1500" dirty="0" smtClean="0"/>
              <a:t>November – </a:t>
            </a:r>
            <a:r>
              <a:rPr lang="en-US" sz="1500" dirty="0" err="1" smtClean="0"/>
              <a:t>shí</a:t>
            </a:r>
            <a:r>
              <a:rPr lang="en-US" sz="1500" dirty="0" smtClean="0"/>
              <a:t> </a:t>
            </a:r>
            <a:r>
              <a:rPr lang="en-US" sz="1500" dirty="0" err="1" smtClean="0"/>
              <a:t>yī</a:t>
            </a:r>
            <a:r>
              <a:rPr lang="en-US" sz="1500" dirty="0" smtClean="0"/>
              <a:t> </a:t>
            </a:r>
            <a:r>
              <a:rPr lang="en-US" sz="1500" dirty="0" err="1"/>
              <a:t>yuè</a:t>
            </a:r>
            <a:r>
              <a:rPr lang="en-US" sz="1500" dirty="0"/>
              <a:t> </a:t>
            </a:r>
            <a:r>
              <a:rPr lang="en-US" sz="1500" dirty="0" smtClean="0"/>
              <a:t>(</a:t>
            </a:r>
            <a:r>
              <a:rPr lang="ja-JP" altLang="en-US" sz="1500" dirty="0"/>
              <a:t>十一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</a:p>
          <a:p>
            <a:pPr marL="0" indent="0">
              <a:buNone/>
            </a:pPr>
            <a:r>
              <a:rPr lang="en-US" altLang="ja-JP" sz="1500" dirty="0" smtClean="0"/>
              <a:t>December – </a:t>
            </a:r>
            <a:r>
              <a:rPr lang="en-US" sz="1500" dirty="0" err="1" smtClean="0"/>
              <a:t>shí</a:t>
            </a:r>
            <a:r>
              <a:rPr lang="en-US" sz="1500" dirty="0" smtClean="0"/>
              <a:t> </a:t>
            </a:r>
            <a:r>
              <a:rPr lang="en-US" sz="1500" dirty="0" err="1" smtClean="0"/>
              <a:t>èr</a:t>
            </a:r>
            <a:r>
              <a:rPr lang="en-US" sz="1500" dirty="0" smtClean="0"/>
              <a:t> </a:t>
            </a:r>
            <a:r>
              <a:rPr lang="en-US" sz="1500" dirty="0" err="1" smtClean="0"/>
              <a:t>yuè</a:t>
            </a:r>
            <a:r>
              <a:rPr lang="en-US" sz="1500" dirty="0" smtClean="0"/>
              <a:t> (</a:t>
            </a:r>
            <a:r>
              <a:rPr lang="ja-JP" altLang="en-US" sz="1500" dirty="0"/>
              <a:t>十二</a:t>
            </a:r>
            <a:r>
              <a:rPr lang="ja-JP" altLang="en-US" sz="1500" dirty="0" smtClean="0"/>
              <a:t>月</a:t>
            </a:r>
            <a:r>
              <a:rPr lang="en-US" altLang="ja-JP" sz="1500" dirty="0" smtClean="0"/>
              <a:t>)</a:t>
            </a:r>
            <a:endParaRPr lang="en-US" sz="1500" dirty="0" smtClean="0"/>
          </a:p>
        </p:txBody>
      </p:sp>
      <p:sp>
        <p:nvSpPr>
          <p:cNvPr id="32" name="Google Shape;5192;p38"/>
          <p:cNvSpPr txBox="1">
            <a:spLocks/>
          </p:cNvSpPr>
          <p:nvPr/>
        </p:nvSpPr>
        <p:spPr>
          <a:xfrm>
            <a:off x="1165014" y="1887095"/>
            <a:ext cx="3285067" cy="290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1100"/>
              <a:buFont typeface="Nunito ExtraBold"/>
              <a:buAutoNum type="arabicPeriod"/>
              <a:defRPr sz="1200" b="0" i="0" u="none" strike="noStrike" cap="none">
                <a:solidFill>
                  <a:schemeClr val="dk2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400" b="0" i="0" u="none" strike="noStrike" cap="none">
                <a:solidFill>
                  <a:schemeClr val="dk2"/>
                </a:solidFill>
                <a:latin typeface="Nunito ExtraLight"/>
                <a:ea typeface="Nunito ExtraLight"/>
                <a:cs typeface="Nunito ExtraLight"/>
                <a:sym typeface="Nunito ExtraLight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Month – </a:t>
            </a:r>
            <a:r>
              <a:rPr lang="en-US" sz="2400" dirty="0" err="1" smtClean="0"/>
              <a:t>yuè</a:t>
            </a:r>
            <a:r>
              <a:rPr lang="en-US" sz="2400" dirty="0" smtClean="0"/>
              <a:t> (</a:t>
            </a:r>
            <a:r>
              <a:rPr lang="ja-JP" altLang="en-US" sz="2400" dirty="0"/>
              <a:t>月</a:t>
            </a:r>
            <a:r>
              <a:rPr lang="en-US" sz="2400" dirty="0" smtClean="0"/>
              <a:t>)</a:t>
            </a:r>
          </a:p>
          <a:p>
            <a:pPr marL="0" indent="0" algn="ctr">
              <a:buNone/>
            </a:pPr>
            <a:endParaRPr lang="en-US" altLang="ja-JP" sz="1400" dirty="0" smtClean="0"/>
          </a:p>
          <a:p>
            <a:pPr marL="0" indent="0" algn="ctr">
              <a:buNone/>
            </a:pPr>
            <a:r>
              <a:rPr lang="en-US" altLang="ja-JP" sz="1400" dirty="0" smtClean="0"/>
              <a:t>(this word also means “moon”)</a:t>
            </a:r>
          </a:p>
          <a:p>
            <a:pPr marL="0" indent="0" algn="ctr">
              <a:buNone/>
            </a:pPr>
            <a:endParaRPr lang="en-US" altLang="ja-JP" sz="1400" dirty="0"/>
          </a:p>
          <a:p>
            <a:pPr marL="0" indent="0" algn="ctr">
              <a:buNone/>
            </a:pPr>
            <a:r>
              <a:rPr lang="en-US" altLang="ja-JP" sz="1400" dirty="0" smtClean="0"/>
              <a:t>To say the months of the year, you just count the months and add the number before the word “</a:t>
            </a:r>
            <a:r>
              <a:rPr lang="en-US" sz="1400" dirty="0" err="1" smtClean="0"/>
              <a:t>yuè</a:t>
            </a:r>
            <a:r>
              <a:rPr lang="en-US" sz="1400" dirty="0" smtClean="0"/>
              <a:t>”.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93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 Floral Nonprofit Marketing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9F4C7"/>
      </a:lt2>
      <a:accent1>
        <a:srgbClr val="FF7CAC"/>
      </a:accent1>
      <a:accent2>
        <a:srgbClr val="212121"/>
      </a:accent2>
      <a:accent3>
        <a:srgbClr val="D6E6DA"/>
      </a:accent3>
      <a:accent4>
        <a:srgbClr val="FEE2DC"/>
      </a:accent4>
      <a:accent5>
        <a:srgbClr val="7DA2CB"/>
      </a:accent5>
      <a:accent6>
        <a:srgbClr val="F07844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5211</TotalTime>
  <Words>1727</Words>
  <Application>Microsoft Office PowerPoint</Application>
  <PresentationFormat>On-screen Show (16:9)</PresentationFormat>
  <Paragraphs>350</Paragraphs>
  <Slides>25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Amatic SC</vt:lpstr>
      <vt:lpstr>Comic Sans MS</vt:lpstr>
      <vt:lpstr>SimSun</vt:lpstr>
      <vt:lpstr>MS PGothic</vt:lpstr>
      <vt:lpstr>KaiTi</vt:lpstr>
      <vt:lpstr>Muli</vt:lpstr>
      <vt:lpstr>MS PGothic</vt:lpstr>
      <vt:lpstr>Nunito SemiBold</vt:lpstr>
      <vt:lpstr>Calibri</vt:lpstr>
      <vt:lpstr>Nunito ExtraBold</vt:lpstr>
      <vt:lpstr>Wingdings</vt:lpstr>
      <vt:lpstr>ヒラギノ角ゴ Pro W3</vt:lpstr>
      <vt:lpstr>Arial</vt:lpstr>
      <vt:lpstr>Nunito ExtraLight</vt:lpstr>
      <vt:lpstr>MS PGothic (Body)</vt:lpstr>
      <vt:lpstr> Floral Nonprofit Marketing Plan by Slidesgo</vt:lpstr>
      <vt:lpstr>In Relation to Dates &amp; Time</vt:lpstr>
      <vt:lpstr>PowerPoint Presentation</vt:lpstr>
      <vt:lpstr>Let’s Review – Basic Numbers 0-99</vt:lpstr>
      <vt:lpstr>PowerPoint Presentation</vt:lpstr>
      <vt:lpstr>The Extra Number for 2 - “liǎng (两)”</vt:lpstr>
      <vt:lpstr>Hundreds (100s) &amp; Thousands (1,000s)</vt:lpstr>
      <vt:lpstr>Dates</vt:lpstr>
      <vt:lpstr>Days of the Week</vt:lpstr>
      <vt:lpstr>Months of the Year</vt:lpstr>
      <vt:lpstr>PowerPoint Presentation</vt:lpstr>
      <vt:lpstr>Day</vt:lpstr>
      <vt:lpstr>PowerPoint Presentation</vt:lpstr>
      <vt:lpstr>Year</vt:lpstr>
      <vt:lpstr>Format</vt:lpstr>
      <vt:lpstr>Dates Review</vt:lpstr>
      <vt:lpstr>Dates Review 2</vt:lpstr>
      <vt:lpstr>Time</vt:lpstr>
      <vt:lpstr>Time</vt:lpstr>
      <vt:lpstr>一点 (钟)</vt:lpstr>
      <vt:lpstr>五点半</vt:lpstr>
      <vt:lpstr>Structure for All other Times</vt:lpstr>
      <vt:lpstr>九点十五分</vt:lpstr>
      <vt:lpstr>Practice!</vt:lpstr>
      <vt:lpstr>How to Differentiate Between AM/PM in Chinese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Relation to Dates &amp; Time</dc:title>
  <cp:lastModifiedBy>Queena Roquemore</cp:lastModifiedBy>
  <cp:revision>63</cp:revision>
  <dcterms:modified xsi:type="dcterms:W3CDTF">2022-11-07T13:35:18Z</dcterms:modified>
</cp:coreProperties>
</file>